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9" r:id="rId4"/>
    <p:sldId id="357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61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6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F8-4965-807D-39B148FB76A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F8-4965-807D-39B148FB76A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F8-4965-807D-39B148FB76A1}"/>
              </c:ext>
            </c:extLst>
          </c:dPt>
          <c:dLbls>
            <c:dLbl>
              <c:idx val="0"/>
              <c:layout>
                <c:manualLayout>
                  <c:x val="-7.0683073055130413E-3"/>
                  <c:y val="8.60494114738934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8F8-4965-807D-39B148FB76A1}"/>
                </c:ext>
              </c:extLst>
            </c:dLbl>
            <c:dLbl>
              <c:idx val="1"/>
              <c:layout>
                <c:manualLayout>
                  <c:x val="-4.3194712322465757E-17"/>
                  <c:y val="8.90166325592000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F8-4965-807D-39B148FB76A1}"/>
                </c:ext>
              </c:extLst>
            </c:dLbl>
            <c:dLbl>
              <c:idx val="2"/>
              <c:layout>
                <c:manualLayout>
                  <c:x val="-9.4244097406840262E-3"/>
                  <c:y val="8.60494114738934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F8-4965-807D-39B148FB76A1}"/>
                </c:ext>
              </c:extLst>
            </c:dLbl>
            <c:dLbl>
              <c:idx val="3"/>
              <c:layout>
                <c:manualLayout>
                  <c:x val="-9.4244097406840262E-3"/>
                  <c:y val="8.60494114738934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F8-4965-807D-39B148FB76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45</c:v>
                </c:pt>
                <c:pt idx="2">
                  <c:v>50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8F8-4965-807D-39B148FB76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8F8-4965-807D-39B148FB76A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8F8-4965-807D-39B148FB76A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8F8-4965-807D-39B148FB76A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8F8-4965-807D-39B148FB76A1}"/>
              </c:ext>
            </c:extLst>
          </c:dPt>
          <c:dLbls>
            <c:dLbl>
              <c:idx val="0"/>
              <c:layout>
                <c:manualLayout>
                  <c:x val="0"/>
                  <c:y val="8.60494114738934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8F8-4965-807D-39B148FB76A1}"/>
                </c:ext>
              </c:extLst>
            </c:dLbl>
            <c:dLbl>
              <c:idx val="1"/>
              <c:layout>
                <c:manualLayout>
                  <c:x val="-8.6389424644931515E-17"/>
                  <c:y val="8.01149693032801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8F8-4965-807D-39B148FB76A1}"/>
                </c:ext>
              </c:extLst>
            </c:dLbl>
            <c:dLbl>
              <c:idx val="2"/>
              <c:layout>
                <c:manualLayout>
                  <c:x val="0"/>
                  <c:y val="9.19838536445068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8F8-4965-807D-39B148FB76A1}"/>
                </c:ext>
              </c:extLst>
            </c:dLbl>
            <c:dLbl>
              <c:idx val="3"/>
              <c:layout>
                <c:manualLayout>
                  <c:x val="-1.7277884928986303E-16"/>
                  <c:y val="8.60494114738934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8F8-4965-807D-39B148FB76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25</c:v>
                </c:pt>
                <c:pt idx="1">
                  <c:v>30</c:v>
                </c:pt>
                <c:pt idx="2">
                  <c:v>70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8F8-4965-807D-39B148FB76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375694080"/>
        <c:axId val="375695616"/>
      </c:barChart>
      <c:catAx>
        <c:axId val="375694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75695616"/>
        <c:crosses val="autoZero"/>
        <c:auto val="1"/>
        <c:lblAlgn val="ctr"/>
        <c:lblOffset val="100"/>
        <c:noMultiLvlLbl val="0"/>
      </c:catAx>
      <c:valAx>
        <c:axId val="3756956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7569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4"/>
              </a:solidFill>
              <a:prstDash val="dash"/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230</c:v>
                </c:pt>
                <c:pt idx="3">
                  <c:v>250</c:v>
                </c:pt>
                <c:pt idx="4">
                  <c:v>420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FB-4DAF-ACEE-60055BF9F0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3"/>
              </a:solidFill>
              <a:prstDash val="dash"/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100</c:v>
                </c:pt>
                <c:pt idx="1">
                  <c:v>200</c:v>
                </c:pt>
                <c:pt idx="2">
                  <c:v>350</c:v>
                </c:pt>
                <c:pt idx="3">
                  <c:v>400</c:v>
                </c:pt>
                <c:pt idx="4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FB-4DAF-ACEE-60055BF9F0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200</c:v>
                </c:pt>
                <c:pt idx="1">
                  <c:v>360</c:v>
                </c:pt>
                <c:pt idx="2">
                  <c:v>610</c:v>
                </c:pt>
                <c:pt idx="3">
                  <c:v>700</c:v>
                </c:pt>
                <c:pt idx="4">
                  <c:v>910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FB-4DAF-ACEE-60055BF9F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931840"/>
        <c:axId val="552397824"/>
      </c:lineChart>
      <c:catAx>
        <c:axId val="55093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552397824"/>
        <c:crosses val="autoZero"/>
        <c:auto val="1"/>
        <c:lblAlgn val="ctr"/>
        <c:lblOffset val="100"/>
        <c:noMultiLvlLbl val="0"/>
      </c:catAx>
      <c:valAx>
        <c:axId val="552397824"/>
        <c:scaling>
          <c:orientation val="minMax"/>
          <c:max val="10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5509318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7C9F682-9A04-4788-BAD0-3A2F83241A1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728182" y="0"/>
            <a:ext cx="446381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F1BFBD9F-AC34-4084-9A24-FE11F5FC5A9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234227" y="3301949"/>
            <a:ext cx="4448059" cy="2384085"/>
          </a:xfrm>
          <a:custGeom>
            <a:avLst/>
            <a:gdLst>
              <a:gd name="connsiteX0" fmla="*/ 219488 w 4448059"/>
              <a:gd name="connsiteY0" fmla="*/ 0 h 2384085"/>
              <a:gd name="connsiteX1" fmla="*/ 4228571 w 4448059"/>
              <a:gd name="connsiteY1" fmla="*/ 0 h 2384085"/>
              <a:gd name="connsiteX2" fmla="*/ 4448059 w 4448059"/>
              <a:gd name="connsiteY2" fmla="*/ 256439 h 2384085"/>
              <a:gd name="connsiteX3" fmla="*/ 4448059 w 4448059"/>
              <a:gd name="connsiteY3" fmla="*/ 2127646 h 2384085"/>
              <a:gd name="connsiteX4" fmla="*/ 4228571 w 4448059"/>
              <a:gd name="connsiteY4" fmla="*/ 2384085 h 2384085"/>
              <a:gd name="connsiteX5" fmla="*/ 219488 w 4448059"/>
              <a:gd name="connsiteY5" fmla="*/ 2384085 h 2384085"/>
              <a:gd name="connsiteX6" fmla="*/ 0 w 4448059"/>
              <a:gd name="connsiteY6" fmla="*/ 2127646 h 2384085"/>
              <a:gd name="connsiteX7" fmla="*/ 0 w 4448059"/>
              <a:gd name="connsiteY7" fmla="*/ 1900589 h 2384085"/>
              <a:gd name="connsiteX8" fmla="*/ 18839 w 4448059"/>
              <a:gd name="connsiteY8" fmla="*/ 1878579 h 2384085"/>
              <a:gd name="connsiteX9" fmla="*/ 164616 w 4448059"/>
              <a:gd name="connsiteY9" fmla="*/ 1708260 h 2384085"/>
              <a:gd name="connsiteX10" fmla="*/ 164616 w 4448059"/>
              <a:gd name="connsiteY10" fmla="*/ 686509 h 2384085"/>
              <a:gd name="connsiteX11" fmla="*/ 18839 w 4448059"/>
              <a:gd name="connsiteY11" fmla="*/ 516191 h 2384085"/>
              <a:gd name="connsiteX12" fmla="*/ 0 w 4448059"/>
              <a:gd name="connsiteY12" fmla="*/ 494180 h 2384085"/>
              <a:gd name="connsiteX13" fmla="*/ 0 w 4448059"/>
              <a:gd name="connsiteY13" fmla="*/ 256439 h 2384085"/>
              <a:gd name="connsiteX14" fmla="*/ 219488 w 4448059"/>
              <a:gd name="connsiteY14" fmla="*/ 0 h 238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48059" h="2384085">
                <a:moveTo>
                  <a:pt x="219488" y="0"/>
                </a:moveTo>
                <a:lnTo>
                  <a:pt x="4228571" y="0"/>
                </a:lnTo>
                <a:cubicBezTo>
                  <a:pt x="4349792" y="0"/>
                  <a:pt x="4448059" y="114810"/>
                  <a:pt x="4448059" y="256439"/>
                </a:cubicBezTo>
                <a:lnTo>
                  <a:pt x="4448059" y="2127646"/>
                </a:lnTo>
                <a:cubicBezTo>
                  <a:pt x="4448059" y="2269275"/>
                  <a:pt x="4349792" y="2384085"/>
                  <a:pt x="4228571" y="2384085"/>
                </a:cubicBezTo>
                <a:lnTo>
                  <a:pt x="219488" y="2384085"/>
                </a:lnTo>
                <a:cubicBezTo>
                  <a:pt x="98267" y="2384085"/>
                  <a:pt x="0" y="2269275"/>
                  <a:pt x="0" y="2127646"/>
                </a:cubicBezTo>
                <a:lnTo>
                  <a:pt x="0" y="1900589"/>
                </a:lnTo>
                <a:cubicBezTo>
                  <a:pt x="0" y="1888462"/>
                  <a:pt x="8414" y="1878579"/>
                  <a:pt x="18839" y="1878579"/>
                </a:cubicBezTo>
                <a:cubicBezTo>
                  <a:pt x="99364" y="1878579"/>
                  <a:pt x="164616" y="1802288"/>
                  <a:pt x="164616" y="1708260"/>
                </a:cubicBezTo>
                <a:lnTo>
                  <a:pt x="164616" y="686509"/>
                </a:lnTo>
                <a:cubicBezTo>
                  <a:pt x="164616" y="592428"/>
                  <a:pt x="99318" y="516191"/>
                  <a:pt x="18839" y="516191"/>
                </a:cubicBezTo>
                <a:cubicBezTo>
                  <a:pt x="8460" y="516191"/>
                  <a:pt x="0" y="506361"/>
                  <a:pt x="0" y="494180"/>
                </a:cubicBezTo>
                <a:lnTo>
                  <a:pt x="0" y="256439"/>
                </a:lnTo>
                <a:cubicBezTo>
                  <a:pt x="0" y="114810"/>
                  <a:pt x="98267" y="0"/>
                  <a:pt x="2194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21829061-831A-4068-A3DC-BD4C9F57165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6584999" cy="6858000"/>
          </a:xfrm>
          <a:custGeom>
            <a:avLst/>
            <a:gdLst>
              <a:gd name="connsiteX0" fmla="*/ 0 w 5926499"/>
              <a:gd name="connsiteY0" fmla="*/ 0 h 6172200"/>
              <a:gd name="connsiteX1" fmla="*/ 4685527 w 5926499"/>
              <a:gd name="connsiteY1" fmla="*/ 0 h 6172200"/>
              <a:gd name="connsiteX2" fmla="*/ 4685527 w 5926499"/>
              <a:gd name="connsiteY2" fmla="*/ 370656 h 6172200"/>
              <a:gd name="connsiteX3" fmla="*/ 4949223 w 5926499"/>
              <a:gd name="connsiteY3" fmla="*/ 370656 h 6172200"/>
              <a:gd name="connsiteX4" fmla="*/ 4949223 w 5926499"/>
              <a:gd name="connsiteY4" fmla="*/ 447943 h 6172200"/>
              <a:gd name="connsiteX5" fmla="*/ 4685527 w 5926499"/>
              <a:gd name="connsiteY5" fmla="*/ 447943 h 6172200"/>
              <a:gd name="connsiteX6" fmla="*/ 4685527 w 5926499"/>
              <a:gd name="connsiteY6" fmla="*/ 504009 h 6172200"/>
              <a:gd name="connsiteX7" fmla="*/ 5347059 w 5926499"/>
              <a:gd name="connsiteY7" fmla="*/ 504009 h 6172200"/>
              <a:gd name="connsiteX8" fmla="*/ 5347059 w 5926499"/>
              <a:gd name="connsiteY8" fmla="*/ 695597 h 6172200"/>
              <a:gd name="connsiteX9" fmla="*/ 4685527 w 5926499"/>
              <a:gd name="connsiteY9" fmla="*/ 695597 h 6172200"/>
              <a:gd name="connsiteX10" fmla="*/ 4685527 w 5926499"/>
              <a:gd name="connsiteY10" fmla="*/ 828402 h 6172200"/>
              <a:gd name="connsiteX11" fmla="*/ 3875311 w 5926499"/>
              <a:gd name="connsiteY11" fmla="*/ 828402 h 6172200"/>
              <a:gd name="connsiteX12" fmla="*/ 3875311 w 5926499"/>
              <a:gd name="connsiteY12" fmla="*/ 1024346 h 6172200"/>
              <a:gd name="connsiteX13" fmla="*/ 4685527 w 5926499"/>
              <a:gd name="connsiteY13" fmla="*/ 1024346 h 6172200"/>
              <a:gd name="connsiteX14" fmla="*/ 4685527 w 5926499"/>
              <a:gd name="connsiteY14" fmla="*/ 1179469 h 6172200"/>
              <a:gd name="connsiteX15" fmla="*/ 2945296 w 5926499"/>
              <a:gd name="connsiteY15" fmla="*/ 1179469 h 6172200"/>
              <a:gd name="connsiteX16" fmla="*/ 2945296 w 5926499"/>
              <a:gd name="connsiteY16" fmla="*/ 1256756 h 6172200"/>
              <a:gd name="connsiteX17" fmla="*/ 4685527 w 5926499"/>
              <a:gd name="connsiteY17" fmla="*/ 1256756 h 6172200"/>
              <a:gd name="connsiteX18" fmla="*/ 4685527 w 5926499"/>
              <a:gd name="connsiteY18" fmla="*/ 1391193 h 6172200"/>
              <a:gd name="connsiteX19" fmla="*/ 5734910 w 5926499"/>
              <a:gd name="connsiteY19" fmla="*/ 1391193 h 6172200"/>
              <a:gd name="connsiteX20" fmla="*/ 5734910 w 5926499"/>
              <a:gd name="connsiteY20" fmla="*/ 1582782 h 6172200"/>
              <a:gd name="connsiteX21" fmla="*/ 4685527 w 5926499"/>
              <a:gd name="connsiteY21" fmla="*/ 1582782 h 6172200"/>
              <a:gd name="connsiteX22" fmla="*/ 4685527 w 5926499"/>
              <a:gd name="connsiteY22" fmla="*/ 1717220 h 6172200"/>
              <a:gd name="connsiteX23" fmla="*/ 3339097 w 5926499"/>
              <a:gd name="connsiteY23" fmla="*/ 1717220 h 6172200"/>
              <a:gd name="connsiteX24" fmla="*/ 3339097 w 5926499"/>
              <a:gd name="connsiteY24" fmla="*/ 1794507 h 6172200"/>
              <a:gd name="connsiteX25" fmla="*/ 4685527 w 5926499"/>
              <a:gd name="connsiteY25" fmla="*/ 1794507 h 6172200"/>
              <a:gd name="connsiteX26" fmla="*/ 4685527 w 5926499"/>
              <a:gd name="connsiteY26" fmla="*/ 1999703 h 6172200"/>
              <a:gd name="connsiteX27" fmla="*/ 5381894 w 5926499"/>
              <a:gd name="connsiteY27" fmla="*/ 1999703 h 6172200"/>
              <a:gd name="connsiteX28" fmla="*/ 5381894 w 5926499"/>
              <a:gd name="connsiteY28" fmla="*/ 2065018 h 6172200"/>
              <a:gd name="connsiteX29" fmla="*/ 4685527 w 5926499"/>
              <a:gd name="connsiteY29" fmla="*/ 2065018 h 6172200"/>
              <a:gd name="connsiteX30" fmla="*/ 4685527 w 5926499"/>
              <a:gd name="connsiteY30" fmla="*/ 2261777 h 6172200"/>
              <a:gd name="connsiteX31" fmla="*/ 3813337 w 5926499"/>
              <a:gd name="connsiteY31" fmla="*/ 2261777 h 6172200"/>
              <a:gd name="connsiteX32" fmla="*/ 3813337 w 5926499"/>
              <a:gd name="connsiteY32" fmla="*/ 2453364 h 6172200"/>
              <a:gd name="connsiteX33" fmla="*/ 4685527 w 5926499"/>
              <a:gd name="connsiteY33" fmla="*/ 2453364 h 6172200"/>
              <a:gd name="connsiteX34" fmla="*/ 4685527 w 5926499"/>
              <a:gd name="connsiteY34" fmla="*/ 2705099 h 6172200"/>
              <a:gd name="connsiteX35" fmla="*/ 3905790 w 5926499"/>
              <a:gd name="connsiteY35" fmla="*/ 2705099 h 6172200"/>
              <a:gd name="connsiteX36" fmla="*/ 3905790 w 5926499"/>
              <a:gd name="connsiteY36" fmla="*/ 2770414 h 6172200"/>
              <a:gd name="connsiteX37" fmla="*/ 4685527 w 5926499"/>
              <a:gd name="connsiteY37" fmla="*/ 2770414 h 6172200"/>
              <a:gd name="connsiteX38" fmla="*/ 4685527 w 5926499"/>
              <a:gd name="connsiteY38" fmla="*/ 2865666 h 6172200"/>
              <a:gd name="connsiteX39" fmla="*/ 5583035 w 5926499"/>
              <a:gd name="connsiteY39" fmla="*/ 2865666 h 6172200"/>
              <a:gd name="connsiteX40" fmla="*/ 5583035 w 5926499"/>
              <a:gd name="connsiteY40" fmla="*/ 2942953 h 6172200"/>
              <a:gd name="connsiteX41" fmla="*/ 4685527 w 5926499"/>
              <a:gd name="connsiteY41" fmla="*/ 2942953 h 6172200"/>
              <a:gd name="connsiteX42" fmla="*/ 4685527 w 5926499"/>
              <a:gd name="connsiteY42" fmla="*/ 3063782 h 6172200"/>
              <a:gd name="connsiteX43" fmla="*/ 5926499 w 5926499"/>
              <a:gd name="connsiteY43" fmla="*/ 3063782 h 6172200"/>
              <a:gd name="connsiteX44" fmla="*/ 5926499 w 5926499"/>
              <a:gd name="connsiteY44" fmla="*/ 3141069 h 6172200"/>
              <a:gd name="connsiteX45" fmla="*/ 4685527 w 5926499"/>
              <a:gd name="connsiteY45" fmla="*/ 3141069 h 6172200"/>
              <a:gd name="connsiteX46" fmla="*/ 4685527 w 5926499"/>
              <a:gd name="connsiteY46" fmla="*/ 3279866 h 6172200"/>
              <a:gd name="connsiteX47" fmla="*/ 5381894 w 5926499"/>
              <a:gd name="connsiteY47" fmla="*/ 3279866 h 6172200"/>
              <a:gd name="connsiteX48" fmla="*/ 5381894 w 5926499"/>
              <a:gd name="connsiteY48" fmla="*/ 3567249 h 6172200"/>
              <a:gd name="connsiteX49" fmla="*/ 4685527 w 5926499"/>
              <a:gd name="connsiteY49" fmla="*/ 3567249 h 6172200"/>
              <a:gd name="connsiteX50" fmla="*/ 4685527 w 5926499"/>
              <a:gd name="connsiteY50" fmla="*/ 3751489 h 6172200"/>
              <a:gd name="connsiteX51" fmla="*/ 3579221 w 5926499"/>
              <a:gd name="connsiteY51" fmla="*/ 3751489 h 6172200"/>
              <a:gd name="connsiteX52" fmla="*/ 3579221 w 5926499"/>
              <a:gd name="connsiteY52" fmla="*/ 3828776 h 6172200"/>
              <a:gd name="connsiteX53" fmla="*/ 4685527 w 5926499"/>
              <a:gd name="connsiteY53" fmla="*/ 3828776 h 6172200"/>
              <a:gd name="connsiteX54" fmla="*/ 4685527 w 5926499"/>
              <a:gd name="connsiteY54" fmla="*/ 4130040 h 6172200"/>
              <a:gd name="connsiteX55" fmla="*/ 3579221 w 5926499"/>
              <a:gd name="connsiteY55" fmla="*/ 4130040 h 6172200"/>
              <a:gd name="connsiteX56" fmla="*/ 3579221 w 5926499"/>
              <a:gd name="connsiteY56" fmla="*/ 4321628 h 6172200"/>
              <a:gd name="connsiteX57" fmla="*/ 4685527 w 5926499"/>
              <a:gd name="connsiteY57" fmla="*/ 4321628 h 6172200"/>
              <a:gd name="connsiteX58" fmla="*/ 4685527 w 5926499"/>
              <a:gd name="connsiteY58" fmla="*/ 4439194 h 6172200"/>
              <a:gd name="connsiteX59" fmla="*/ 5429471 w 5926499"/>
              <a:gd name="connsiteY59" fmla="*/ 4439194 h 6172200"/>
              <a:gd name="connsiteX60" fmla="*/ 5429471 w 5926499"/>
              <a:gd name="connsiteY60" fmla="*/ 4516481 h 6172200"/>
              <a:gd name="connsiteX61" fmla="*/ 4685527 w 5926499"/>
              <a:gd name="connsiteY61" fmla="*/ 4516481 h 6172200"/>
              <a:gd name="connsiteX62" fmla="*/ 4685527 w 5926499"/>
              <a:gd name="connsiteY62" fmla="*/ 4655818 h 6172200"/>
              <a:gd name="connsiteX63" fmla="*/ 3744681 w 5926499"/>
              <a:gd name="connsiteY63" fmla="*/ 4655818 h 6172200"/>
              <a:gd name="connsiteX64" fmla="*/ 3744681 w 5926499"/>
              <a:gd name="connsiteY64" fmla="*/ 4721133 h 6172200"/>
              <a:gd name="connsiteX65" fmla="*/ 4685527 w 5926499"/>
              <a:gd name="connsiteY65" fmla="*/ 4721133 h 6172200"/>
              <a:gd name="connsiteX66" fmla="*/ 4685527 w 5926499"/>
              <a:gd name="connsiteY66" fmla="*/ 4845095 h 6172200"/>
              <a:gd name="connsiteX67" fmla="*/ 5700921 w 5926499"/>
              <a:gd name="connsiteY67" fmla="*/ 4845095 h 6172200"/>
              <a:gd name="connsiteX68" fmla="*/ 5700921 w 5926499"/>
              <a:gd name="connsiteY68" fmla="*/ 4922382 h 6172200"/>
              <a:gd name="connsiteX69" fmla="*/ 4685527 w 5926499"/>
              <a:gd name="connsiteY69" fmla="*/ 4922382 h 6172200"/>
              <a:gd name="connsiteX70" fmla="*/ 4685527 w 5926499"/>
              <a:gd name="connsiteY70" fmla="*/ 5031107 h 6172200"/>
              <a:gd name="connsiteX71" fmla="*/ 2933078 w 5926499"/>
              <a:gd name="connsiteY71" fmla="*/ 5031107 h 6172200"/>
              <a:gd name="connsiteX72" fmla="*/ 2933078 w 5926499"/>
              <a:gd name="connsiteY72" fmla="*/ 5222694 h 6172200"/>
              <a:gd name="connsiteX73" fmla="*/ 4685527 w 5926499"/>
              <a:gd name="connsiteY73" fmla="*/ 5222694 h 6172200"/>
              <a:gd name="connsiteX74" fmla="*/ 4685527 w 5926499"/>
              <a:gd name="connsiteY74" fmla="*/ 5511980 h 6172200"/>
              <a:gd name="connsiteX75" fmla="*/ 3150795 w 5926499"/>
              <a:gd name="connsiteY75" fmla="*/ 5511980 h 6172200"/>
              <a:gd name="connsiteX76" fmla="*/ 3150795 w 5926499"/>
              <a:gd name="connsiteY76" fmla="*/ 5589267 h 6172200"/>
              <a:gd name="connsiteX77" fmla="*/ 4685527 w 5926499"/>
              <a:gd name="connsiteY77" fmla="*/ 5589267 h 6172200"/>
              <a:gd name="connsiteX78" fmla="*/ 4685527 w 5926499"/>
              <a:gd name="connsiteY78" fmla="*/ 5668190 h 6172200"/>
              <a:gd name="connsiteX79" fmla="*/ 5429471 w 5926499"/>
              <a:gd name="connsiteY79" fmla="*/ 5668190 h 6172200"/>
              <a:gd name="connsiteX80" fmla="*/ 5429471 w 5926499"/>
              <a:gd name="connsiteY80" fmla="*/ 5859778 h 6172200"/>
              <a:gd name="connsiteX81" fmla="*/ 4685527 w 5926499"/>
              <a:gd name="connsiteY81" fmla="*/ 5859778 h 6172200"/>
              <a:gd name="connsiteX82" fmla="*/ 4685527 w 5926499"/>
              <a:gd name="connsiteY82" fmla="*/ 5938701 h 6172200"/>
              <a:gd name="connsiteX83" fmla="*/ 5834100 w 5926499"/>
              <a:gd name="connsiteY83" fmla="*/ 5938701 h 6172200"/>
              <a:gd name="connsiteX84" fmla="*/ 5834100 w 5926499"/>
              <a:gd name="connsiteY84" fmla="*/ 6015988 h 6172200"/>
              <a:gd name="connsiteX85" fmla="*/ 4685527 w 5926499"/>
              <a:gd name="connsiteY85" fmla="*/ 6015988 h 6172200"/>
              <a:gd name="connsiteX86" fmla="*/ 4685527 w 5926499"/>
              <a:gd name="connsiteY86" fmla="*/ 6172200 h 6172200"/>
              <a:gd name="connsiteX87" fmla="*/ 0 w 5926499"/>
              <a:gd name="connsiteY87" fmla="*/ 617220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0" y="0"/>
                </a:moveTo>
                <a:lnTo>
                  <a:pt x="4685527" y="0"/>
                </a:lnTo>
                <a:lnTo>
                  <a:pt x="4685527" y="370656"/>
                </a:lnTo>
                <a:lnTo>
                  <a:pt x="4949223" y="370656"/>
                </a:lnTo>
                <a:lnTo>
                  <a:pt x="4949223" y="447943"/>
                </a:lnTo>
                <a:lnTo>
                  <a:pt x="4685527" y="447943"/>
                </a:lnTo>
                <a:lnTo>
                  <a:pt x="4685527" y="504009"/>
                </a:lnTo>
                <a:lnTo>
                  <a:pt x="5347059" y="504009"/>
                </a:lnTo>
                <a:lnTo>
                  <a:pt x="5347059" y="695597"/>
                </a:lnTo>
                <a:lnTo>
                  <a:pt x="4685527" y="695597"/>
                </a:lnTo>
                <a:lnTo>
                  <a:pt x="4685527" y="828402"/>
                </a:lnTo>
                <a:lnTo>
                  <a:pt x="3875311" y="828402"/>
                </a:lnTo>
                <a:lnTo>
                  <a:pt x="3875311" y="1024346"/>
                </a:lnTo>
                <a:lnTo>
                  <a:pt x="4685527" y="1024346"/>
                </a:lnTo>
                <a:lnTo>
                  <a:pt x="4685527" y="1179469"/>
                </a:lnTo>
                <a:lnTo>
                  <a:pt x="2945296" y="1179469"/>
                </a:lnTo>
                <a:lnTo>
                  <a:pt x="2945296" y="1256756"/>
                </a:lnTo>
                <a:lnTo>
                  <a:pt x="4685527" y="1256756"/>
                </a:lnTo>
                <a:lnTo>
                  <a:pt x="4685527" y="1391193"/>
                </a:lnTo>
                <a:lnTo>
                  <a:pt x="5734910" y="1391193"/>
                </a:lnTo>
                <a:lnTo>
                  <a:pt x="5734910" y="1582782"/>
                </a:lnTo>
                <a:lnTo>
                  <a:pt x="4685527" y="1582782"/>
                </a:lnTo>
                <a:lnTo>
                  <a:pt x="4685527" y="1717220"/>
                </a:lnTo>
                <a:lnTo>
                  <a:pt x="3339097" y="1717220"/>
                </a:lnTo>
                <a:lnTo>
                  <a:pt x="3339097" y="1794507"/>
                </a:lnTo>
                <a:lnTo>
                  <a:pt x="4685527" y="1794507"/>
                </a:lnTo>
                <a:lnTo>
                  <a:pt x="4685527" y="1999703"/>
                </a:lnTo>
                <a:lnTo>
                  <a:pt x="5381894" y="1999703"/>
                </a:lnTo>
                <a:lnTo>
                  <a:pt x="5381894" y="2065018"/>
                </a:lnTo>
                <a:lnTo>
                  <a:pt x="4685527" y="2065018"/>
                </a:lnTo>
                <a:lnTo>
                  <a:pt x="4685527" y="2261777"/>
                </a:lnTo>
                <a:lnTo>
                  <a:pt x="3813337" y="2261777"/>
                </a:lnTo>
                <a:lnTo>
                  <a:pt x="3813337" y="2453364"/>
                </a:lnTo>
                <a:lnTo>
                  <a:pt x="4685527" y="2453364"/>
                </a:lnTo>
                <a:lnTo>
                  <a:pt x="4685527" y="2705099"/>
                </a:lnTo>
                <a:lnTo>
                  <a:pt x="3905790" y="2705099"/>
                </a:lnTo>
                <a:lnTo>
                  <a:pt x="3905790" y="2770414"/>
                </a:lnTo>
                <a:lnTo>
                  <a:pt x="4685527" y="2770414"/>
                </a:lnTo>
                <a:lnTo>
                  <a:pt x="4685527" y="2865666"/>
                </a:lnTo>
                <a:lnTo>
                  <a:pt x="5583035" y="2865666"/>
                </a:lnTo>
                <a:lnTo>
                  <a:pt x="5583035" y="2942953"/>
                </a:lnTo>
                <a:lnTo>
                  <a:pt x="4685527" y="2942953"/>
                </a:lnTo>
                <a:lnTo>
                  <a:pt x="4685527" y="3063782"/>
                </a:lnTo>
                <a:lnTo>
                  <a:pt x="5926499" y="3063782"/>
                </a:lnTo>
                <a:lnTo>
                  <a:pt x="5926499" y="3141069"/>
                </a:lnTo>
                <a:lnTo>
                  <a:pt x="4685527" y="3141069"/>
                </a:lnTo>
                <a:lnTo>
                  <a:pt x="4685527" y="3279866"/>
                </a:lnTo>
                <a:lnTo>
                  <a:pt x="5381894" y="3279866"/>
                </a:lnTo>
                <a:lnTo>
                  <a:pt x="5381894" y="3567249"/>
                </a:lnTo>
                <a:lnTo>
                  <a:pt x="4685527" y="3567249"/>
                </a:lnTo>
                <a:lnTo>
                  <a:pt x="4685527" y="3751489"/>
                </a:lnTo>
                <a:lnTo>
                  <a:pt x="3579221" y="3751489"/>
                </a:lnTo>
                <a:lnTo>
                  <a:pt x="3579221" y="3828776"/>
                </a:lnTo>
                <a:lnTo>
                  <a:pt x="4685527" y="3828776"/>
                </a:lnTo>
                <a:lnTo>
                  <a:pt x="4685527" y="4130040"/>
                </a:lnTo>
                <a:lnTo>
                  <a:pt x="3579221" y="4130040"/>
                </a:lnTo>
                <a:lnTo>
                  <a:pt x="3579221" y="4321628"/>
                </a:lnTo>
                <a:lnTo>
                  <a:pt x="4685527" y="4321628"/>
                </a:lnTo>
                <a:lnTo>
                  <a:pt x="4685527" y="4439194"/>
                </a:lnTo>
                <a:lnTo>
                  <a:pt x="5429471" y="4439194"/>
                </a:lnTo>
                <a:lnTo>
                  <a:pt x="5429471" y="4516481"/>
                </a:lnTo>
                <a:lnTo>
                  <a:pt x="4685527" y="4516481"/>
                </a:lnTo>
                <a:lnTo>
                  <a:pt x="4685527" y="4655818"/>
                </a:lnTo>
                <a:lnTo>
                  <a:pt x="3744681" y="4655818"/>
                </a:lnTo>
                <a:lnTo>
                  <a:pt x="3744681" y="4721133"/>
                </a:lnTo>
                <a:lnTo>
                  <a:pt x="4685527" y="4721133"/>
                </a:lnTo>
                <a:lnTo>
                  <a:pt x="4685527" y="4845095"/>
                </a:lnTo>
                <a:lnTo>
                  <a:pt x="5700921" y="4845095"/>
                </a:lnTo>
                <a:lnTo>
                  <a:pt x="5700921" y="4922382"/>
                </a:lnTo>
                <a:lnTo>
                  <a:pt x="4685527" y="4922382"/>
                </a:lnTo>
                <a:lnTo>
                  <a:pt x="4685527" y="5031107"/>
                </a:lnTo>
                <a:lnTo>
                  <a:pt x="2933078" y="5031107"/>
                </a:lnTo>
                <a:lnTo>
                  <a:pt x="2933078" y="5222694"/>
                </a:lnTo>
                <a:lnTo>
                  <a:pt x="4685527" y="5222694"/>
                </a:lnTo>
                <a:lnTo>
                  <a:pt x="4685527" y="5511980"/>
                </a:lnTo>
                <a:lnTo>
                  <a:pt x="3150795" y="5511980"/>
                </a:lnTo>
                <a:lnTo>
                  <a:pt x="3150795" y="5589267"/>
                </a:lnTo>
                <a:lnTo>
                  <a:pt x="4685527" y="5589267"/>
                </a:lnTo>
                <a:lnTo>
                  <a:pt x="4685527" y="5668190"/>
                </a:lnTo>
                <a:lnTo>
                  <a:pt x="5429471" y="5668190"/>
                </a:lnTo>
                <a:lnTo>
                  <a:pt x="5429471" y="5859778"/>
                </a:lnTo>
                <a:lnTo>
                  <a:pt x="4685527" y="5859778"/>
                </a:lnTo>
                <a:lnTo>
                  <a:pt x="4685527" y="5938701"/>
                </a:lnTo>
                <a:lnTo>
                  <a:pt x="5834100" y="5938701"/>
                </a:lnTo>
                <a:lnTo>
                  <a:pt x="5834100" y="6015988"/>
                </a:lnTo>
                <a:lnTo>
                  <a:pt x="4685527" y="6015988"/>
                </a:lnTo>
                <a:lnTo>
                  <a:pt x="4685527" y="6172200"/>
                </a:lnTo>
                <a:lnTo>
                  <a:pt x="0" y="617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8CAF6558-820F-456A-89AA-ED94DEAAEEF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403035" y="0"/>
            <a:ext cx="7788965" cy="6858000"/>
          </a:xfrm>
          <a:custGeom>
            <a:avLst/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14A3D55D-0B4A-459A-BBC6-A50A02E779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31918" y="1767840"/>
            <a:ext cx="2592917" cy="4299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216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18081C05-9EF4-4450-A04C-C82D8F842B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57510" y="1767840"/>
            <a:ext cx="2592917" cy="4299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216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0BDCE82-6ACA-40F5-B9D1-06667AD49E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81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4566C01-5D5A-408B-AB14-F8B6391746BA}"/>
              </a:ext>
            </a:extLst>
          </p:cNvPr>
          <p:cNvSpPr/>
          <p:nvPr userDrawn="1"/>
        </p:nvSpPr>
        <p:spPr>
          <a:xfrm>
            <a:off x="0" y="0"/>
            <a:ext cx="43218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91EC4BF-2357-471D-B367-87A75CB8F6F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197030" y="414070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D2E3738-8BC1-49CF-89A6-948485AE86F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197030" y="2548389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FF266F9-768F-44E9-AAEC-82AD7B7791E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197030" y="4682708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E45CBE7-A378-420B-AE91-60DBA3F20876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5DDB251-A1A6-41A7-AAAD-822D9DD6C5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D541CDC-144C-4B5D-864B-7800430C837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50" y="928689"/>
            <a:ext cx="5276849" cy="500062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0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:a16="http://schemas.microsoft.com/office/drawing/2014/main" id="{17D37BB6-BA94-4617-B942-1F9B66EBC35E}"/>
              </a:ext>
            </a:extLst>
          </p:cNvPr>
          <p:cNvGrpSpPr/>
          <p:nvPr/>
        </p:nvGrpSpPr>
        <p:grpSpPr>
          <a:xfrm>
            <a:off x="-3" y="4822485"/>
            <a:ext cx="12192000" cy="1980857"/>
            <a:chOff x="-3" y="4822485"/>
            <a:chExt cx="12192000" cy="1980857"/>
          </a:xfrm>
        </p:grpSpPr>
        <p:sp>
          <p:nvSpPr>
            <p:cNvPr id="23" name="TextBox 22">
              <a:hlinkClick r:id="rId2"/>
              <a:extLst>
                <a:ext uri="{FF2B5EF4-FFF2-40B4-BE49-F238E27FC236}">
                  <a16:creationId xmlns:a16="http://schemas.microsoft.com/office/drawing/2014/main" id="{D6A79285-3107-4BC0-8875-8EF27C571FEF}"/>
                </a:ext>
              </a:extLst>
            </p:cNvPr>
            <p:cNvSpPr txBox="1"/>
            <p:nvPr/>
          </p:nvSpPr>
          <p:spPr>
            <a:xfrm>
              <a:off x="-1" y="6557121"/>
              <a:ext cx="12186668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B135A4-E404-492F-A148-A6DA3E196F2F}"/>
                </a:ext>
              </a:extLst>
            </p:cNvPr>
            <p:cNvSpPr txBox="1"/>
            <p:nvPr/>
          </p:nvSpPr>
          <p:spPr>
            <a:xfrm>
              <a:off x="5326" y="5232756"/>
              <a:ext cx="12186671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40B7C1A-C50C-404D-A7B2-1762B76D5ED9}"/>
                </a:ext>
              </a:extLst>
            </p:cNvPr>
            <p:cNvSpPr txBox="1"/>
            <p:nvPr/>
          </p:nvSpPr>
          <p:spPr>
            <a:xfrm>
              <a:off x="-3" y="6166776"/>
              <a:ext cx="12186671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3A81106C-4A25-414A-B03C-328D3D3E8974}"/>
                </a:ext>
              </a:extLst>
            </p:cNvPr>
            <p:cNvSpPr/>
            <p:nvPr/>
          </p:nvSpPr>
          <p:spPr>
            <a:xfrm>
              <a:off x="5253701" y="4822485"/>
              <a:ext cx="1684599" cy="432917"/>
            </a:xfrm>
            <a:custGeom>
              <a:avLst/>
              <a:gdLst>
                <a:gd name="connsiteX0" fmla="*/ 1270457 w 1684599"/>
                <a:gd name="connsiteY0" fmla="*/ 318010 h 432917"/>
                <a:gd name="connsiteX1" fmla="*/ 1282754 w 1684599"/>
                <a:gd name="connsiteY1" fmla="*/ 318010 h 432917"/>
                <a:gd name="connsiteX2" fmla="*/ 1282754 w 1684599"/>
                <a:gd name="connsiteY2" fmla="*/ 328456 h 432917"/>
                <a:gd name="connsiteX3" fmla="*/ 1270457 w 1684599"/>
                <a:gd name="connsiteY3" fmla="*/ 328456 h 432917"/>
                <a:gd name="connsiteX4" fmla="*/ 1388670 w 1684599"/>
                <a:gd name="connsiteY4" fmla="*/ 282441 h 432917"/>
                <a:gd name="connsiteX5" fmla="*/ 1375712 w 1684599"/>
                <a:gd name="connsiteY5" fmla="*/ 287069 h 432917"/>
                <a:gd name="connsiteX6" fmla="*/ 1370819 w 1684599"/>
                <a:gd name="connsiteY6" fmla="*/ 301217 h 432917"/>
                <a:gd name="connsiteX7" fmla="*/ 1375844 w 1684599"/>
                <a:gd name="connsiteY7" fmla="*/ 315234 h 432917"/>
                <a:gd name="connsiteX8" fmla="*/ 1388670 w 1684599"/>
                <a:gd name="connsiteY8" fmla="*/ 319994 h 432917"/>
                <a:gd name="connsiteX9" fmla="*/ 1401364 w 1684599"/>
                <a:gd name="connsiteY9" fmla="*/ 315234 h 432917"/>
                <a:gd name="connsiteX10" fmla="*/ 1406389 w 1684599"/>
                <a:gd name="connsiteY10" fmla="*/ 300953 h 432917"/>
                <a:gd name="connsiteX11" fmla="*/ 1401496 w 1684599"/>
                <a:gd name="connsiteY11" fmla="*/ 286937 h 432917"/>
                <a:gd name="connsiteX12" fmla="*/ 1388670 w 1684599"/>
                <a:gd name="connsiteY12" fmla="*/ 282441 h 432917"/>
                <a:gd name="connsiteX13" fmla="*/ 1425033 w 1684599"/>
                <a:gd name="connsiteY13" fmla="*/ 273846 h 432917"/>
                <a:gd name="connsiteX14" fmla="*/ 1444339 w 1684599"/>
                <a:gd name="connsiteY14" fmla="*/ 273846 h 432917"/>
                <a:gd name="connsiteX15" fmla="*/ 1455975 w 1684599"/>
                <a:gd name="connsiteY15" fmla="*/ 311134 h 432917"/>
                <a:gd name="connsiteX16" fmla="*/ 1467479 w 1684599"/>
                <a:gd name="connsiteY16" fmla="*/ 273846 h 432917"/>
                <a:gd name="connsiteX17" fmla="*/ 1486916 w 1684599"/>
                <a:gd name="connsiteY17" fmla="*/ 273846 h 432917"/>
                <a:gd name="connsiteX18" fmla="*/ 1486916 w 1684599"/>
                <a:gd name="connsiteY18" fmla="*/ 328456 h 432917"/>
                <a:gd name="connsiteX19" fmla="*/ 1474883 w 1684599"/>
                <a:gd name="connsiteY19" fmla="*/ 328456 h 432917"/>
                <a:gd name="connsiteX20" fmla="*/ 1474883 w 1684599"/>
                <a:gd name="connsiteY20" fmla="*/ 285482 h 432917"/>
                <a:gd name="connsiteX21" fmla="*/ 1462190 w 1684599"/>
                <a:gd name="connsiteY21" fmla="*/ 328456 h 432917"/>
                <a:gd name="connsiteX22" fmla="*/ 1449760 w 1684599"/>
                <a:gd name="connsiteY22" fmla="*/ 328456 h 432917"/>
                <a:gd name="connsiteX23" fmla="*/ 1437066 w 1684599"/>
                <a:gd name="connsiteY23" fmla="*/ 285482 h 432917"/>
                <a:gd name="connsiteX24" fmla="*/ 1437066 w 1684599"/>
                <a:gd name="connsiteY24" fmla="*/ 328456 h 432917"/>
                <a:gd name="connsiteX25" fmla="*/ 1425033 w 1684599"/>
                <a:gd name="connsiteY25" fmla="*/ 328456 h 432917"/>
                <a:gd name="connsiteX26" fmla="*/ 1388538 w 1684599"/>
                <a:gd name="connsiteY26" fmla="*/ 272920 h 432917"/>
                <a:gd name="connsiteX27" fmla="*/ 1411149 w 1684599"/>
                <a:gd name="connsiteY27" fmla="*/ 280457 h 432917"/>
                <a:gd name="connsiteX28" fmla="*/ 1419612 w 1684599"/>
                <a:gd name="connsiteY28" fmla="*/ 301217 h 432917"/>
                <a:gd name="connsiteX29" fmla="*/ 1411149 w 1684599"/>
                <a:gd name="connsiteY29" fmla="*/ 321845 h 432917"/>
                <a:gd name="connsiteX30" fmla="*/ 1388538 w 1684599"/>
                <a:gd name="connsiteY30" fmla="*/ 329250 h 432917"/>
                <a:gd name="connsiteX31" fmla="*/ 1365795 w 1684599"/>
                <a:gd name="connsiteY31" fmla="*/ 321845 h 432917"/>
                <a:gd name="connsiteX32" fmla="*/ 1357332 w 1684599"/>
                <a:gd name="connsiteY32" fmla="*/ 301350 h 432917"/>
                <a:gd name="connsiteX33" fmla="*/ 1360241 w 1684599"/>
                <a:gd name="connsiteY33" fmla="*/ 287333 h 432917"/>
                <a:gd name="connsiteX34" fmla="*/ 1366191 w 1684599"/>
                <a:gd name="connsiteY34" fmla="*/ 279796 h 432917"/>
                <a:gd name="connsiteX35" fmla="*/ 1374522 w 1684599"/>
                <a:gd name="connsiteY35" fmla="*/ 274904 h 432917"/>
                <a:gd name="connsiteX36" fmla="*/ 1388538 w 1684599"/>
                <a:gd name="connsiteY36" fmla="*/ 272920 h 432917"/>
                <a:gd name="connsiteX37" fmla="*/ 1322688 w 1684599"/>
                <a:gd name="connsiteY37" fmla="*/ 272920 h 432917"/>
                <a:gd name="connsiteX38" fmla="*/ 1341729 w 1684599"/>
                <a:gd name="connsiteY38" fmla="*/ 278871 h 432917"/>
                <a:gd name="connsiteX39" fmla="*/ 1348340 w 1684599"/>
                <a:gd name="connsiteY39" fmla="*/ 288920 h 432917"/>
                <a:gd name="connsiteX40" fmla="*/ 1335514 w 1684599"/>
                <a:gd name="connsiteY40" fmla="*/ 291565 h 432917"/>
                <a:gd name="connsiteX41" fmla="*/ 1330754 w 1684599"/>
                <a:gd name="connsiteY41" fmla="*/ 284821 h 432917"/>
                <a:gd name="connsiteX42" fmla="*/ 1322027 w 1684599"/>
                <a:gd name="connsiteY42" fmla="*/ 282309 h 432917"/>
                <a:gd name="connsiteX43" fmla="*/ 1310523 w 1684599"/>
                <a:gd name="connsiteY43" fmla="*/ 286672 h 432917"/>
                <a:gd name="connsiteX44" fmla="*/ 1306027 w 1684599"/>
                <a:gd name="connsiteY44" fmla="*/ 300821 h 432917"/>
                <a:gd name="connsiteX45" fmla="*/ 1310390 w 1684599"/>
                <a:gd name="connsiteY45" fmla="*/ 315630 h 432917"/>
                <a:gd name="connsiteX46" fmla="*/ 1321762 w 1684599"/>
                <a:gd name="connsiteY46" fmla="*/ 319994 h 432917"/>
                <a:gd name="connsiteX47" fmla="*/ 1330622 w 1684599"/>
                <a:gd name="connsiteY47" fmla="*/ 317217 h 432917"/>
                <a:gd name="connsiteX48" fmla="*/ 1335911 w 1684599"/>
                <a:gd name="connsiteY48" fmla="*/ 308490 h 432917"/>
                <a:gd name="connsiteX49" fmla="*/ 1348472 w 1684599"/>
                <a:gd name="connsiteY49" fmla="*/ 311928 h 432917"/>
                <a:gd name="connsiteX50" fmla="*/ 1338820 w 1684599"/>
                <a:gd name="connsiteY50" fmla="*/ 325151 h 432917"/>
                <a:gd name="connsiteX51" fmla="*/ 1321762 w 1684599"/>
                <a:gd name="connsiteY51" fmla="*/ 329514 h 432917"/>
                <a:gd name="connsiteX52" fmla="*/ 1300738 w 1684599"/>
                <a:gd name="connsiteY52" fmla="*/ 322109 h 432917"/>
                <a:gd name="connsiteX53" fmla="*/ 1292540 w 1684599"/>
                <a:gd name="connsiteY53" fmla="*/ 301746 h 432917"/>
                <a:gd name="connsiteX54" fmla="*/ 1300738 w 1684599"/>
                <a:gd name="connsiteY54" fmla="*/ 280590 h 432917"/>
                <a:gd name="connsiteX55" fmla="*/ 1322688 w 1684599"/>
                <a:gd name="connsiteY55" fmla="*/ 272920 h 432917"/>
                <a:gd name="connsiteX56" fmla="*/ 1016180 w 1684599"/>
                <a:gd name="connsiteY56" fmla="*/ 134080 h 432917"/>
                <a:gd name="connsiteX57" fmla="*/ 1016180 w 1684599"/>
                <a:gd name="connsiteY57" fmla="*/ 200723 h 432917"/>
                <a:gd name="connsiteX58" fmla="*/ 1039055 w 1684599"/>
                <a:gd name="connsiteY58" fmla="*/ 200723 h 432917"/>
                <a:gd name="connsiteX59" fmla="*/ 1072113 w 1684599"/>
                <a:gd name="connsiteY59" fmla="*/ 197021 h 432917"/>
                <a:gd name="connsiteX60" fmla="*/ 1085203 w 1684599"/>
                <a:gd name="connsiteY60" fmla="*/ 185517 h 432917"/>
                <a:gd name="connsiteX61" fmla="*/ 1089964 w 1684599"/>
                <a:gd name="connsiteY61" fmla="*/ 167269 h 432917"/>
                <a:gd name="connsiteX62" fmla="*/ 1083352 w 1684599"/>
                <a:gd name="connsiteY62" fmla="*/ 146113 h 432917"/>
                <a:gd name="connsiteX63" fmla="*/ 1066559 w 1684599"/>
                <a:gd name="connsiteY63" fmla="*/ 135667 h 432917"/>
                <a:gd name="connsiteX64" fmla="*/ 1036411 w 1684599"/>
                <a:gd name="connsiteY64" fmla="*/ 134080 h 432917"/>
                <a:gd name="connsiteX65" fmla="*/ 822993 w 1684599"/>
                <a:gd name="connsiteY65" fmla="*/ 134080 h 432917"/>
                <a:gd name="connsiteX66" fmla="*/ 822993 w 1684599"/>
                <a:gd name="connsiteY66" fmla="*/ 200723 h 432917"/>
                <a:gd name="connsiteX67" fmla="*/ 845869 w 1684599"/>
                <a:gd name="connsiteY67" fmla="*/ 200723 h 432917"/>
                <a:gd name="connsiteX68" fmla="*/ 878926 w 1684599"/>
                <a:gd name="connsiteY68" fmla="*/ 197021 h 432917"/>
                <a:gd name="connsiteX69" fmla="*/ 892017 w 1684599"/>
                <a:gd name="connsiteY69" fmla="*/ 185517 h 432917"/>
                <a:gd name="connsiteX70" fmla="*/ 896777 w 1684599"/>
                <a:gd name="connsiteY70" fmla="*/ 167269 h 432917"/>
                <a:gd name="connsiteX71" fmla="*/ 890166 w 1684599"/>
                <a:gd name="connsiteY71" fmla="*/ 146113 h 432917"/>
                <a:gd name="connsiteX72" fmla="*/ 873373 w 1684599"/>
                <a:gd name="connsiteY72" fmla="*/ 135667 h 432917"/>
                <a:gd name="connsiteX73" fmla="*/ 843224 w 1684599"/>
                <a:gd name="connsiteY73" fmla="*/ 134080 h 432917"/>
                <a:gd name="connsiteX74" fmla="*/ 626501 w 1684599"/>
                <a:gd name="connsiteY74" fmla="*/ 103271 h 432917"/>
                <a:gd name="connsiteX75" fmla="*/ 645278 w 1684599"/>
                <a:gd name="connsiteY75" fmla="*/ 103800 h 432917"/>
                <a:gd name="connsiteX76" fmla="*/ 640121 w 1684599"/>
                <a:gd name="connsiteY76" fmla="*/ 319994 h 432917"/>
                <a:gd name="connsiteX77" fmla="*/ 743524 w 1684599"/>
                <a:gd name="connsiteY77" fmla="*/ 319994 h 432917"/>
                <a:gd name="connsiteX78" fmla="*/ 743524 w 1684599"/>
                <a:gd name="connsiteY78" fmla="*/ 338902 h 432917"/>
                <a:gd name="connsiteX79" fmla="*/ 620948 w 1684599"/>
                <a:gd name="connsiteY79" fmla="*/ 338902 h 432917"/>
                <a:gd name="connsiteX80" fmla="*/ 475496 w 1684599"/>
                <a:gd name="connsiteY80" fmla="*/ 103271 h 432917"/>
                <a:gd name="connsiteX81" fmla="*/ 494272 w 1684599"/>
                <a:gd name="connsiteY81" fmla="*/ 103800 h 432917"/>
                <a:gd name="connsiteX82" fmla="*/ 489644 w 1684599"/>
                <a:gd name="connsiteY82" fmla="*/ 319994 h 432917"/>
                <a:gd name="connsiteX83" fmla="*/ 583527 w 1684599"/>
                <a:gd name="connsiteY83" fmla="*/ 319994 h 432917"/>
                <a:gd name="connsiteX84" fmla="*/ 583527 w 1684599"/>
                <a:gd name="connsiteY84" fmla="*/ 338902 h 432917"/>
                <a:gd name="connsiteX85" fmla="*/ 470339 w 1684599"/>
                <a:gd name="connsiteY85" fmla="*/ 338902 h 432917"/>
                <a:gd name="connsiteX86" fmla="*/ 340754 w 1684599"/>
                <a:gd name="connsiteY86" fmla="*/ 103271 h 432917"/>
                <a:gd name="connsiteX87" fmla="*/ 441645 w 1684599"/>
                <a:gd name="connsiteY87" fmla="*/ 332422 h 432917"/>
                <a:gd name="connsiteX88" fmla="*/ 424191 w 1684599"/>
                <a:gd name="connsiteY88" fmla="*/ 338902 h 432917"/>
                <a:gd name="connsiteX89" fmla="*/ 341019 w 1684599"/>
                <a:gd name="connsiteY89" fmla="*/ 150226 h 432917"/>
                <a:gd name="connsiteX90" fmla="*/ 262871 w 1684599"/>
                <a:gd name="connsiteY90" fmla="*/ 334133 h 432917"/>
                <a:gd name="connsiteX91" fmla="*/ 245285 w 1684599"/>
                <a:gd name="connsiteY91" fmla="*/ 327653 h 432917"/>
                <a:gd name="connsiteX92" fmla="*/ 1152640 w 1684599"/>
                <a:gd name="connsiteY92" fmla="*/ 94147 h 432917"/>
                <a:gd name="connsiteX93" fmla="*/ 1317530 w 1684599"/>
                <a:gd name="connsiteY93" fmla="*/ 94147 h 432917"/>
                <a:gd name="connsiteX94" fmla="*/ 1317530 w 1684599"/>
                <a:gd name="connsiteY94" fmla="*/ 133948 h 432917"/>
                <a:gd name="connsiteX95" fmla="*/ 1256176 w 1684599"/>
                <a:gd name="connsiteY95" fmla="*/ 133948 h 432917"/>
                <a:gd name="connsiteX96" fmla="*/ 1256176 w 1684599"/>
                <a:gd name="connsiteY96" fmla="*/ 329514 h 432917"/>
                <a:gd name="connsiteX97" fmla="*/ 1214259 w 1684599"/>
                <a:gd name="connsiteY97" fmla="*/ 329514 h 432917"/>
                <a:gd name="connsiteX98" fmla="*/ 1214259 w 1684599"/>
                <a:gd name="connsiteY98" fmla="*/ 133948 h 432917"/>
                <a:gd name="connsiteX99" fmla="*/ 1152640 w 1684599"/>
                <a:gd name="connsiteY99" fmla="*/ 133948 h 432917"/>
                <a:gd name="connsiteX100" fmla="*/ 974396 w 1684599"/>
                <a:gd name="connsiteY100" fmla="*/ 94147 h 432917"/>
                <a:gd name="connsiteX101" fmla="*/ 1041568 w 1684599"/>
                <a:gd name="connsiteY101" fmla="*/ 94147 h 432917"/>
                <a:gd name="connsiteX102" fmla="*/ 1091418 w 1684599"/>
                <a:gd name="connsiteY102" fmla="*/ 97717 h 432917"/>
                <a:gd name="connsiteX103" fmla="*/ 1121302 w 1684599"/>
                <a:gd name="connsiteY103" fmla="*/ 120725 h 432917"/>
                <a:gd name="connsiteX104" fmla="*/ 1133335 w 1684599"/>
                <a:gd name="connsiteY104" fmla="*/ 166608 h 432917"/>
                <a:gd name="connsiteX105" fmla="*/ 1126459 w 1684599"/>
                <a:gd name="connsiteY105" fmla="*/ 203103 h 432917"/>
                <a:gd name="connsiteX106" fmla="*/ 1108872 w 1684599"/>
                <a:gd name="connsiteY106" fmla="*/ 226243 h 432917"/>
                <a:gd name="connsiteX107" fmla="*/ 1087187 w 1684599"/>
                <a:gd name="connsiteY107" fmla="*/ 237350 h 432917"/>
                <a:gd name="connsiteX108" fmla="*/ 1043684 w 1684599"/>
                <a:gd name="connsiteY108" fmla="*/ 240656 h 432917"/>
                <a:gd name="connsiteX109" fmla="*/ 1016312 w 1684599"/>
                <a:gd name="connsiteY109" fmla="*/ 240656 h 432917"/>
                <a:gd name="connsiteX110" fmla="*/ 1016312 w 1684599"/>
                <a:gd name="connsiteY110" fmla="*/ 329382 h 432917"/>
                <a:gd name="connsiteX111" fmla="*/ 974396 w 1684599"/>
                <a:gd name="connsiteY111" fmla="*/ 329382 h 432917"/>
                <a:gd name="connsiteX112" fmla="*/ 781077 w 1684599"/>
                <a:gd name="connsiteY112" fmla="*/ 94147 h 432917"/>
                <a:gd name="connsiteX113" fmla="*/ 848249 w 1684599"/>
                <a:gd name="connsiteY113" fmla="*/ 94147 h 432917"/>
                <a:gd name="connsiteX114" fmla="*/ 898099 w 1684599"/>
                <a:gd name="connsiteY114" fmla="*/ 97717 h 432917"/>
                <a:gd name="connsiteX115" fmla="*/ 927983 w 1684599"/>
                <a:gd name="connsiteY115" fmla="*/ 120725 h 432917"/>
                <a:gd name="connsiteX116" fmla="*/ 940016 w 1684599"/>
                <a:gd name="connsiteY116" fmla="*/ 166608 h 432917"/>
                <a:gd name="connsiteX117" fmla="*/ 933140 w 1684599"/>
                <a:gd name="connsiteY117" fmla="*/ 203103 h 432917"/>
                <a:gd name="connsiteX118" fmla="*/ 915554 w 1684599"/>
                <a:gd name="connsiteY118" fmla="*/ 226243 h 432917"/>
                <a:gd name="connsiteX119" fmla="*/ 893868 w 1684599"/>
                <a:gd name="connsiteY119" fmla="*/ 237350 h 432917"/>
                <a:gd name="connsiteX120" fmla="*/ 850365 w 1684599"/>
                <a:gd name="connsiteY120" fmla="*/ 240656 h 432917"/>
                <a:gd name="connsiteX121" fmla="*/ 822993 w 1684599"/>
                <a:gd name="connsiteY121" fmla="*/ 240656 h 432917"/>
                <a:gd name="connsiteX122" fmla="*/ 822993 w 1684599"/>
                <a:gd name="connsiteY122" fmla="*/ 329382 h 432917"/>
                <a:gd name="connsiteX123" fmla="*/ 781077 w 1684599"/>
                <a:gd name="connsiteY123" fmla="*/ 329382 h 432917"/>
                <a:gd name="connsiteX124" fmla="*/ 216459 w 1684599"/>
                <a:gd name="connsiteY124" fmla="*/ 18776 h 432917"/>
                <a:gd name="connsiteX125" fmla="*/ 18776 w 1684599"/>
                <a:gd name="connsiteY125" fmla="*/ 216458 h 432917"/>
                <a:gd name="connsiteX126" fmla="*/ 216459 w 1684599"/>
                <a:gd name="connsiteY126" fmla="*/ 414141 h 432917"/>
                <a:gd name="connsiteX127" fmla="*/ 1468140 w 1684599"/>
                <a:gd name="connsiteY127" fmla="*/ 414141 h 432917"/>
                <a:gd name="connsiteX128" fmla="*/ 1665823 w 1684599"/>
                <a:gd name="connsiteY128" fmla="*/ 216458 h 432917"/>
                <a:gd name="connsiteX129" fmla="*/ 1468140 w 1684599"/>
                <a:gd name="connsiteY129" fmla="*/ 18776 h 432917"/>
                <a:gd name="connsiteX130" fmla="*/ 216459 w 1684599"/>
                <a:gd name="connsiteY130" fmla="*/ 0 h 432917"/>
                <a:gd name="connsiteX131" fmla="*/ 1468140 w 1684599"/>
                <a:gd name="connsiteY131" fmla="*/ 0 h 432917"/>
                <a:gd name="connsiteX132" fmla="*/ 1684599 w 1684599"/>
                <a:gd name="connsiteY132" fmla="*/ 216458 h 432917"/>
                <a:gd name="connsiteX133" fmla="*/ 1468140 w 1684599"/>
                <a:gd name="connsiteY133" fmla="*/ 432917 h 432917"/>
                <a:gd name="connsiteX134" fmla="*/ 216459 w 1684599"/>
                <a:gd name="connsiteY134" fmla="*/ 432917 h 432917"/>
                <a:gd name="connsiteX135" fmla="*/ 0 w 1684599"/>
                <a:gd name="connsiteY135" fmla="*/ 216458 h 432917"/>
                <a:gd name="connsiteX136" fmla="*/ 216459 w 1684599"/>
                <a:gd name="connsiteY136" fmla="*/ 0 h 4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684599" h="432917">
                  <a:moveTo>
                    <a:pt x="1270457" y="318010"/>
                  </a:moveTo>
                  <a:lnTo>
                    <a:pt x="1282754" y="318010"/>
                  </a:lnTo>
                  <a:lnTo>
                    <a:pt x="1282754" y="328456"/>
                  </a:lnTo>
                  <a:lnTo>
                    <a:pt x="1270457" y="328456"/>
                  </a:lnTo>
                  <a:close/>
                  <a:moveTo>
                    <a:pt x="1388670" y="282441"/>
                  </a:moveTo>
                  <a:cubicBezTo>
                    <a:pt x="1383381" y="282441"/>
                    <a:pt x="1379017" y="284027"/>
                    <a:pt x="1375712" y="287069"/>
                  </a:cubicBezTo>
                  <a:cubicBezTo>
                    <a:pt x="1372406" y="290242"/>
                    <a:pt x="1370819" y="294870"/>
                    <a:pt x="1370819" y="301217"/>
                  </a:cubicBezTo>
                  <a:cubicBezTo>
                    <a:pt x="1370819" y="307432"/>
                    <a:pt x="1372538" y="312060"/>
                    <a:pt x="1375844" y="315234"/>
                  </a:cubicBezTo>
                  <a:cubicBezTo>
                    <a:pt x="1379150" y="318407"/>
                    <a:pt x="1383513" y="319994"/>
                    <a:pt x="1388670" y="319994"/>
                  </a:cubicBezTo>
                  <a:cubicBezTo>
                    <a:pt x="1393827" y="319994"/>
                    <a:pt x="1398058" y="318407"/>
                    <a:pt x="1401364" y="315234"/>
                  </a:cubicBezTo>
                  <a:cubicBezTo>
                    <a:pt x="1404670" y="312060"/>
                    <a:pt x="1406389" y="307300"/>
                    <a:pt x="1406389" y="300953"/>
                  </a:cubicBezTo>
                  <a:cubicBezTo>
                    <a:pt x="1406389" y="294738"/>
                    <a:pt x="1404802" y="289978"/>
                    <a:pt x="1401496" y="286937"/>
                  </a:cubicBezTo>
                  <a:cubicBezTo>
                    <a:pt x="1398191" y="283895"/>
                    <a:pt x="1393959" y="282441"/>
                    <a:pt x="1388670" y="282441"/>
                  </a:cubicBezTo>
                  <a:close/>
                  <a:moveTo>
                    <a:pt x="1425033" y="273846"/>
                  </a:moveTo>
                  <a:lnTo>
                    <a:pt x="1444339" y="273846"/>
                  </a:lnTo>
                  <a:lnTo>
                    <a:pt x="1455975" y="311134"/>
                  </a:lnTo>
                  <a:lnTo>
                    <a:pt x="1467479" y="273846"/>
                  </a:lnTo>
                  <a:lnTo>
                    <a:pt x="1486916" y="273846"/>
                  </a:lnTo>
                  <a:lnTo>
                    <a:pt x="1486916" y="328456"/>
                  </a:lnTo>
                  <a:lnTo>
                    <a:pt x="1474883" y="328456"/>
                  </a:lnTo>
                  <a:lnTo>
                    <a:pt x="1474883" y="285482"/>
                  </a:lnTo>
                  <a:lnTo>
                    <a:pt x="1462190" y="328456"/>
                  </a:lnTo>
                  <a:lnTo>
                    <a:pt x="1449760" y="328456"/>
                  </a:lnTo>
                  <a:lnTo>
                    <a:pt x="1437066" y="285482"/>
                  </a:lnTo>
                  <a:lnTo>
                    <a:pt x="1437066" y="328456"/>
                  </a:lnTo>
                  <a:lnTo>
                    <a:pt x="1425033" y="328456"/>
                  </a:lnTo>
                  <a:close/>
                  <a:moveTo>
                    <a:pt x="1388538" y="272920"/>
                  </a:moveTo>
                  <a:cubicBezTo>
                    <a:pt x="1397926" y="272920"/>
                    <a:pt x="1405595" y="275433"/>
                    <a:pt x="1411149" y="280457"/>
                  </a:cubicBezTo>
                  <a:cubicBezTo>
                    <a:pt x="1416835" y="285482"/>
                    <a:pt x="1419612" y="292358"/>
                    <a:pt x="1419612" y="301217"/>
                  </a:cubicBezTo>
                  <a:cubicBezTo>
                    <a:pt x="1419612" y="310077"/>
                    <a:pt x="1416835" y="316953"/>
                    <a:pt x="1411149" y="321845"/>
                  </a:cubicBezTo>
                  <a:cubicBezTo>
                    <a:pt x="1405463" y="326870"/>
                    <a:pt x="1398058" y="329250"/>
                    <a:pt x="1388538" y="329250"/>
                  </a:cubicBezTo>
                  <a:cubicBezTo>
                    <a:pt x="1379017" y="329250"/>
                    <a:pt x="1371480" y="326738"/>
                    <a:pt x="1365795" y="321845"/>
                  </a:cubicBezTo>
                  <a:cubicBezTo>
                    <a:pt x="1360109" y="316953"/>
                    <a:pt x="1357332" y="310077"/>
                    <a:pt x="1357332" y="301350"/>
                  </a:cubicBezTo>
                  <a:cubicBezTo>
                    <a:pt x="1357332" y="295796"/>
                    <a:pt x="1358257" y="291168"/>
                    <a:pt x="1360241" y="287333"/>
                  </a:cubicBezTo>
                  <a:cubicBezTo>
                    <a:pt x="1361695" y="284556"/>
                    <a:pt x="1363679" y="282044"/>
                    <a:pt x="1366191" y="279796"/>
                  </a:cubicBezTo>
                  <a:cubicBezTo>
                    <a:pt x="1368703" y="277548"/>
                    <a:pt x="1371480" y="275962"/>
                    <a:pt x="1374522" y="274904"/>
                  </a:cubicBezTo>
                  <a:cubicBezTo>
                    <a:pt x="1378621" y="273714"/>
                    <a:pt x="1383249" y="272920"/>
                    <a:pt x="1388538" y="272920"/>
                  </a:cubicBezTo>
                  <a:close/>
                  <a:moveTo>
                    <a:pt x="1322688" y="272920"/>
                  </a:moveTo>
                  <a:cubicBezTo>
                    <a:pt x="1330489" y="272920"/>
                    <a:pt x="1336836" y="274904"/>
                    <a:pt x="1341729" y="278871"/>
                  </a:cubicBezTo>
                  <a:cubicBezTo>
                    <a:pt x="1344638" y="281251"/>
                    <a:pt x="1346886" y="284556"/>
                    <a:pt x="1348340" y="288920"/>
                  </a:cubicBezTo>
                  <a:lnTo>
                    <a:pt x="1335514" y="291565"/>
                  </a:lnTo>
                  <a:cubicBezTo>
                    <a:pt x="1334721" y="288788"/>
                    <a:pt x="1333134" y="286540"/>
                    <a:pt x="1330754" y="284821"/>
                  </a:cubicBezTo>
                  <a:cubicBezTo>
                    <a:pt x="1328374" y="283234"/>
                    <a:pt x="1325465" y="282309"/>
                    <a:pt x="1322027" y="282309"/>
                  </a:cubicBezTo>
                  <a:cubicBezTo>
                    <a:pt x="1317266" y="282309"/>
                    <a:pt x="1313432" y="283763"/>
                    <a:pt x="1310523" y="286672"/>
                  </a:cubicBezTo>
                  <a:cubicBezTo>
                    <a:pt x="1307614" y="289581"/>
                    <a:pt x="1306027" y="294341"/>
                    <a:pt x="1306027" y="300821"/>
                  </a:cubicBezTo>
                  <a:cubicBezTo>
                    <a:pt x="1306027" y="307697"/>
                    <a:pt x="1307481" y="312589"/>
                    <a:pt x="1310390" y="315630"/>
                  </a:cubicBezTo>
                  <a:cubicBezTo>
                    <a:pt x="1313299" y="318539"/>
                    <a:pt x="1317134" y="319994"/>
                    <a:pt x="1321762" y="319994"/>
                  </a:cubicBezTo>
                  <a:cubicBezTo>
                    <a:pt x="1325200" y="319994"/>
                    <a:pt x="1328109" y="319068"/>
                    <a:pt x="1330622" y="317217"/>
                  </a:cubicBezTo>
                  <a:cubicBezTo>
                    <a:pt x="1333134" y="315366"/>
                    <a:pt x="1334853" y="312457"/>
                    <a:pt x="1335911" y="308490"/>
                  </a:cubicBezTo>
                  <a:lnTo>
                    <a:pt x="1348472" y="311928"/>
                  </a:lnTo>
                  <a:cubicBezTo>
                    <a:pt x="1346489" y="317878"/>
                    <a:pt x="1343316" y="322374"/>
                    <a:pt x="1338820" y="325151"/>
                  </a:cubicBezTo>
                  <a:cubicBezTo>
                    <a:pt x="1334324" y="328060"/>
                    <a:pt x="1328638" y="329514"/>
                    <a:pt x="1321762" y="329514"/>
                  </a:cubicBezTo>
                  <a:cubicBezTo>
                    <a:pt x="1313299" y="329514"/>
                    <a:pt x="1306291" y="327002"/>
                    <a:pt x="1300738" y="322109"/>
                  </a:cubicBezTo>
                  <a:cubicBezTo>
                    <a:pt x="1295316" y="317217"/>
                    <a:pt x="1292540" y="310341"/>
                    <a:pt x="1292540" y="301746"/>
                  </a:cubicBezTo>
                  <a:cubicBezTo>
                    <a:pt x="1292540" y="292622"/>
                    <a:pt x="1295316" y="285614"/>
                    <a:pt x="1300738" y="280590"/>
                  </a:cubicBezTo>
                  <a:cubicBezTo>
                    <a:pt x="1306159" y="275565"/>
                    <a:pt x="1313696" y="272920"/>
                    <a:pt x="1322688" y="272920"/>
                  </a:cubicBezTo>
                  <a:close/>
                  <a:moveTo>
                    <a:pt x="1016180" y="134080"/>
                  </a:moveTo>
                  <a:lnTo>
                    <a:pt x="1016180" y="200723"/>
                  </a:lnTo>
                  <a:lnTo>
                    <a:pt x="1039055" y="200723"/>
                  </a:lnTo>
                  <a:cubicBezTo>
                    <a:pt x="1055584" y="200723"/>
                    <a:pt x="1066559" y="199533"/>
                    <a:pt x="1072113" y="197021"/>
                  </a:cubicBezTo>
                  <a:cubicBezTo>
                    <a:pt x="1077666" y="194508"/>
                    <a:pt x="1082030" y="190674"/>
                    <a:pt x="1085203" y="185517"/>
                  </a:cubicBezTo>
                  <a:cubicBezTo>
                    <a:pt x="1088377" y="180228"/>
                    <a:pt x="1089964" y="174145"/>
                    <a:pt x="1089964" y="167269"/>
                  </a:cubicBezTo>
                  <a:cubicBezTo>
                    <a:pt x="1089964" y="158674"/>
                    <a:pt x="1087716" y="151666"/>
                    <a:pt x="1083352" y="146113"/>
                  </a:cubicBezTo>
                  <a:cubicBezTo>
                    <a:pt x="1078856" y="140559"/>
                    <a:pt x="1073303" y="137121"/>
                    <a:pt x="1066559" y="135667"/>
                  </a:cubicBezTo>
                  <a:cubicBezTo>
                    <a:pt x="1061534" y="134609"/>
                    <a:pt x="1051485" y="134080"/>
                    <a:pt x="1036411" y="134080"/>
                  </a:cubicBezTo>
                  <a:close/>
                  <a:moveTo>
                    <a:pt x="822993" y="134080"/>
                  </a:moveTo>
                  <a:lnTo>
                    <a:pt x="822993" y="200723"/>
                  </a:lnTo>
                  <a:lnTo>
                    <a:pt x="845869" y="200723"/>
                  </a:lnTo>
                  <a:cubicBezTo>
                    <a:pt x="862398" y="200723"/>
                    <a:pt x="873373" y="199533"/>
                    <a:pt x="878926" y="197021"/>
                  </a:cubicBezTo>
                  <a:cubicBezTo>
                    <a:pt x="884480" y="194508"/>
                    <a:pt x="888843" y="190674"/>
                    <a:pt x="892017" y="185517"/>
                  </a:cubicBezTo>
                  <a:cubicBezTo>
                    <a:pt x="895190" y="180228"/>
                    <a:pt x="896777" y="174145"/>
                    <a:pt x="896777" y="167269"/>
                  </a:cubicBezTo>
                  <a:cubicBezTo>
                    <a:pt x="896777" y="158674"/>
                    <a:pt x="894529" y="151666"/>
                    <a:pt x="890166" y="146113"/>
                  </a:cubicBezTo>
                  <a:cubicBezTo>
                    <a:pt x="885670" y="140559"/>
                    <a:pt x="880116" y="137121"/>
                    <a:pt x="873373" y="135667"/>
                  </a:cubicBezTo>
                  <a:cubicBezTo>
                    <a:pt x="868348" y="134609"/>
                    <a:pt x="858298" y="134080"/>
                    <a:pt x="843224" y="134080"/>
                  </a:cubicBezTo>
                  <a:close/>
                  <a:moveTo>
                    <a:pt x="626501" y="103271"/>
                  </a:moveTo>
                  <a:lnTo>
                    <a:pt x="645278" y="103800"/>
                  </a:lnTo>
                  <a:lnTo>
                    <a:pt x="640121" y="319994"/>
                  </a:lnTo>
                  <a:lnTo>
                    <a:pt x="743524" y="319994"/>
                  </a:lnTo>
                  <a:lnTo>
                    <a:pt x="743524" y="338902"/>
                  </a:lnTo>
                  <a:lnTo>
                    <a:pt x="620948" y="338902"/>
                  </a:lnTo>
                  <a:close/>
                  <a:moveTo>
                    <a:pt x="475496" y="103271"/>
                  </a:moveTo>
                  <a:lnTo>
                    <a:pt x="494272" y="103800"/>
                  </a:lnTo>
                  <a:lnTo>
                    <a:pt x="489644" y="319994"/>
                  </a:lnTo>
                  <a:lnTo>
                    <a:pt x="583527" y="319994"/>
                  </a:lnTo>
                  <a:lnTo>
                    <a:pt x="583527" y="338902"/>
                  </a:lnTo>
                  <a:lnTo>
                    <a:pt x="470339" y="338902"/>
                  </a:lnTo>
                  <a:close/>
                  <a:moveTo>
                    <a:pt x="340754" y="103271"/>
                  </a:moveTo>
                  <a:lnTo>
                    <a:pt x="441645" y="332422"/>
                  </a:lnTo>
                  <a:lnTo>
                    <a:pt x="424191" y="338902"/>
                  </a:lnTo>
                  <a:lnTo>
                    <a:pt x="341019" y="150226"/>
                  </a:lnTo>
                  <a:lnTo>
                    <a:pt x="262871" y="334133"/>
                  </a:lnTo>
                  <a:lnTo>
                    <a:pt x="245285" y="327653"/>
                  </a:lnTo>
                  <a:close/>
                  <a:moveTo>
                    <a:pt x="1152640" y="94147"/>
                  </a:moveTo>
                  <a:lnTo>
                    <a:pt x="1317530" y="94147"/>
                  </a:lnTo>
                  <a:lnTo>
                    <a:pt x="1317530" y="133948"/>
                  </a:lnTo>
                  <a:lnTo>
                    <a:pt x="1256176" y="133948"/>
                  </a:lnTo>
                  <a:lnTo>
                    <a:pt x="1256176" y="329514"/>
                  </a:lnTo>
                  <a:lnTo>
                    <a:pt x="1214259" y="329514"/>
                  </a:lnTo>
                  <a:lnTo>
                    <a:pt x="1214259" y="133948"/>
                  </a:lnTo>
                  <a:lnTo>
                    <a:pt x="1152640" y="133948"/>
                  </a:lnTo>
                  <a:close/>
                  <a:moveTo>
                    <a:pt x="974396" y="94147"/>
                  </a:moveTo>
                  <a:lnTo>
                    <a:pt x="1041568" y="94147"/>
                  </a:lnTo>
                  <a:cubicBezTo>
                    <a:pt x="1067088" y="94147"/>
                    <a:pt x="1083617" y="95337"/>
                    <a:pt x="1091418" y="97717"/>
                  </a:cubicBezTo>
                  <a:cubicBezTo>
                    <a:pt x="1103319" y="101287"/>
                    <a:pt x="1113236" y="108956"/>
                    <a:pt x="1121302" y="120725"/>
                  </a:cubicBezTo>
                  <a:cubicBezTo>
                    <a:pt x="1129368" y="132493"/>
                    <a:pt x="1133335" y="147832"/>
                    <a:pt x="1133335" y="166608"/>
                  </a:cubicBezTo>
                  <a:cubicBezTo>
                    <a:pt x="1133335" y="181021"/>
                    <a:pt x="1131087" y="193186"/>
                    <a:pt x="1126459" y="203103"/>
                  </a:cubicBezTo>
                  <a:cubicBezTo>
                    <a:pt x="1121831" y="212888"/>
                    <a:pt x="1116013" y="220690"/>
                    <a:pt x="1108872" y="226243"/>
                  </a:cubicBezTo>
                  <a:cubicBezTo>
                    <a:pt x="1101732" y="231797"/>
                    <a:pt x="1094460" y="235631"/>
                    <a:pt x="1087187" y="237350"/>
                  </a:cubicBezTo>
                  <a:cubicBezTo>
                    <a:pt x="1077137" y="239598"/>
                    <a:pt x="1062725" y="240656"/>
                    <a:pt x="1043684" y="240656"/>
                  </a:cubicBezTo>
                  <a:lnTo>
                    <a:pt x="1016312" y="240656"/>
                  </a:lnTo>
                  <a:lnTo>
                    <a:pt x="1016312" y="329382"/>
                  </a:lnTo>
                  <a:lnTo>
                    <a:pt x="974396" y="329382"/>
                  </a:lnTo>
                  <a:close/>
                  <a:moveTo>
                    <a:pt x="781077" y="94147"/>
                  </a:moveTo>
                  <a:lnTo>
                    <a:pt x="848249" y="94147"/>
                  </a:lnTo>
                  <a:cubicBezTo>
                    <a:pt x="873769" y="94147"/>
                    <a:pt x="890298" y="95337"/>
                    <a:pt x="898099" y="97717"/>
                  </a:cubicBezTo>
                  <a:cubicBezTo>
                    <a:pt x="910000" y="101287"/>
                    <a:pt x="919917" y="108956"/>
                    <a:pt x="927983" y="120725"/>
                  </a:cubicBezTo>
                  <a:cubicBezTo>
                    <a:pt x="936049" y="132493"/>
                    <a:pt x="940016" y="147832"/>
                    <a:pt x="940016" y="166608"/>
                  </a:cubicBezTo>
                  <a:cubicBezTo>
                    <a:pt x="940016" y="181021"/>
                    <a:pt x="937768" y="193186"/>
                    <a:pt x="933140" y="203103"/>
                  </a:cubicBezTo>
                  <a:cubicBezTo>
                    <a:pt x="928512" y="212888"/>
                    <a:pt x="922694" y="220690"/>
                    <a:pt x="915554" y="226243"/>
                  </a:cubicBezTo>
                  <a:cubicBezTo>
                    <a:pt x="908413" y="231797"/>
                    <a:pt x="901141" y="235631"/>
                    <a:pt x="893868" y="237350"/>
                  </a:cubicBezTo>
                  <a:cubicBezTo>
                    <a:pt x="883819" y="239598"/>
                    <a:pt x="869406" y="240656"/>
                    <a:pt x="850365" y="240656"/>
                  </a:cubicBezTo>
                  <a:lnTo>
                    <a:pt x="822993" y="240656"/>
                  </a:lnTo>
                  <a:lnTo>
                    <a:pt x="822993" y="329382"/>
                  </a:lnTo>
                  <a:lnTo>
                    <a:pt x="781077" y="329382"/>
                  </a:lnTo>
                  <a:close/>
                  <a:moveTo>
                    <a:pt x="216459" y="18776"/>
                  </a:moveTo>
                  <a:cubicBezTo>
                    <a:pt x="107502" y="18776"/>
                    <a:pt x="18776" y="107502"/>
                    <a:pt x="18776" y="216458"/>
                  </a:cubicBezTo>
                  <a:cubicBezTo>
                    <a:pt x="18776" y="325415"/>
                    <a:pt x="107370" y="414141"/>
                    <a:pt x="216459" y="414141"/>
                  </a:cubicBezTo>
                  <a:lnTo>
                    <a:pt x="1468140" y="414141"/>
                  </a:lnTo>
                  <a:cubicBezTo>
                    <a:pt x="1577097" y="414141"/>
                    <a:pt x="1665823" y="325415"/>
                    <a:pt x="1665823" y="216458"/>
                  </a:cubicBezTo>
                  <a:cubicBezTo>
                    <a:pt x="1665823" y="107502"/>
                    <a:pt x="1577229" y="18776"/>
                    <a:pt x="1468140" y="18776"/>
                  </a:cubicBezTo>
                  <a:close/>
                  <a:moveTo>
                    <a:pt x="216459" y="0"/>
                  </a:moveTo>
                  <a:lnTo>
                    <a:pt x="1468140" y="0"/>
                  </a:lnTo>
                  <a:cubicBezTo>
                    <a:pt x="1587543" y="0"/>
                    <a:pt x="1684599" y="97056"/>
                    <a:pt x="1684599" y="216458"/>
                  </a:cubicBezTo>
                  <a:cubicBezTo>
                    <a:pt x="1684599" y="335861"/>
                    <a:pt x="1587543" y="432917"/>
                    <a:pt x="1468140" y="432917"/>
                  </a:cubicBezTo>
                  <a:lnTo>
                    <a:pt x="216459" y="432917"/>
                  </a:lnTo>
                  <a:cubicBezTo>
                    <a:pt x="97056" y="432917"/>
                    <a:pt x="0" y="335861"/>
                    <a:pt x="0" y="216458"/>
                  </a:cubicBezTo>
                  <a:cubicBezTo>
                    <a:pt x="0" y="97056"/>
                    <a:pt x="97056" y="0"/>
                    <a:pt x="21645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245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0DBB17B-C993-4839-B3A6-D40DD240A007}"/>
              </a:ext>
            </a:extLst>
          </p:cNvPr>
          <p:cNvGrpSpPr/>
          <p:nvPr/>
        </p:nvGrpSpPr>
        <p:grpSpPr>
          <a:xfrm>
            <a:off x="0" y="2490530"/>
            <a:ext cx="12209417" cy="4374295"/>
            <a:chOff x="-193286" y="474960"/>
            <a:chExt cx="14376601" cy="5150736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8627DDAA-9742-41E6-A921-A98DA93E4F04}"/>
                </a:ext>
              </a:extLst>
            </p:cNvPr>
            <p:cNvSpPr/>
            <p:nvPr/>
          </p:nvSpPr>
          <p:spPr>
            <a:xfrm flipH="1">
              <a:off x="-193286" y="2413452"/>
              <a:ext cx="10537156" cy="1853606"/>
            </a:xfrm>
            <a:custGeom>
              <a:avLst/>
              <a:gdLst>
                <a:gd name="connsiteX0" fmla="*/ 8342440 w 8342725"/>
                <a:gd name="connsiteY0" fmla="*/ 1606911 h 1666156"/>
                <a:gd name="connsiteX1" fmla="*/ 8342440 w 8342725"/>
                <a:gd name="connsiteY1" fmla="*/ 360342 h 1666156"/>
                <a:gd name="connsiteX2" fmla="*/ 7088378 w 8342725"/>
                <a:gd name="connsiteY2" fmla="*/ 205085 h 1666156"/>
                <a:gd name="connsiteX3" fmla="*/ 6434011 w 8342725"/>
                <a:gd name="connsiteY3" fmla="*/ 84753 h 1666156"/>
                <a:gd name="connsiteX4" fmla="*/ 5856034 w 8342725"/>
                <a:gd name="connsiteY4" fmla="*/ 5314 h 1666156"/>
                <a:gd name="connsiteX5" fmla="*/ 5348859 w 8342725"/>
                <a:gd name="connsiteY5" fmla="*/ 147681 h 1666156"/>
                <a:gd name="connsiteX6" fmla="*/ 4376039 w 8342725"/>
                <a:gd name="connsiteY6" fmla="*/ 394252 h 1666156"/>
                <a:gd name="connsiteX7" fmla="*/ 3386519 w 8342725"/>
                <a:gd name="connsiteY7" fmla="*/ 339896 h 1666156"/>
                <a:gd name="connsiteX8" fmla="*/ 2171573 w 8342725"/>
                <a:gd name="connsiteY8" fmla="*/ 556494 h 1666156"/>
                <a:gd name="connsiteX9" fmla="*/ 1202500 w 8342725"/>
                <a:gd name="connsiteY9" fmla="*/ 843768 h 1666156"/>
                <a:gd name="connsiteX10" fmla="*/ 501333 w 8342725"/>
                <a:gd name="connsiteY10" fmla="*/ 1042967 h 1666156"/>
                <a:gd name="connsiteX11" fmla="*/ 15494 w 8342725"/>
                <a:gd name="connsiteY11" fmla="*/ 1140694 h 1666156"/>
                <a:gd name="connsiteX12" fmla="*/ 0 w 8342725"/>
                <a:gd name="connsiteY12" fmla="*/ 1155172 h 1666156"/>
                <a:gd name="connsiteX13" fmla="*/ 223647 w 8342725"/>
                <a:gd name="connsiteY13" fmla="*/ 1191748 h 1666156"/>
                <a:gd name="connsiteX14" fmla="*/ 780352 w 8342725"/>
                <a:gd name="connsiteY14" fmla="*/ 1268012 h 1666156"/>
                <a:gd name="connsiteX15" fmla="*/ 1654175 w 8342725"/>
                <a:gd name="connsiteY15" fmla="*/ 1349546 h 1666156"/>
                <a:gd name="connsiteX16" fmla="*/ 2918079 w 8342725"/>
                <a:gd name="connsiteY16" fmla="*/ 1381105 h 1666156"/>
                <a:gd name="connsiteX17" fmla="*/ 4105529 w 8342725"/>
                <a:gd name="connsiteY17" fmla="*/ 1444732 h 1666156"/>
                <a:gd name="connsiteX18" fmla="*/ 5273739 w 8342725"/>
                <a:gd name="connsiteY18" fmla="*/ 1525504 h 1666156"/>
                <a:gd name="connsiteX19" fmla="*/ 5915724 w 8342725"/>
                <a:gd name="connsiteY19" fmla="*/ 1666157 h 1666156"/>
                <a:gd name="connsiteX20" fmla="*/ 6159754 w 8342725"/>
                <a:gd name="connsiteY20" fmla="*/ 1609578 h 1666156"/>
                <a:gd name="connsiteX21" fmla="*/ 6784912 w 8342725"/>
                <a:gd name="connsiteY21" fmla="*/ 1529695 h 1666156"/>
                <a:gd name="connsiteX22" fmla="*/ 7276719 w 8342725"/>
                <a:gd name="connsiteY22" fmla="*/ 1537315 h 1666156"/>
                <a:gd name="connsiteX23" fmla="*/ 8331200 w 8342725"/>
                <a:gd name="connsiteY23" fmla="*/ 1632819 h 1666156"/>
                <a:gd name="connsiteX24" fmla="*/ 8342440 w 8342725"/>
                <a:gd name="connsiteY24" fmla="*/ 1630152 h 1666156"/>
                <a:gd name="connsiteX25" fmla="*/ 8342440 w 8342725"/>
                <a:gd name="connsiteY25" fmla="*/ 1616246 h 1666156"/>
                <a:gd name="connsiteX26" fmla="*/ 8342440 w 8342725"/>
                <a:gd name="connsiteY26" fmla="*/ 1606911 h 1666156"/>
                <a:gd name="connsiteX27" fmla="*/ 6284341 w 8342725"/>
                <a:gd name="connsiteY27" fmla="*/ 79990 h 1666156"/>
                <a:gd name="connsiteX28" fmla="*/ 6284151 w 8342725"/>
                <a:gd name="connsiteY28" fmla="*/ 79863 h 1666156"/>
                <a:gd name="connsiteX29" fmla="*/ 6284405 w 8342725"/>
                <a:gd name="connsiteY29" fmla="*/ 79736 h 1666156"/>
                <a:gd name="connsiteX30" fmla="*/ 6284341 w 8342725"/>
                <a:gd name="connsiteY30" fmla="*/ 79990 h 1666156"/>
                <a:gd name="connsiteX0" fmla="*/ 8342440 w 8342725"/>
                <a:gd name="connsiteY0" fmla="*/ 1606911 h 1666157"/>
                <a:gd name="connsiteX1" fmla="*/ 8342440 w 8342725"/>
                <a:gd name="connsiteY1" fmla="*/ 360342 h 1666157"/>
                <a:gd name="connsiteX2" fmla="*/ 7088378 w 8342725"/>
                <a:gd name="connsiteY2" fmla="*/ 205085 h 1666157"/>
                <a:gd name="connsiteX3" fmla="*/ 6434011 w 8342725"/>
                <a:gd name="connsiteY3" fmla="*/ 84753 h 1666157"/>
                <a:gd name="connsiteX4" fmla="*/ 5856034 w 8342725"/>
                <a:gd name="connsiteY4" fmla="*/ 5314 h 1666157"/>
                <a:gd name="connsiteX5" fmla="*/ 5348859 w 8342725"/>
                <a:gd name="connsiteY5" fmla="*/ 147681 h 1666157"/>
                <a:gd name="connsiteX6" fmla="*/ 4376039 w 8342725"/>
                <a:gd name="connsiteY6" fmla="*/ 394252 h 1666157"/>
                <a:gd name="connsiteX7" fmla="*/ 3386519 w 8342725"/>
                <a:gd name="connsiteY7" fmla="*/ 339896 h 1666157"/>
                <a:gd name="connsiteX8" fmla="*/ 2171573 w 8342725"/>
                <a:gd name="connsiteY8" fmla="*/ 556494 h 1666157"/>
                <a:gd name="connsiteX9" fmla="*/ 1202500 w 8342725"/>
                <a:gd name="connsiteY9" fmla="*/ 843768 h 1666157"/>
                <a:gd name="connsiteX10" fmla="*/ 501333 w 8342725"/>
                <a:gd name="connsiteY10" fmla="*/ 1042967 h 1666157"/>
                <a:gd name="connsiteX11" fmla="*/ 15494 w 8342725"/>
                <a:gd name="connsiteY11" fmla="*/ 1140694 h 1666157"/>
                <a:gd name="connsiteX12" fmla="*/ 0 w 8342725"/>
                <a:gd name="connsiteY12" fmla="*/ 1155172 h 1666157"/>
                <a:gd name="connsiteX13" fmla="*/ 780352 w 8342725"/>
                <a:gd name="connsiteY13" fmla="*/ 1268012 h 1666157"/>
                <a:gd name="connsiteX14" fmla="*/ 1654175 w 8342725"/>
                <a:gd name="connsiteY14" fmla="*/ 1349546 h 1666157"/>
                <a:gd name="connsiteX15" fmla="*/ 2918079 w 8342725"/>
                <a:gd name="connsiteY15" fmla="*/ 1381105 h 1666157"/>
                <a:gd name="connsiteX16" fmla="*/ 4105529 w 8342725"/>
                <a:gd name="connsiteY16" fmla="*/ 1444732 h 1666157"/>
                <a:gd name="connsiteX17" fmla="*/ 5273739 w 8342725"/>
                <a:gd name="connsiteY17" fmla="*/ 1525504 h 1666157"/>
                <a:gd name="connsiteX18" fmla="*/ 5915724 w 8342725"/>
                <a:gd name="connsiteY18" fmla="*/ 1666157 h 1666157"/>
                <a:gd name="connsiteX19" fmla="*/ 6159754 w 8342725"/>
                <a:gd name="connsiteY19" fmla="*/ 1609578 h 1666157"/>
                <a:gd name="connsiteX20" fmla="*/ 6784912 w 8342725"/>
                <a:gd name="connsiteY20" fmla="*/ 1529695 h 1666157"/>
                <a:gd name="connsiteX21" fmla="*/ 7276719 w 8342725"/>
                <a:gd name="connsiteY21" fmla="*/ 1537315 h 1666157"/>
                <a:gd name="connsiteX22" fmla="*/ 8331200 w 8342725"/>
                <a:gd name="connsiteY22" fmla="*/ 1632819 h 1666157"/>
                <a:gd name="connsiteX23" fmla="*/ 8342440 w 8342725"/>
                <a:gd name="connsiteY23" fmla="*/ 1630152 h 1666157"/>
                <a:gd name="connsiteX24" fmla="*/ 8342440 w 8342725"/>
                <a:gd name="connsiteY24" fmla="*/ 1616246 h 1666157"/>
                <a:gd name="connsiteX25" fmla="*/ 8342440 w 8342725"/>
                <a:gd name="connsiteY25" fmla="*/ 1606911 h 1666157"/>
                <a:gd name="connsiteX26" fmla="*/ 6284341 w 8342725"/>
                <a:gd name="connsiteY26" fmla="*/ 79990 h 1666157"/>
                <a:gd name="connsiteX27" fmla="*/ 6284151 w 8342725"/>
                <a:gd name="connsiteY27" fmla="*/ 79863 h 1666157"/>
                <a:gd name="connsiteX28" fmla="*/ 6284405 w 8342725"/>
                <a:gd name="connsiteY28" fmla="*/ 79736 h 1666157"/>
                <a:gd name="connsiteX29" fmla="*/ 6284341 w 8342725"/>
                <a:gd name="connsiteY29" fmla="*/ 79990 h 1666157"/>
                <a:gd name="connsiteX0" fmla="*/ 8342440 w 8342725"/>
                <a:gd name="connsiteY0" fmla="*/ 1606911 h 1666157"/>
                <a:gd name="connsiteX1" fmla="*/ 8342440 w 8342725"/>
                <a:gd name="connsiteY1" fmla="*/ 360342 h 1666157"/>
                <a:gd name="connsiteX2" fmla="*/ 7088378 w 8342725"/>
                <a:gd name="connsiteY2" fmla="*/ 205085 h 1666157"/>
                <a:gd name="connsiteX3" fmla="*/ 6434011 w 8342725"/>
                <a:gd name="connsiteY3" fmla="*/ 84753 h 1666157"/>
                <a:gd name="connsiteX4" fmla="*/ 5856034 w 8342725"/>
                <a:gd name="connsiteY4" fmla="*/ 5314 h 1666157"/>
                <a:gd name="connsiteX5" fmla="*/ 5348859 w 8342725"/>
                <a:gd name="connsiteY5" fmla="*/ 147681 h 1666157"/>
                <a:gd name="connsiteX6" fmla="*/ 4376039 w 8342725"/>
                <a:gd name="connsiteY6" fmla="*/ 394252 h 1666157"/>
                <a:gd name="connsiteX7" fmla="*/ 3386519 w 8342725"/>
                <a:gd name="connsiteY7" fmla="*/ 339896 h 1666157"/>
                <a:gd name="connsiteX8" fmla="*/ 2171573 w 8342725"/>
                <a:gd name="connsiteY8" fmla="*/ 556494 h 1666157"/>
                <a:gd name="connsiteX9" fmla="*/ 1202500 w 8342725"/>
                <a:gd name="connsiteY9" fmla="*/ 843768 h 1666157"/>
                <a:gd name="connsiteX10" fmla="*/ 501333 w 8342725"/>
                <a:gd name="connsiteY10" fmla="*/ 1042967 h 1666157"/>
                <a:gd name="connsiteX11" fmla="*/ 15494 w 8342725"/>
                <a:gd name="connsiteY11" fmla="*/ 1140694 h 1666157"/>
                <a:gd name="connsiteX12" fmla="*/ 0 w 8342725"/>
                <a:gd name="connsiteY12" fmla="*/ 1155172 h 1666157"/>
                <a:gd name="connsiteX13" fmla="*/ 1654175 w 8342725"/>
                <a:gd name="connsiteY13" fmla="*/ 1349546 h 1666157"/>
                <a:gd name="connsiteX14" fmla="*/ 2918079 w 8342725"/>
                <a:gd name="connsiteY14" fmla="*/ 1381105 h 1666157"/>
                <a:gd name="connsiteX15" fmla="*/ 4105529 w 8342725"/>
                <a:gd name="connsiteY15" fmla="*/ 1444732 h 1666157"/>
                <a:gd name="connsiteX16" fmla="*/ 5273739 w 8342725"/>
                <a:gd name="connsiteY16" fmla="*/ 1525504 h 1666157"/>
                <a:gd name="connsiteX17" fmla="*/ 5915724 w 8342725"/>
                <a:gd name="connsiteY17" fmla="*/ 1666157 h 1666157"/>
                <a:gd name="connsiteX18" fmla="*/ 6159754 w 8342725"/>
                <a:gd name="connsiteY18" fmla="*/ 1609578 h 1666157"/>
                <a:gd name="connsiteX19" fmla="*/ 6784912 w 8342725"/>
                <a:gd name="connsiteY19" fmla="*/ 1529695 h 1666157"/>
                <a:gd name="connsiteX20" fmla="*/ 7276719 w 8342725"/>
                <a:gd name="connsiteY20" fmla="*/ 1537315 h 1666157"/>
                <a:gd name="connsiteX21" fmla="*/ 8331200 w 8342725"/>
                <a:gd name="connsiteY21" fmla="*/ 1632819 h 1666157"/>
                <a:gd name="connsiteX22" fmla="*/ 8342440 w 8342725"/>
                <a:gd name="connsiteY22" fmla="*/ 1630152 h 1666157"/>
                <a:gd name="connsiteX23" fmla="*/ 8342440 w 8342725"/>
                <a:gd name="connsiteY23" fmla="*/ 1616246 h 1666157"/>
                <a:gd name="connsiteX24" fmla="*/ 8342440 w 8342725"/>
                <a:gd name="connsiteY24" fmla="*/ 1606911 h 1666157"/>
                <a:gd name="connsiteX25" fmla="*/ 6284341 w 8342725"/>
                <a:gd name="connsiteY25" fmla="*/ 79990 h 1666157"/>
                <a:gd name="connsiteX26" fmla="*/ 6284151 w 8342725"/>
                <a:gd name="connsiteY26" fmla="*/ 79863 h 1666157"/>
                <a:gd name="connsiteX27" fmla="*/ 6284405 w 8342725"/>
                <a:gd name="connsiteY27" fmla="*/ 79736 h 1666157"/>
                <a:gd name="connsiteX28" fmla="*/ 6284341 w 8342725"/>
                <a:gd name="connsiteY28" fmla="*/ 79990 h 1666157"/>
                <a:gd name="connsiteX0" fmla="*/ 8342440 w 8342725"/>
                <a:gd name="connsiteY0" fmla="*/ 1606911 h 1666157"/>
                <a:gd name="connsiteX1" fmla="*/ 8342440 w 8342725"/>
                <a:gd name="connsiteY1" fmla="*/ 360342 h 1666157"/>
                <a:gd name="connsiteX2" fmla="*/ 7088378 w 8342725"/>
                <a:gd name="connsiteY2" fmla="*/ 205085 h 1666157"/>
                <a:gd name="connsiteX3" fmla="*/ 6434011 w 8342725"/>
                <a:gd name="connsiteY3" fmla="*/ 84753 h 1666157"/>
                <a:gd name="connsiteX4" fmla="*/ 5856034 w 8342725"/>
                <a:gd name="connsiteY4" fmla="*/ 5314 h 1666157"/>
                <a:gd name="connsiteX5" fmla="*/ 5348859 w 8342725"/>
                <a:gd name="connsiteY5" fmla="*/ 147681 h 1666157"/>
                <a:gd name="connsiteX6" fmla="*/ 4376039 w 8342725"/>
                <a:gd name="connsiteY6" fmla="*/ 394252 h 1666157"/>
                <a:gd name="connsiteX7" fmla="*/ 3386519 w 8342725"/>
                <a:gd name="connsiteY7" fmla="*/ 339896 h 1666157"/>
                <a:gd name="connsiteX8" fmla="*/ 2171573 w 8342725"/>
                <a:gd name="connsiteY8" fmla="*/ 556494 h 1666157"/>
                <a:gd name="connsiteX9" fmla="*/ 1202500 w 8342725"/>
                <a:gd name="connsiteY9" fmla="*/ 843768 h 1666157"/>
                <a:gd name="connsiteX10" fmla="*/ 501333 w 8342725"/>
                <a:gd name="connsiteY10" fmla="*/ 1042967 h 1666157"/>
                <a:gd name="connsiteX11" fmla="*/ 15494 w 8342725"/>
                <a:gd name="connsiteY11" fmla="*/ 1140694 h 1666157"/>
                <a:gd name="connsiteX12" fmla="*/ 0 w 8342725"/>
                <a:gd name="connsiteY12" fmla="*/ 1155172 h 1666157"/>
                <a:gd name="connsiteX13" fmla="*/ 2918079 w 8342725"/>
                <a:gd name="connsiteY13" fmla="*/ 1381105 h 1666157"/>
                <a:gd name="connsiteX14" fmla="*/ 4105529 w 8342725"/>
                <a:gd name="connsiteY14" fmla="*/ 1444732 h 1666157"/>
                <a:gd name="connsiteX15" fmla="*/ 5273739 w 8342725"/>
                <a:gd name="connsiteY15" fmla="*/ 1525504 h 1666157"/>
                <a:gd name="connsiteX16" fmla="*/ 5915724 w 8342725"/>
                <a:gd name="connsiteY16" fmla="*/ 1666157 h 1666157"/>
                <a:gd name="connsiteX17" fmla="*/ 6159754 w 8342725"/>
                <a:gd name="connsiteY17" fmla="*/ 1609578 h 1666157"/>
                <a:gd name="connsiteX18" fmla="*/ 6784912 w 8342725"/>
                <a:gd name="connsiteY18" fmla="*/ 1529695 h 1666157"/>
                <a:gd name="connsiteX19" fmla="*/ 7276719 w 8342725"/>
                <a:gd name="connsiteY19" fmla="*/ 1537315 h 1666157"/>
                <a:gd name="connsiteX20" fmla="*/ 8331200 w 8342725"/>
                <a:gd name="connsiteY20" fmla="*/ 1632819 h 1666157"/>
                <a:gd name="connsiteX21" fmla="*/ 8342440 w 8342725"/>
                <a:gd name="connsiteY21" fmla="*/ 1630152 h 1666157"/>
                <a:gd name="connsiteX22" fmla="*/ 8342440 w 8342725"/>
                <a:gd name="connsiteY22" fmla="*/ 1616246 h 1666157"/>
                <a:gd name="connsiteX23" fmla="*/ 8342440 w 8342725"/>
                <a:gd name="connsiteY23" fmla="*/ 1606911 h 1666157"/>
                <a:gd name="connsiteX24" fmla="*/ 6284341 w 8342725"/>
                <a:gd name="connsiteY24" fmla="*/ 79990 h 1666157"/>
                <a:gd name="connsiteX25" fmla="*/ 6284151 w 8342725"/>
                <a:gd name="connsiteY25" fmla="*/ 79863 h 1666157"/>
                <a:gd name="connsiteX26" fmla="*/ 6284405 w 8342725"/>
                <a:gd name="connsiteY26" fmla="*/ 79736 h 1666157"/>
                <a:gd name="connsiteX27" fmla="*/ 6284341 w 8342725"/>
                <a:gd name="connsiteY27" fmla="*/ 79990 h 1666157"/>
                <a:gd name="connsiteX0" fmla="*/ 8342440 w 8342725"/>
                <a:gd name="connsiteY0" fmla="*/ 1606911 h 1666157"/>
                <a:gd name="connsiteX1" fmla="*/ 8342440 w 8342725"/>
                <a:gd name="connsiteY1" fmla="*/ 360342 h 1666157"/>
                <a:gd name="connsiteX2" fmla="*/ 7088378 w 8342725"/>
                <a:gd name="connsiteY2" fmla="*/ 205085 h 1666157"/>
                <a:gd name="connsiteX3" fmla="*/ 6434011 w 8342725"/>
                <a:gd name="connsiteY3" fmla="*/ 84753 h 1666157"/>
                <a:gd name="connsiteX4" fmla="*/ 5856034 w 8342725"/>
                <a:gd name="connsiteY4" fmla="*/ 5314 h 1666157"/>
                <a:gd name="connsiteX5" fmla="*/ 5348859 w 8342725"/>
                <a:gd name="connsiteY5" fmla="*/ 147681 h 1666157"/>
                <a:gd name="connsiteX6" fmla="*/ 4376039 w 8342725"/>
                <a:gd name="connsiteY6" fmla="*/ 394252 h 1666157"/>
                <a:gd name="connsiteX7" fmla="*/ 3386519 w 8342725"/>
                <a:gd name="connsiteY7" fmla="*/ 339896 h 1666157"/>
                <a:gd name="connsiteX8" fmla="*/ 2171573 w 8342725"/>
                <a:gd name="connsiteY8" fmla="*/ 556494 h 1666157"/>
                <a:gd name="connsiteX9" fmla="*/ 1202500 w 8342725"/>
                <a:gd name="connsiteY9" fmla="*/ 843768 h 1666157"/>
                <a:gd name="connsiteX10" fmla="*/ 501333 w 8342725"/>
                <a:gd name="connsiteY10" fmla="*/ 1042967 h 1666157"/>
                <a:gd name="connsiteX11" fmla="*/ 15494 w 8342725"/>
                <a:gd name="connsiteY11" fmla="*/ 1140694 h 1666157"/>
                <a:gd name="connsiteX12" fmla="*/ 0 w 8342725"/>
                <a:gd name="connsiteY12" fmla="*/ 1155172 h 1666157"/>
                <a:gd name="connsiteX13" fmla="*/ 2261800 w 8342725"/>
                <a:gd name="connsiteY13" fmla="*/ 1606700 h 1666157"/>
                <a:gd name="connsiteX14" fmla="*/ 4105529 w 8342725"/>
                <a:gd name="connsiteY14" fmla="*/ 1444732 h 1666157"/>
                <a:gd name="connsiteX15" fmla="*/ 5273739 w 8342725"/>
                <a:gd name="connsiteY15" fmla="*/ 1525504 h 1666157"/>
                <a:gd name="connsiteX16" fmla="*/ 5915724 w 8342725"/>
                <a:gd name="connsiteY16" fmla="*/ 1666157 h 1666157"/>
                <a:gd name="connsiteX17" fmla="*/ 6159754 w 8342725"/>
                <a:gd name="connsiteY17" fmla="*/ 1609578 h 1666157"/>
                <a:gd name="connsiteX18" fmla="*/ 6784912 w 8342725"/>
                <a:gd name="connsiteY18" fmla="*/ 1529695 h 1666157"/>
                <a:gd name="connsiteX19" fmla="*/ 7276719 w 8342725"/>
                <a:gd name="connsiteY19" fmla="*/ 1537315 h 1666157"/>
                <a:gd name="connsiteX20" fmla="*/ 8331200 w 8342725"/>
                <a:gd name="connsiteY20" fmla="*/ 1632819 h 1666157"/>
                <a:gd name="connsiteX21" fmla="*/ 8342440 w 8342725"/>
                <a:gd name="connsiteY21" fmla="*/ 1630152 h 1666157"/>
                <a:gd name="connsiteX22" fmla="*/ 8342440 w 8342725"/>
                <a:gd name="connsiteY22" fmla="*/ 1616246 h 1666157"/>
                <a:gd name="connsiteX23" fmla="*/ 8342440 w 8342725"/>
                <a:gd name="connsiteY23" fmla="*/ 1606911 h 1666157"/>
                <a:gd name="connsiteX24" fmla="*/ 6284341 w 8342725"/>
                <a:gd name="connsiteY24" fmla="*/ 79990 h 1666157"/>
                <a:gd name="connsiteX25" fmla="*/ 6284151 w 8342725"/>
                <a:gd name="connsiteY25" fmla="*/ 79863 h 1666157"/>
                <a:gd name="connsiteX26" fmla="*/ 6284405 w 8342725"/>
                <a:gd name="connsiteY26" fmla="*/ 79736 h 1666157"/>
                <a:gd name="connsiteX27" fmla="*/ 6284341 w 8342725"/>
                <a:gd name="connsiteY27" fmla="*/ 79990 h 1666157"/>
                <a:gd name="connsiteX0" fmla="*/ 8342440 w 8342725"/>
                <a:gd name="connsiteY0" fmla="*/ 1606911 h 1666157"/>
                <a:gd name="connsiteX1" fmla="*/ 8342440 w 8342725"/>
                <a:gd name="connsiteY1" fmla="*/ 360342 h 1666157"/>
                <a:gd name="connsiteX2" fmla="*/ 7088378 w 8342725"/>
                <a:gd name="connsiteY2" fmla="*/ 205085 h 1666157"/>
                <a:gd name="connsiteX3" fmla="*/ 6434011 w 8342725"/>
                <a:gd name="connsiteY3" fmla="*/ 84753 h 1666157"/>
                <a:gd name="connsiteX4" fmla="*/ 5856034 w 8342725"/>
                <a:gd name="connsiteY4" fmla="*/ 5314 h 1666157"/>
                <a:gd name="connsiteX5" fmla="*/ 5348859 w 8342725"/>
                <a:gd name="connsiteY5" fmla="*/ 147681 h 1666157"/>
                <a:gd name="connsiteX6" fmla="*/ 4376039 w 8342725"/>
                <a:gd name="connsiteY6" fmla="*/ 394252 h 1666157"/>
                <a:gd name="connsiteX7" fmla="*/ 3386519 w 8342725"/>
                <a:gd name="connsiteY7" fmla="*/ 339896 h 1666157"/>
                <a:gd name="connsiteX8" fmla="*/ 2171573 w 8342725"/>
                <a:gd name="connsiteY8" fmla="*/ 556494 h 1666157"/>
                <a:gd name="connsiteX9" fmla="*/ 1202500 w 8342725"/>
                <a:gd name="connsiteY9" fmla="*/ 843768 h 1666157"/>
                <a:gd name="connsiteX10" fmla="*/ 501333 w 8342725"/>
                <a:gd name="connsiteY10" fmla="*/ 1042967 h 1666157"/>
                <a:gd name="connsiteX11" fmla="*/ 15494 w 8342725"/>
                <a:gd name="connsiteY11" fmla="*/ 1140694 h 1666157"/>
                <a:gd name="connsiteX12" fmla="*/ 0 w 8342725"/>
                <a:gd name="connsiteY12" fmla="*/ 1155172 h 1666157"/>
                <a:gd name="connsiteX13" fmla="*/ 2261800 w 8342725"/>
                <a:gd name="connsiteY13" fmla="*/ 1606700 h 1666157"/>
                <a:gd name="connsiteX14" fmla="*/ 4105529 w 8342725"/>
                <a:gd name="connsiteY14" fmla="*/ 1444732 h 1666157"/>
                <a:gd name="connsiteX15" fmla="*/ 5273739 w 8342725"/>
                <a:gd name="connsiteY15" fmla="*/ 1525504 h 1666157"/>
                <a:gd name="connsiteX16" fmla="*/ 5915724 w 8342725"/>
                <a:gd name="connsiteY16" fmla="*/ 1666157 h 1666157"/>
                <a:gd name="connsiteX17" fmla="*/ 6159754 w 8342725"/>
                <a:gd name="connsiteY17" fmla="*/ 1609578 h 1666157"/>
                <a:gd name="connsiteX18" fmla="*/ 6784912 w 8342725"/>
                <a:gd name="connsiteY18" fmla="*/ 1529695 h 1666157"/>
                <a:gd name="connsiteX19" fmla="*/ 7276719 w 8342725"/>
                <a:gd name="connsiteY19" fmla="*/ 1537315 h 1666157"/>
                <a:gd name="connsiteX20" fmla="*/ 8331200 w 8342725"/>
                <a:gd name="connsiteY20" fmla="*/ 1632819 h 1666157"/>
                <a:gd name="connsiteX21" fmla="*/ 8342440 w 8342725"/>
                <a:gd name="connsiteY21" fmla="*/ 1630152 h 1666157"/>
                <a:gd name="connsiteX22" fmla="*/ 8342440 w 8342725"/>
                <a:gd name="connsiteY22" fmla="*/ 1616246 h 1666157"/>
                <a:gd name="connsiteX23" fmla="*/ 8342440 w 8342725"/>
                <a:gd name="connsiteY23" fmla="*/ 1606911 h 1666157"/>
                <a:gd name="connsiteX24" fmla="*/ 6284341 w 8342725"/>
                <a:gd name="connsiteY24" fmla="*/ 79990 h 1666157"/>
                <a:gd name="connsiteX25" fmla="*/ 6284151 w 8342725"/>
                <a:gd name="connsiteY25" fmla="*/ 79863 h 1666157"/>
                <a:gd name="connsiteX26" fmla="*/ 6284405 w 8342725"/>
                <a:gd name="connsiteY26" fmla="*/ 79736 h 1666157"/>
                <a:gd name="connsiteX27" fmla="*/ 6284341 w 8342725"/>
                <a:gd name="connsiteY27" fmla="*/ 79990 h 1666157"/>
                <a:gd name="connsiteX0" fmla="*/ 10782976 w 10783261"/>
                <a:gd name="connsiteY0" fmla="*/ 1606911 h 1780437"/>
                <a:gd name="connsiteX1" fmla="*/ 10782976 w 10783261"/>
                <a:gd name="connsiteY1" fmla="*/ 360342 h 1780437"/>
                <a:gd name="connsiteX2" fmla="*/ 9528914 w 10783261"/>
                <a:gd name="connsiteY2" fmla="*/ 205085 h 1780437"/>
                <a:gd name="connsiteX3" fmla="*/ 8874547 w 10783261"/>
                <a:gd name="connsiteY3" fmla="*/ 84753 h 1780437"/>
                <a:gd name="connsiteX4" fmla="*/ 8296570 w 10783261"/>
                <a:gd name="connsiteY4" fmla="*/ 5314 h 1780437"/>
                <a:gd name="connsiteX5" fmla="*/ 7789395 w 10783261"/>
                <a:gd name="connsiteY5" fmla="*/ 147681 h 1780437"/>
                <a:gd name="connsiteX6" fmla="*/ 6816575 w 10783261"/>
                <a:gd name="connsiteY6" fmla="*/ 394252 h 1780437"/>
                <a:gd name="connsiteX7" fmla="*/ 5827055 w 10783261"/>
                <a:gd name="connsiteY7" fmla="*/ 339896 h 1780437"/>
                <a:gd name="connsiteX8" fmla="*/ 4612109 w 10783261"/>
                <a:gd name="connsiteY8" fmla="*/ 556494 h 1780437"/>
                <a:gd name="connsiteX9" fmla="*/ 3643036 w 10783261"/>
                <a:gd name="connsiteY9" fmla="*/ 843768 h 1780437"/>
                <a:gd name="connsiteX10" fmla="*/ 2941869 w 10783261"/>
                <a:gd name="connsiteY10" fmla="*/ 1042967 h 1780437"/>
                <a:gd name="connsiteX11" fmla="*/ 2456030 w 10783261"/>
                <a:gd name="connsiteY11" fmla="*/ 1140694 h 1780437"/>
                <a:gd name="connsiteX12" fmla="*/ 0 w 10783261"/>
                <a:gd name="connsiteY12" fmla="*/ 1729416 h 1780437"/>
                <a:gd name="connsiteX13" fmla="*/ 4702336 w 10783261"/>
                <a:gd name="connsiteY13" fmla="*/ 1606700 h 1780437"/>
                <a:gd name="connsiteX14" fmla="*/ 6546065 w 10783261"/>
                <a:gd name="connsiteY14" fmla="*/ 1444732 h 1780437"/>
                <a:gd name="connsiteX15" fmla="*/ 7714275 w 10783261"/>
                <a:gd name="connsiteY15" fmla="*/ 1525504 h 1780437"/>
                <a:gd name="connsiteX16" fmla="*/ 8356260 w 10783261"/>
                <a:gd name="connsiteY16" fmla="*/ 1666157 h 1780437"/>
                <a:gd name="connsiteX17" fmla="*/ 8600290 w 10783261"/>
                <a:gd name="connsiteY17" fmla="*/ 1609578 h 1780437"/>
                <a:gd name="connsiteX18" fmla="*/ 9225448 w 10783261"/>
                <a:gd name="connsiteY18" fmla="*/ 1529695 h 1780437"/>
                <a:gd name="connsiteX19" fmla="*/ 9717255 w 10783261"/>
                <a:gd name="connsiteY19" fmla="*/ 1537315 h 1780437"/>
                <a:gd name="connsiteX20" fmla="*/ 10771736 w 10783261"/>
                <a:gd name="connsiteY20" fmla="*/ 1632819 h 1780437"/>
                <a:gd name="connsiteX21" fmla="*/ 10782976 w 10783261"/>
                <a:gd name="connsiteY21" fmla="*/ 1630152 h 1780437"/>
                <a:gd name="connsiteX22" fmla="*/ 10782976 w 10783261"/>
                <a:gd name="connsiteY22" fmla="*/ 1616246 h 1780437"/>
                <a:gd name="connsiteX23" fmla="*/ 10782976 w 10783261"/>
                <a:gd name="connsiteY23" fmla="*/ 1606911 h 1780437"/>
                <a:gd name="connsiteX24" fmla="*/ 8724877 w 10783261"/>
                <a:gd name="connsiteY24" fmla="*/ 79990 h 1780437"/>
                <a:gd name="connsiteX25" fmla="*/ 8724687 w 10783261"/>
                <a:gd name="connsiteY25" fmla="*/ 79863 h 1780437"/>
                <a:gd name="connsiteX26" fmla="*/ 8724941 w 10783261"/>
                <a:gd name="connsiteY26" fmla="*/ 79736 h 1780437"/>
                <a:gd name="connsiteX27" fmla="*/ 8724877 w 10783261"/>
                <a:gd name="connsiteY27" fmla="*/ 79990 h 1780437"/>
                <a:gd name="connsiteX0" fmla="*/ 10805747 w 10806032"/>
                <a:gd name="connsiteY0" fmla="*/ 1606911 h 1757354"/>
                <a:gd name="connsiteX1" fmla="*/ 10805747 w 10806032"/>
                <a:gd name="connsiteY1" fmla="*/ 360342 h 1757354"/>
                <a:gd name="connsiteX2" fmla="*/ 9551685 w 10806032"/>
                <a:gd name="connsiteY2" fmla="*/ 205085 h 1757354"/>
                <a:gd name="connsiteX3" fmla="*/ 8897318 w 10806032"/>
                <a:gd name="connsiteY3" fmla="*/ 84753 h 1757354"/>
                <a:gd name="connsiteX4" fmla="*/ 8319341 w 10806032"/>
                <a:gd name="connsiteY4" fmla="*/ 5314 h 1757354"/>
                <a:gd name="connsiteX5" fmla="*/ 7812166 w 10806032"/>
                <a:gd name="connsiteY5" fmla="*/ 147681 h 1757354"/>
                <a:gd name="connsiteX6" fmla="*/ 6839346 w 10806032"/>
                <a:gd name="connsiteY6" fmla="*/ 394252 h 1757354"/>
                <a:gd name="connsiteX7" fmla="*/ 5849826 w 10806032"/>
                <a:gd name="connsiteY7" fmla="*/ 339896 h 1757354"/>
                <a:gd name="connsiteX8" fmla="*/ 4634880 w 10806032"/>
                <a:gd name="connsiteY8" fmla="*/ 556494 h 1757354"/>
                <a:gd name="connsiteX9" fmla="*/ 3665807 w 10806032"/>
                <a:gd name="connsiteY9" fmla="*/ 843768 h 1757354"/>
                <a:gd name="connsiteX10" fmla="*/ 2964640 w 10806032"/>
                <a:gd name="connsiteY10" fmla="*/ 1042967 h 1757354"/>
                <a:gd name="connsiteX11" fmla="*/ 22771 w 10806032"/>
                <a:gd name="connsiteY11" fmla="*/ 1729416 h 1757354"/>
                <a:gd name="connsiteX12" fmla="*/ 4725107 w 10806032"/>
                <a:gd name="connsiteY12" fmla="*/ 1606700 h 1757354"/>
                <a:gd name="connsiteX13" fmla="*/ 6568836 w 10806032"/>
                <a:gd name="connsiteY13" fmla="*/ 1444732 h 1757354"/>
                <a:gd name="connsiteX14" fmla="*/ 7737046 w 10806032"/>
                <a:gd name="connsiteY14" fmla="*/ 1525504 h 1757354"/>
                <a:gd name="connsiteX15" fmla="*/ 8379031 w 10806032"/>
                <a:gd name="connsiteY15" fmla="*/ 1666157 h 1757354"/>
                <a:gd name="connsiteX16" fmla="*/ 8623061 w 10806032"/>
                <a:gd name="connsiteY16" fmla="*/ 1609578 h 1757354"/>
                <a:gd name="connsiteX17" fmla="*/ 9248219 w 10806032"/>
                <a:gd name="connsiteY17" fmla="*/ 1529695 h 1757354"/>
                <a:gd name="connsiteX18" fmla="*/ 9740026 w 10806032"/>
                <a:gd name="connsiteY18" fmla="*/ 1537315 h 1757354"/>
                <a:gd name="connsiteX19" fmla="*/ 10794507 w 10806032"/>
                <a:gd name="connsiteY19" fmla="*/ 1632819 h 1757354"/>
                <a:gd name="connsiteX20" fmla="*/ 10805747 w 10806032"/>
                <a:gd name="connsiteY20" fmla="*/ 1630152 h 1757354"/>
                <a:gd name="connsiteX21" fmla="*/ 10805747 w 10806032"/>
                <a:gd name="connsiteY21" fmla="*/ 1616246 h 1757354"/>
                <a:gd name="connsiteX22" fmla="*/ 10805747 w 10806032"/>
                <a:gd name="connsiteY22" fmla="*/ 1606911 h 1757354"/>
                <a:gd name="connsiteX23" fmla="*/ 8747648 w 10806032"/>
                <a:gd name="connsiteY23" fmla="*/ 79990 h 1757354"/>
                <a:gd name="connsiteX24" fmla="*/ 8747458 w 10806032"/>
                <a:gd name="connsiteY24" fmla="*/ 79863 h 1757354"/>
                <a:gd name="connsiteX25" fmla="*/ 8747712 w 10806032"/>
                <a:gd name="connsiteY25" fmla="*/ 79736 h 1757354"/>
                <a:gd name="connsiteX26" fmla="*/ 8747648 w 10806032"/>
                <a:gd name="connsiteY26" fmla="*/ 79990 h 1757354"/>
                <a:gd name="connsiteX0" fmla="*/ 10782976 w 10783261"/>
                <a:gd name="connsiteY0" fmla="*/ 1606911 h 1757355"/>
                <a:gd name="connsiteX1" fmla="*/ 10782976 w 10783261"/>
                <a:gd name="connsiteY1" fmla="*/ 360342 h 1757355"/>
                <a:gd name="connsiteX2" fmla="*/ 9528914 w 10783261"/>
                <a:gd name="connsiteY2" fmla="*/ 205085 h 1757355"/>
                <a:gd name="connsiteX3" fmla="*/ 8874547 w 10783261"/>
                <a:gd name="connsiteY3" fmla="*/ 84753 h 1757355"/>
                <a:gd name="connsiteX4" fmla="*/ 8296570 w 10783261"/>
                <a:gd name="connsiteY4" fmla="*/ 5314 h 1757355"/>
                <a:gd name="connsiteX5" fmla="*/ 7789395 w 10783261"/>
                <a:gd name="connsiteY5" fmla="*/ 147681 h 1757355"/>
                <a:gd name="connsiteX6" fmla="*/ 6816575 w 10783261"/>
                <a:gd name="connsiteY6" fmla="*/ 394252 h 1757355"/>
                <a:gd name="connsiteX7" fmla="*/ 5827055 w 10783261"/>
                <a:gd name="connsiteY7" fmla="*/ 339896 h 1757355"/>
                <a:gd name="connsiteX8" fmla="*/ 4612109 w 10783261"/>
                <a:gd name="connsiteY8" fmla="*/ 556494 h 1757355"/>
                <a:gd name="connsiteX9" fmla="*/ 3643036 w 10783261"/>
                <a:gd name="connsiteY9" fmla="*/ 843768 h 1757355"/>
                <a:gd name="connsiteX10" fmla="*/ 2941869 w 10783261"/>
                <a:gd name="connsiteY10" fmla="*/ 1042967 h 1757355"/>
                <a:gd name="connsiteX11" fmla="*/ 0 w 10783261"/>
                <a:gd name="connsiteY11" fmla="*/ 1729416 h 1757355"/>
                <a:gd name="connsiteX12" fmla="*/ 4702336 w 10783261"/>
                <a:gd name="connsiteY12" fmla="*/ 1606700 h 1757355"/>
                <a:gd name="connsiteX13" fmla="*/ 6546065 w 10783261"/>
                <a:gd name="connsiteY13" fmla="*/ 1444732 h 1757355"/>
                <a:gd name="connsiteX14" fmla="*/ 7714275 w 10783261"/>
                <a:gd name="connsiteY14" fmla="*/ 1525504 h 1757355"/>
                <a:gd name="connsiteX15" fmla="*/ 8356260 w 10783261"/>
                <a:gd name="connsiteY15" fmla="*/ 1666157 h 1757355"/>
                <a:gd name="connsiteX16" fmla="*/ 8600290 w 10783261"/>
                <a:gd name="connsiteY16" fmla="*/ 1609578 h 1757355"/>
                <a:gd name="connsiteX17" fmla="*/ 9225448 w 10783261"/>
                <a:gd name="connsiteY17" fmla="*/ 1529695 h 1757355"/>
                <a:gd name="connsiteX18" fmla="*/ 9717255 w 10783261"/>
                <a:gd name="connsiteY18" fmla="*/ 1537315 h 1757355"/>
                <a:gd name="connsiteX19" fmla="*/ 10771736 w 10783261"/>
                <a:gd name="connsiteY19" fmla="*/ 1632819 h 1757355"/>
                <a:gd name="connsiteX20" fmla="*/ 10782976 w 10783261"/>
                <a:gd name="connsiteY20" fmla="*/ 1630152 h 1757355"/>
                <a:gd name="connsiteX21" fmla="*/ 10782976 w 10783261"/>
                <a:gd name="connsiteY21" fmla="*/ 1616246 h 1757355"/>
                <a:gd name="connsiteX22" fmla="*/ 10782976 w 10783261"/>
                <a:gd name="connsiteY22" fmla="*/ 1606911 h 1757355"/>
                <a:gd name="connsiteX23" fmla="*/ 8724877 w 10783261"/>
                <a:gd name="connsiteY23" fmla="*/ 79990 h 1757355"/>
                <a:gd name="connsiteX24" fmla="*/ 8724687 w 10783261"/>
                <a:gd name="connsiteY24" fmla="*/ 79863 h 1757355"/>
                <a:gd name="connsiteX25" fmla="*/ 8724941 w 10783261"/>
                <a:gd name="connsiteY25" fmla="*/ 79736 h 1757355"/>
                <a:gd name="connsiteX26" fmla="*/ 8724877 w 10783261"/>
                <a:gd name="connsiteY26" fmla="*/ 79990 h 1757355"/>
                <a:gd name="connsiteX0" fmla="*/ 10782976 w 10783261"/>
                <a:gd name="connsiteY0" fmla="*/ 1606911 h 1862101"/>
                <a:gd name="connsiteX1" fmla="*/ 10782976 w 10783261"/>
                <a:gd name="connsiteY1" fmla="*/ 360342 h 1862101"/>
                <a:gd name="connsiteX2" fmla="*/ 9528914 w 10783261"/>
                <a:gd name="connsiteY2" fmla="*/ 205085 h 1862101"/>
                <a:gd name="connsiteX3" fmla="*/ 8874547 w 10783261"/>
                <a:gd name="connsiteY3" fmla="*/ 84753 h 1862101"/>
                <a:gd name="connsiteX4" fmla="*/ 8296570 w 10783261"/>
                <a:gd name="connsiteY4" fmla="*/ 5314 h 1862101"/>
                <a:gd name="connsiteX5" fmla="*/ 7789395 w 10783261"/>
                <a:gd name="connsiteY5" fmla="*/ 147681 h 1862101"/>
                <a:gd name="connsiteX6" fmla="*/ 6816575 w 10783261"/>
                <a:gd name="connsiteY6" fmla="*/ 394252 h 1862101"/>
                <a:gd name="connsiteX7" fmla="*/ 5827055 w 10783261"/>
                <a:gd name="connsiteY7" fmla="*/ 339896 h 1862101"/>
                <a:gd name="connsiteX8" fmla="*/ 4612109 w 10783261"/>
                <a:gd name="connsiteY8" fmla="*/ 556494 h 1862101"/>
                <a:gd name="connsiteX9" fmla="*/ 3643036 w 10783261"/>
                <a:gd name="connsiteY9" fmla="*/ 843768 h 1862101"/>
                <a:gd name="connsiteX10" fmla="*/ 2941869 w 10783261"/>
                <a:gd name="connsiteY10" fmla="*/ 1042967 h 1862101"/>
                <a:gd name="connsiteX11" fmla="*/ 0 w 10783261"/>
                <a:gd name="connsiteY11" fmla="*/ 1729416 h 1862101"/>
                <a:gd name="connsiteX12" fmla="*/ 4702336 w 10783261"/>
                <a:gd name="connsiteY12" fmla="*/ 1606700 h 1862101"/>
                <a:gd name="connsiteX13" fmla="*/ 6546065 w 10783261"/>
                <a:gd name="connsiteY13" fmla="*/ 1444732 h 1862101"/>
                <a:gd name="connsiteX14" fmla="*/ 7714275 w 10783261"/>
                <a:gd name="connsiteY14" fmla="*/ 1525504 h 1862101"/>
                <a:gd name="connsiteX15" fmla="*/ 8356260 w 10783261"/>
                <a:gd name="connsiteY15" fmla="*/ 1666157 h 1862101"/>
                <a:gd name="connsiteX16" fmla="*/ 8600290 w 10783261"/>
                <a:gd name="connsiteY16" fmla="*/ 1609578 h 1862101"/>
                <a:gd name="connsiteX17" fmla="*/ 9225448 w 10783261"/>
                <a:gd name="connsiteY17" fmla="*/ 1529695 h 1862101"/>
                <a:gd name="connsiteX18" fmla="*/ 9717255 w 10783261"/>
                <a:gd name="connsiteY18" fmla="*/ 1537315 h 1862101"/>
                <a:gd name="connsiteX19" fmla="*/ 10771736 w 10783261"/>
                <a:gd name="connsiteY19" fmla="*/ 1632819 h 1862101"/>
                <a:gd name="connsiteX20" fmla="*/ 10782976 w 10783261"/>
                <a:gd name="connsiteY20" fmla="*/ 1630152 h 1862101"/>
                <a:gd name="connsiteX21" fmla="*/ 10782976 w 10783261"/>
                <a:gd name="connsiteY21" fmla="*/ 1616246 h 1862101"/>
                <a:gd name="connsiteX22" fmla="*/ 10782976 w 10783261"/>
                <a:gd name="connsiteY22" fmla="*/ 1606911 h 1862101"/>
                <a:gd name="connsiteX23" fmla="*/ 8724877 w 10783261"/>
                <a:gd name="connsiteY23" fmla="*/ 79990 h 1862101"/>
                <a:gd name="connsiteX24" fmla="*/ 8724687 w 10783261"/>
                <a:gd name="connsiteY24" fmla="*/ 79863 h 1862101"/>
                <a:gd name="connsiteX25" fmla="*/ 8724941 w 10783261"/>
                <a:gd name="connsiteY25" fmla="*/ 79736 h 1862101"/>
                <a:gd name="connsiteX26" fmla="*/ 8724877 w 10783261"/>
                <a:gd name="connsiteY26" fmla="*/ 79990 h 1862101"/>
                <a:gd name="connsiteX0" fmla="*/ 10444582 w 10444867"/>
                <a:gd name="connsiteY0" fmla="*/ 1606911 h 1862100"/>
                <a:gd name="connsiteX1" fmla="*/ 10444582 w 10444867"/>
                <a:gd name="connsiteY1" fmla="*/ 360342 h 1862100"/>
                <a:gd name="connsiteX2" fmla="*/ 9190520 w 10444867"/>
                <a:gd name="connsiteY2" fmla="*/ 205085 h 1862100"/>
                <a:gd name="connsiteX3" fmla="*/ 8536153 w 10444867"/>
                <a:gd name="connsiteY3" fmla="*/ 84753 h 1862100"/>
                <a:gd name="connsiteX4" fmla="*/ 7958176 w 10444867"/>
                <a:gd name="connsiteY4" fmla="*/ 5314 h 1862100"/>
                <a:gd name="connsiteX5" fmla="*/ 7451001 w 10444867"/>
                <a:gd name="connsiteY5" fmla="*/ 147681 h 1862100"/>
                <a:gd name="connsiteX6" fmla="*/ 6478181 w 10444867"/>
                <a:gd name="connsiteY6" fmla="*/ 394252 h 1862100"/>
                <a:gd name="connsiteX7" fmla="*/ 5488661 w 10444867"/>
                <a:gd name="connsiteY7" fmla="*/ 339896 h 1862100"/>
                <a:gd name="connsiteX8" fmla="*/ 4273715 w 10444867"/>
                <a:gd name="connsiteY8" fmla="*/ 556494 h 1862100"/>
                <a:gd name="connsiteX9" fmla="*/ 3304642 w 10444867"/>
                <a:gd name="connsiteY9" fmla="*/ 843768 h 1862100"/>
                <a:gd name="connsiteX10" fmla="*/ 2603475 w 10444867"/>
                <a:gd name="connsiteY10" fmla="*/ 1042967 h 1862100"/>
                <a:gd name="connsiteX11" fmla="*/ 0 w 10444867"/>
                <a:gd name="connsiteY11" fmla="*/ 1729415 h 1862100"/>
                <a:gd name="connsiteX12" fmla="*/ 4363942 w 10444867"/>
                <a:gd name="connsiteY12" fmla="*/ 1606700 h 1862100"/>
                <a:gd name="connsiteX13" fmla="*/ 6207671 w 10444867"/>
                <a:gd name="connsiteY13" fmla="*/ 1444732 h 1862100"/>
                <a:gd name="connsiteX14" fmla="*/ 7375881 w 10444867"/>
                <a:gd name="connsiteY14" fmla="*/ 1525504 h 1862100"/>
                <a:gd name="connsiteX15" fmla="*/ 8017866 w 10444867"/>
                <a:gd name="connsiteY15" fmla="*/ 1666157 h 1862100"/>
                <a:gd name="connsiteX16" fmla="*/ 8261896 w 10444867"/>
                <a:gd name="connsiteY16" fmla="*/ 1609578 h 1862100"/>
                <a:gd name="connsiteX17" fmla="*/ 8887054 w 10444867"/>
                <a:gd name="connsiteY17" fmla="*/ 1529695 h 1862100"/>
                <a:gd name="connsiteX18" fmla="*/ 9378861 w 10444867"/>
                <a:gd name="connsiteY18" fmla="*/ 1537315 h 1862100"/>
                <a:gd name="connsiteX19" fmla="*/ 10433342 w 10444867"/>
                <a:gd name="connsiteY19" fmla="*/ 1632819 h 1862100"/>
                <a:gd name="connsiteX20" fmla="*/ 10444582 w 10444867"/>
                <a:gd name="connsiteY20" fmla="*/ 1630152 h 1862100"/>
                <a:gd name="connsiteX21" fmla="*/ 10444582 w 10444867"/>
                <a:gd name="connsiteY21" fmla="*/ 1616246 h 1862100"/>
                <a:gd name="connsiteX22" fmla="*/ 10444582 w 10444867"/>
                <a:gd name="connsiteY22" fmla="*/ 1606911 h 1862100"/>
                <a:gd name="connsiteX23" fmla="*/ 8386483 w 10444867"/>
                <a:gd name="connsiteY23" fmla="*/ 79990 h 1862100"/>
                <a:gd name="connsiteX24" fmla="*/ 8386293 w 10444867"/>
                <a:gd name="connsiteY24" fmla="*/ 79863 h 1862100"/>
                <a:gd name="connsiteX25" fmla="*/ 8386547 w 10444867"/>
                <a:gd name="connsiteY25" fmla="*/ 79736 h 1862100"/>
                <a:gd name="connsiteX26" fmla="*/ 8386483 w 10444867"/>
                <a:gd name="connsiteY26" fmla="*/ 79990 h 1862100"/>
                <a:gd name="connsiteX0" fmla="*/ 10536871 w 10537156"/>
                <a:gd name="connsiteY0" fmla="*/ 1606911 h 1853606"/>
                <a:gd name="connsiteX1" fmla="*/ 10536871 w 10537156"/>
                <a:gd name="connsiteY1" fmla="*/ 360342 h 1853606"/>
                <a:gd name="connsiteX2" fmla="*/ 9282809 w 10537156"/>
                <a:gd name="connsiteY2" fmla="*/ 205085 h 1853606"/>
                <a:gd name="connsiteX3" fmla="*/ 8628442 w 10537156"/>
                <a:gd name="connsiteY3" fmla="*/ 84753 h 1853606"/>
                <a:gd name="connsiteX4" fmla="*/ 8050465 w 10537156"/>
                <a:gd name="connsiteY4" fmla="*/ 5314 h 1853606"/>
                <a:gd name="connsiteX5" fmla="*/ 7543290 w 10537156"/>
                <a:gd name="connsiteY5" fmla="*/ 147681 h 1853606"/>
                <a:gd name="connsiteX6" fmla="*/ 6570470 w 10537156"/>
                <a:gd name="connsiteY6" fmla="*/ 394252 h 1853606"/>
                <a:gd name="connsiteX7" fmla="*/ 5580950 w 10537156"/>
                <a:gd name="connsiteY7" fmla="*/ 339896 h 1853606"/>
                <a:gd name="connsiteX8" fmla="*/ 4366004 w 10537156"/>
                <a:gd name="connsiteY8" fmla="*/ 556494 h 1853606"/>
                <a:gd name="connsiteX9" fmla="*/ 3396931 w 10537156"/>
                <a:gd name="connsiteY9" fmla="*/ 843768 h 1853606"/>
                <a:gd name="connsiteX10" fmla="*/ 2695764 w 10537156"/>
                <a:gd name="connsiteY10" fmla="*/ 1042967 h 1853606"/>
                <a:gd name="connsiteX11" fmla="*/ 0 w 10537156"/>
                <a:gd name="connsiteY11" fmla="*/ 1719162 h 1853606"/>
                <a:gd name="connsiteX12" fmla="*/ 4456231 w 10537156"/>
                <a:gd name="connsiteY12" fmla="*/ 1606700 h 1853606"/>
                <a:gd name="connsiteX13" fmla="*/ 6299960 w 10537156"/>
                <a:gd name="connsiteY13" fmla="*/ 1444732 h 1853606"/>
                <a:gd name="connsiteX14" fmla="*/ 7468170 w 10537156"/>
                <a:gd name="connsiteY14" fmla="*/ 1525504 h 1853606"/>
                <a:gd name="connsiteX15" fmla="*/ 8110155 w 10537156"/>
                <a:gd name="connsiteY15" fmla="*/ 1666157 h 1853606"/>
                <a:gd name="connsiteX16" fmla="*/ 8354185 w 10537156"/>
                <a:gd name="connsiteY16" fmla="*/ 1609578 h 1853606"/>
                <a:gd name="connsiteX17" fmla="*/ 8979343 w 10537156"/>
                <a:gd name="connsiteY17" fmla="*/ 1529695 h 1853606"/>
                <a:gd name="connsiteX18" fmla="*/ 9471150 w 10537156"/>
                <a:gd name="connsiteY18" fmla="*/ 1537315 h 1853606"/>
                <a:gd name="connsiteX19" fmla="*/ 10525631 w 10537156"/>
                <a:gd name="connsiteY19" fmla="*/ 1632819 h 1853606"/>
                <a:gd name="connsiteX20" fmla="*/ 10536871 w 10537156"/>
                <a:gd name="connsiteY20" fmla="*/ 1630152 h 1853606"/>
                <a:gd name="connsiteX21" fmla="*/ 10536871 w 10537156"/>
                <a:gd name="connsiteY21" fmla="*/ 1616246 h 1853606"/>
                <a:gd name="connsiteX22" fmla="*/ 10536871 w 10537156"/>
                <a:gd name="connsiteY22" fmla="*/ 1606911 h 1853606"/>
                <a:gd name="connsiteX23" fmla="*/ 8478772 w 10537156"/>
                <a:gd name="connsiteY23" fmla="*/ 79990 h 1853606"/>
                <a:gd name="connsiteX24" fmla="*/ 8478582 w 10537156"/>
                <a:gd name="connsiteY24" fmla="*/ 79863 h 1853606"/>
                <a:gd name="connsiteX25" fmla="*/ 8478836 w 10537156"/>
                <a:gd name="connsiteY25" fmla="*/ 79736 h 1853606"/>
                <a:gd name="connsiteX26" fmla="*/ 8478772 w 10537156"/>
                <a:gd name="connsiteY26" fmla="*/ 79990 h 185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537156" h="1853606">
                  <a:moveTo>
                    <a:pt x="10536871" y="1606911"/>
                  </a:moveTo>
                  <a:lnTo>
                    <a:pt x="10536871" y="360342"/>
                  </a:lnTo>
                  <a:cubicBezTo>
                    <a:pt x="10536871" y="351262"/>
                    <a:pt x="9392791" y="222167"/>
                    <a:pt x="9282809" y="205085"/>
                  </a:cubicBezTo>
                  <a:cubicBezTo>
                    <a:pt x="9063607" y="171113"/>
                    <a:pt x="8845231" y="131870"/>
                    <a:pt x="8628442" y="84753"/>
                  </a:cubicBezTo>
                  <a:cubicBezTo>
                    <a:pt x="8430068" y="41636"/>
                    <a:pt x="8254300" y="-18245"/>
                    <a:pt x="8050465" y="5314"/>
                  </a:cubicBezTo>
                  <a:cubicBezTo>
                    <a:pt x="7881428" y="24809"/>
                    <a:pt x="7705342" y="97516"/>
                    <a:pt x="7543290" y="147681"/>
                  </a:cubicBezTo>
                  <a:cubicBezTo>
                    <a:pt x="7222742" y="246932"/>
                    <a:pt x="6903909" y="348024"/>
                    <a:pt x="6570470" y="394252"/>
                  </a:cubicBezTo>
                  <a:cubicBezTo>
                    <a:pt x="6237857" y="440353"/>
                    <a:pt x="5913562" y="338816"/>
                    <a:pt x="5580950" y="339896"/>
                  </a:cubicBezTo>
                  <a:cubicBezTo>
                    <a:pt x="5160643" y="341229"/>
                    <a:pt x="4770563" y="464864"/>
                    <a:pt x="4366004" y="556494"/>
                  </a:cubicBezTo>
                  <a:cubicBezTo>
                    <a:pt x="4364861" y="557256"/>
                    <a:pt x="3524693" y="803636"/>
                    <a:pt x="3396931" y="843768"/>
                  </a:cubicBezTo>
                  <a:cubicBezTo>
                    <a:pt x="3317619" y="868660"/>
                    <a:pt x="3261919" y="897068"/>
                    <a:pt x="2695764" y="1042967"/>
                  </a:cubicBezTo>
                  <a:lnTo>
                    <a:pt x="0" y="1719162"/>
                  </a:lnTo>
                  <a:cubicBezTo>
                    <a:pt x="2180213" y="2059222"/>
                    <a:pt x="3406238" y="1652438"/>
                    <a:pt x="4456231" y="1606700"/>
                  </a:cubicBezTo>
                  <a:cubicBezTo>
                    <a:pt x="5506224" y="1560962"/>
                    <a:pt x="5797970" y="1458265"/>
                    <a:pt x="6299960" y="1444732"/>
                  </a:cubicBezTo>
                  <a:cubicBezTo>
                    <a:pt x="6801950" y="1431199"/>
                    <a:pt x="7276590" y="1512741"/>
                    <a:pt x="7468170" y="1525504"/>
                  </a:cubicBezTo>
                  <a:cubicBezTo>
                    <a:pt x="7807006" y="1548110"/>
                    <a:pt x="8081897" y="1659426"/>
                    <a:pt x="8110155" y="1666157"/>
                  </a:cubicBezTo>
                  <a:cubicBezTo>
                    <a:pt x="8210802" y="1644059"/>
                    <a:pt x="8346883" y="1611229"/>
                    <a:pt x="8354185" y="1609578"/>
                  </a:cubicBezTo>
                  <a:cubicBezTo>
                    <a:pt x="8511665" y="1573574"/>
                    <a:pt x="8923336" y="1534013"/>
                    <a:pt x="8979343" y="1529695"/>
                  </a:cubicBezTo>
                  <a:cubicBezTo>
                    <a:pt x="9142475" y="1517059"/>
                    <a:pt x="9307955" y="1529759"/>
                    <a:pt x="9471150" y="1537315"/>
                  </a:cubicBezTo>
                  <a:cubicBezTo>
                    <a:pt x="9511092" y="1539157"/>
                    <a:pt x="10520234" y="1637645"/>
                    <a:pt x="10525631" y="1632819"/>
                  </a:cubicBezTo>
                  <a:cubicBezTo>
                    <a:pt x="10529378" y="1631867"/>
                    <a:pt x="10533125" y="1630978"/>
                    <a:pt x="10536871" y="1630152"/>
                  </a:cubicBezTo>
                  <a:lnTo>
                    <a:pt x="10536871" y="1616246"/>
                  </a:lnTo>
                  <a:cubicBezTo>
                    <a:pt x="10537251" y="1614595"/>
                    <a:pt x="10537251" y="1608435"/>
                    <a:pt x="10536871" y="1606911"/>
                  </a:cubicBezTo>
                  <a:close/>
                  <a:moveTo>
                    <a:pt x="8478772" y="79990"/>
                  </a:moveTo>
                  <a:cubicBezTo>
                    <a:pt x="8478709" y="79927"/>
                    <a:pt x="8478645" y="79927"/>
                    <a:pt x="8478582" y="79863"/>
                  </a:cubicBezTo>
                  <a:cubicBezTo>
                    <a:pt x="8478709" y="79800"/>
                    <a:pt x="8478772" y="79800"/>
                    <a:pt x="8478836" y="79736"/>
                  </a:cubicBezTo>
                  <a:cubicBezTo>
                    <a:pt x="8478836" y="79800"/>
                    <a:pt x="8478836" y="79927"/>
                    <a:pt x="8478772" y="79990"/>
                  </a:cubicBezTo>
                  <a:close/>
                </a:path>
              </a:pathLst>
            </a:custGeom>
            <a:solidFill>
              <a:schemeClr val="accent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F0C96BD9-DC23-445A-B378-E99F68699CF5}"/>
                </a:ext>
              </a:extLst>
            </p:cNvPr>
            <p:cNvSpPr/>
            <p:nvPr/>
          </p:nvSpPr>
          <p:spPr>
            <a:xfrm>
              <a:off x="-192721" y="5044222"/>
              <a:ext cx="14376036" cy="581474"/>
            </a:xfrm>
            <a:custGeom>
              <a:avLst/>
              <a:gdLst>
                <a:gd name="connsiteX0" fmla="*/ 12191477 w 12191858"/>
                <a:gd name="connsiteY0" fmla="*/ 140853 h 573440"/>
                <a:gd name="connsiteX1" fmla="*/ 12152933 w 12191858"/>
                <a:gd name="connsiteY1" fmla="*/ 121993 h 573440"/>
                <a:gd name="connsiteX2" fmla="*/ 11998437 w 12191858"/>
                <a:gd name="connsiteY2" fmla="*/ 105674 h 573440"/>
                <a:gd name="connsiteX3" fmla="*/ 11707734 w 12191858"/>
                <a:gd name="connsiteY3" fmla="*/ 83703 h 573440"/>
                <a:gd name="connsiteX4" fmla="*/ 11454179 w 12191858"/>
                <a:gd name="connsiteY4" fmla="*/ 75956 h 573440"/>
                <a:gd name="connsiteX5" fmla="*/ 11226658 w 12191858"/>
                <a:gd name="connsiteY5" fmla="*/ 59763 h 573440"/>
                <a:gd name="connsiteX6" fmla="*/ 10960911 w 12191858"/>
                <a:gd name="connsiteY6" fmla="*/ 62049 h 573440"/>
                <a:gd name="connsiteX7" fmla="*/ 10718405 w 12191858"/>
                <a:gd name="connsiteY7" fmla="*/ 90370 h 573440"/>
                <a:gd name="connsiteX8" fmla="*/ 10170526 w 12191858"/>
                <a:gd name="connsiteY8" fmla="*/ 194510 h 573440"/>
                <a:gd name="connsiteX9" fmla="*/ 9919829 w 12191858"/>
                <a:gd name="connsiteY9" fmla="*/ 249438 h 573440"/>
                <a:gd name="connsiteX10" fmla="*/ 9520223 w 12191858"/>
                <a:gd name="connsiteY10" fmla="*/ 298841 h 573440"/>
                <a:gd name="connsiteX11" fmla="*/ 9226535 w 12191858"/>
                <a:gd name="connsiteY11" fmla="*/ 323923 h 573440"/>
                <a:gd name="connsiteX12" fmla="*/ 8892018 w 12191858"/>
                <a:gd name="connsiteY12" fmla="*/ 296491 h 573440"/>
                <a:gd name="connsiteX13" fmla="*/ 8562707 w 12191858"/>
                <a:gd name="connsiteY13" fmla="*/ 247914 h 573440"/>
                <a:gd name="connsiteX14" fmla="*/ 8090711 w 12191858"/>
                <a:gd name="connsiteY14" fmla="*/ 254073 h 573440"/>
                <a:gd name="connsiteX15" fmla="*/ 7948344 w 12191858"/>
                <a:gd name="connsiteY15" fmla="*/ 261058 h 573440"/>
                <a:gd name="connsiteX16" fmla="*/ 7475396 w 12191858"/>
                <a:gd name="connsiteY16" fmla="*/ 211401 h 573440"/>
                <a:gd name="connsiteX17" fmla="*/ 6913802 w 12191858"/>
                <a:gd name="connsiteY17" fmla="*/ 111071 h 573440"/>
                <a:gd name="connsiteX18" fmla="*/ 6735367 w 12191858"/>
                <a:gd name="connsiteY18" fmla="*/ 67002 h 573440"/>
                <a:gd name="connsiteX19" fmla="*/ 6483272 w 12191858"/>
                <a:gd name="connsiteY19" fmla="*/ 41221 h 573440"/>
                <a:gd name="connsiteX20" fmla="*/ 6085635 w 12191858"/>
                <a:gd name="connsiteY20" fmla="*/ 8963 h 573440"/>
                <a:gd name="connsiteX21" fmla="*/ 5692697 w 12191858"/>
                <a:gd name="connsiteY21" fmla="*/ 264 h 573440"/>
                <a:gd name="connsiteX22" fmla="*/ 5280010 w 12191858"/>
                <a:gd name="connsiteY22" fmla="*/ 36078 h 573440"/>
                <a:gd name="connsiteX23" fmla="*/ 4687746 w 12191858"/>
                <a:gd name="connsiteY23" fmla="*/ 145298 h 573440"/>
                <a:gd name="connsiteX24" fmla="*/ 3709846 w 12191858"/>
                <a:gd name="connsiteY24" fmla="*/ 255915 h 573440"/>
                <a:gd name="connsiteX25" fmla="*/ 3007599 w 12191858"/>
                <a:gd name="connsiteY25" fmla="*/ 288109 h 573440"/>
                <a:gd name="connsiteX26" fmla="*/ 2736835 w 12191858"/>
                <a:gd name="connsiteY26" fmla="*/ 264106 h 573440"/>
                <a:gd name="connsiteX27" fmla="*/ 2147555 w 12191858"/>
                <a:gd name="connsiteY27" fmla="*/ 172476 h 573440"/>
                <a:gd name="connsiteX28" fmla="*/ 1107235 w 12191858"/>
                <a:gd name="connsiteY28" fmla="*/ 188097 h 573440"/>
                <a:gd name="connsiteX29" fmla="*/ 574343 w 12191858"/>
                <a:gd name="connsiteY29" fmla="*/ 317319 h 573440"/>
                <a:gd name="connsiteX30" fmla="*/ 126985 w 12191858"/>
                <a:gd name="connsiteY30" fmla="*/ 389265 h 573440"/>
                <a:gd name="connsiteX31" fmla="*/ 747 w 12191858"/>
                <a:gd name="connsiteY31" fmla="*/ 401203 h 573440"/>
                <a:gd name="connsiteX32" fmla="*/ 112 w 12191858"/>
                <a:gd name="connsiteY32" fmla="*/ 544014 h 573440"/>
                <a:gd name="connsiteX33" fmla="*/ 29322 w 12191858"/>
                <a:gd name="connsiteY33" fmla="*/ 573224 h 573440"/>
                <a:gd name="connsiteX34" fmla="*/ 4800840 w 12191858"/>
                <a:gd name="connsiteY34" fmla="*/ 572653 h 573440"/>
                <a:gd name="connsiteX35" fmla="*/ 4819890 w 12191858"/>
                <a:gd name="connsiteY35" fmla="*/ 572653 h 573440"/>
                <a:gd name="connsiteX36" fmla="*/ 4870690 w 12191858"/>
                <a:gd name="connsiteY36" fmla="*/ 572653 h 573440"/>
                <a:gd name="connsiteX37" fmla="*/ 12162839 w 12191858"/>
                <a:gd name="connsiteY37" fmla="*/ 572653 h 573440"/>
                <a:gd name="connsiteX38" fmla="*/ 12172364 w 12191858"/>
                <a:gd name="connsiteY38" fmla="*/ 572716 h 573440"/>
                <a:gd name="connsiteX39" fmla="*/ 12191858 w 12191858"/>
                <a:gd name="connsiteY39" fmla="*/ 553603 h 573440"/>
                <a:gd name="connsiteX40" fmla="*/ 12191477 w 12191858"/>
                <a:gd name="connsiteY40" fmla="*/ 140853 h 573440"/>
                <a:gd name="connsiteX0" fmla="*/ 12191477 w 14376035"/>
                <a:gd name="connsiteY0" fmla="*/ 140853 h 581474"/>
                <a:gd name="connsiteX1" fmla="*/ 12152933 w 14376035"/>
                <a:gd name="connsiteY1" fmla="*/ 121993 h 581474"/>
                <a:gd name="connsiteX2" fmla="*/ 11998437 w 14376035"/>
                <a:gd name="connsiteY2" fmla="*/ 105674 h 581474"/>
                <a:gd name="connsiteX3" fmla="*/ 11707734 w 14376035"/>
                <a:gd name="connsiteY3" fmla="*/ 83703 h 581474"/>
                <a:gd name="connsiteX4" fmla="*/ 11454179 w 14376035"/>
                <a:gd name="connsiteY4" fmla="*/ 75956 h 581474"/>
                <a:gd name="connsiteX5" fmla="*/ 11226658 w 14376035"/>
                <a:gd name="connsiteY5" fmla="*/ 59763 h 581474"/>
                <a:gd name="connsiteX6" fmla="*/ 10960911 w 14376035"/>
                <a:gd name="connsiteY6" fmla="*/ 62049 h 581474"/>
                <a:gd name="connsiteX7" fmla="*/ 10718405 w 14376035"/>
                <a:gd name="connsiteY7" fmla="*/ 90370 h 581474"/>
                <a:gd name="connsiteX8" fmla="*/ 10170526 w 14376035"/>
                <a:gd name="connsiteY8" fmla="*/ 194510 h 581474"/>
                <a:gd name="connsiteX9" fmla="*/ 9919829 w 14376035"/>
                <a:gd name="connsiteY9" fmla="*/ 249438 h 581474"/>
                <a:gd name="connsiteX10" fmla="*/ 9520223 w 14376035"/>
                <a:gd name="connsiteY10" fmla="*/ 298841 h 581474"/>
                <a:gd name="connsiteX11" fmla="*/ 9226535 w 14376035"/>
                <a:gd name="connsiteY11" fmla="*/ 323923 h 581474"/>
                <a:gd name="connsiteX12" fmla="*/ 8892018 w 14376035"/>
                <a:gd name="connsiteY12" fmla="*/ 296491 h 581474"/>
                <a:gd name="connsiteX13" fmla="*/ 8562707 w 14376035"/>
                <a:gd name="connsiteY13" fmla="*/ 247914 h 581474"/>
                <a:gd name="connsiteX14" fmla="*/ 8090711 w 14376035"/>
                <a:gd name="connsiteY14" fmla="*/ 254073 h 581474"/>
                <a:gd name="connsiteX15" fmla="*/ 7948344 w 14376035"/>
                <a:gd name="connsiteY15" fmla="*/ 261058 h 581474"/>
                <a:gd name="connsiteX16" fmla="*/ 7475396 w 14376035"/>
                <a:gd name="connsiteY16" fmla="*/ 211401 h 581474"/>
                <a:gd name="connsiteX17" fmla="*/ 6913802 w 14376035"/>
                <a:gd name="connsiteY17" fmla="*/ 111071 h 581474"/>
                <a:gd name="connsiteX18" fmla="*/ 6735367 w 14376035"/>
                <a:gd name="connsiteY18" fmla="*/ 67002 h 581474"/>
                <a:gd name="connsiteX19" fmla="*/ 6483272 w 14376035"/>
                <a:gd name="connsiteY19" fmla="*/ 41221 h 581474"/>
                <a:gd name="connsiteX20" fmla="*/ 6085635 w 14376035"/>
                <a:gd name="connsiteY20" fmla="*/ 8963 h 581474"/>
                <a:gd name="connsiteX21" fmla="*/ 5692697 w 14376035"/>
                <a:gd name="connsiteY21" fmla="*/ 264 h 581474"/>
                <a:gd name="connsiteX22" fmla="*/ 5280010 w 14376035"/>
                <a:gd name="connsiteY22" fmla="*/ 36078 h 581474"/>
                <a:gd name="connsiteX23" fmla="*/ 4687746 w 14376035"/>
                <a:gd name="connsiteY23" fmla="*/ 145298 h 581474"/>
                <a:gd name="connsiteX24" fmla="*/ 3709846 w 14376035"/>
                <a:gd name="connsiteY24" fmla="*/ 255915 h 581474"/>
                <a:gd name="connsiteX25" fmla="*/ 3007599 w 14376035"/>
                <a:gd name="connsiteY25" fmla="*/ 288109 h 581474"/>
                <a:gd name="connsiteX26" fmla="*/ 2736835 w 14376035"/>
                <a:gd name="connsiteY26" fmla="*/ 264106 h 581474"/>
                <a:gd name="connsiteX27" fmla="*/ 2147555 w 14376035"/>
                <a:gd name="connsiteY27" fmla="*/ 172476 h 581474"/>
                <a:gd name="connsiteX28" fmla="*/ 1107235 w 14376035"/>
                <a:gd name="connsiteY28" fmla="*/ 188097 h 581474"/>
                <a:gd name="connsiteX29" fmla="*/ 574343 w 14376035"/>
                <a:gd name="connsiteY29" fmla="*/ 317319 h 581474"/>
                <a:gd name="connsiteX30" fmla="*/ 126985 w 14376035"/>
                <a:gd name="connsiteY30" fmla="*/ 389265 h 581474"/>
                <a:gd name="connsiteX31" fmla="*/ 747 w 14376035"/>
                <a:gd name="connsiteY31" fmla="*/ 401203 h 581474"/>
                <a:gd name="connsiteX32" fmla="*/ 112 w 14376035"/>
                <a:gd name="connsiteY32" fmla="*/ 544014 h 581474"/>
                <a:gd name="connsiteX33" fmla="*/ 29322 w 14376035"/>
                <a:gd name="connsiteY33" fmla="*/ 573224 h 581474"/>
                <a:gd name="connsiteX34" fmla="*/ 4800840 w 14376035"/>
                <a:gd name="connsiteY34" fmla="*/ 572653 h 581474"/>
                <a:gd name="connsiteX35" fmla="*/ 4819890 w 14376035"/>
                <a:gd name="connsiteY35" fmla="*/ 572653 h 581474"/>
                <a:gd name="connsiteX36" fmla="*/ 4870690 w 14376035"/>
                <a:gd name="connsiteY36" fmla="*/ 572653 h 581474"/>
                <a:gd name="connsiteX37" fmla="*/ 12162839 w 14376035"/>
                <a:gd name="connsiteY37" fmla="*/ 572653 h 581474"/>
                <a:gd name="connsiteX38" fmla="*/ 12172364 w 14376035"/>
                <a:gd name="connsiteY38" fmla="*/ 572716 h 581474"/>
                <a:gd name="connsiteX39" fmla="*/ 14376035 w 14376035"/>
                <a:gd name="connsiteY39" fmla="*/ 574111 h 581474"/>
                <a:gd name="connsiteX40" fmla="*/ 12191477 w 14376035"/>
                <a:gd name="connsiteY40" fmla="*/ 140853 h 581474"/>
                <a:gd name="connsiteX0" fmla="*/ 14365400 w 14376035"/>
                <a:gd name="connsiteY0" fmla="*/ 325431 h 581474"/>
                <a:gd name="connsiteX1" fmla="*/ 12152933 w 14376035"/>
                <a:gd name="connsiteY1" fmla="*/ 121993 h 581474"/>
                <a:gd name="connsiteX2" fmla="*/ 11998437 w 14376035"/>
                <a:gd name="connsiteY2" fmla="*/ 105674 h 581474"/>
                <a:gd name="connsiteX3" fmla="*/ 11707734 w 14376035"/>
                <a:gd name="connsiteY3" fmla="*/ 83703 h 581474"/>
                <a:gd name="connsiteX4" fmla="*/ 11454179 w 14376035"/>
                <a:gd name="connsiteY4" fmla="*/ 75956 h 581474"/>
                <a:gd name="connsiteX5" fmla="*/ 11226658 w 14376035"/>
                <a:gd name="connsiteY5" fmla="*/ 59763 h 581474"/>
                <a:gd name="connsiteX6" fmla="*/ 10960911 w 14376035"/>
                <a:gd name="connsiteY6" fmla="*/ 62049 h 581474"/>
                <a:gd name="connsiteX7" fmla="*/ 10718405 w 14376035"/>
                <a:gd name="connsiteY7" fmla="*/ 90370 h 581474"/>
                <a:gd name="connsiteX8" fmla="*/ 10170526 w 14376035"/>
                <a:gd name="connsiteY8" fmla="*/ 194510 h 581474"/>
                <a:gd name="connsiteX9" fmla="*/ 9919829 w 14376035"/>
                <a:gd name="connsiteY9" fmla="*/ 249438 h 581474"/>
                <a:gd name="connsiteX10" fmla="*/ 9520223 w 14376035"/>
                <a:gd name="connsiteY10" fmla="*/ 298841 h 581474"/>
                <a:gd name="connsiteX11" fmla="*/ 9226535 w 14376035"/>
                <a:gd name="connsiteY11" fmla="*/ 323923 h 581474"/>
                <a:gd name="connsiteX12" fmla="*/ 8892018 w 14376035"/>
                <a:gd name="connsiteY12" fmla="*/ 296491 h 581474"/>
                <a:gd name="connsiteX13" fmla="*/ 8562707 w 14376035"/>
                <a:gd name="connsiteY13" fmla="*/ 247914 h 581474"/>
                <a:gd name="connsiteX14" fmla="*/ 8090711 w 14376035"/>
                <a:gd name="connsiteY14" fmla="*/ 254073 h 581474"/>
                <a:gd name="connsiteX15" fmla="*/ 7948344 w 14376035"/>
                <a:gd name="connsiteY15" fmla="*/ 261058 h 581474"/>
                <a:gd name="connsiteX16" fmla="*/ 7475396 w 14376035"/>
                <a:gd name="connsiteY16" fmla="*/ 211401 h 581474"/>
                <a:gd name="connsiteX17" fmla="*/ 6913802 w 14376035"/>
                <a:gd name="connsiteY17" fmla="*/ 111071 h 581474"/>
                <a:gd name="connsiteX18" fmla="*/ 6735367 w 14376035"/>
                <a:gd name="connsiteY18" fmla="*/ 67002 h 581474"/>
                <a:gd name="connsiteX19" fmla="*/ 6483272 w 14376035"/>
                <a:gd name="connsiteY19" fmla="*/ 41221 h 581474"/>
                <a:gd name="connsiteX20" fmla="*/ 6085635 w 14376035"/>
                <a:gd name="connsiteY20" fmla="*/ 8963 h 581474"/>
                <a:gd name="connsiteX21" fmla="*/ 5692697 w 14376035"/>
                <a:gd name="connsiteY21" fmla="*/ 264 h 581474"/>
                <a:gd name="connsiteX22" fmla="*/ 5280010 w 14376035"/>
                <a:gd name="connsiteY22" fmla="*/ 36078 h 581474"/>
                <a:gd name="connsiteX23" fmla="*/ 4687746 w 14376035"/>
                <a:gd name="connsiteY23" fmla="*/ 145298 h 581474"/>
                <a:gd name="connsiteX24" fmla="*/ 3709846 w 14376035"/>
                <a:gd name="connsiteY24" fmla="*/ 255915 h 581474"/>
                <a:gd name="connsiteX25" fmla="*/ 3007599 w 14376035"/>
                <a:gd name="connsiteY25" fmla="*/ 288109 h 581474"/>
                <a:gd name="connsiteX26" fmla="*/ 2736835 w 14376035"/>
                <a:gd name="connsiteY26" fmla="*/ 264106 h 581474"/>
                <a:gd name="connsiteX27" fmla="*/ 2147555 w 14376035"/>
                <a:gd name="connsiteY27" fmla="*/ 172476 h 581474"/>
                <a:gd name="connsiteX28" fmla="*/ 1107235 w 14376035"/>
                <a:gd name="connsiteY28" fmla="*/ 188097 h 581474"/>
                <a:gd name="connsiteX29" fmla="*/ 574343 w 14376035"/>
                <a:gd name="connsiteY29" fmla="*/ 317319 h 581474"/>
                <a:gd name="connsiteX30" fmla="*/ 126985 w 14376035"/>
                <a:gd name="connsiteY30" fmla="*/ 389265 h 581474"/>
                <a:gd name="connsiteX31" fmla="*/ 747 w 14376035"/>
                <a:gd name="connsiteY31" fmla="*/ 401203 h 581474"/>
                <a:gd name="connsiteX32" fmla="*/ 112 w 14376035"/>
                <a:gd name="connsiteY32" fmla="*/ 544014 h 581474"/>
                <a:gd name="connsiteX33" fmla="*/ 29322 w 14376035"/>
                <a:gd name="connsiteY33" fmla="*/ 573224 h 581474"/>
                <a:gd name="connsiteX34" fmla="*/ 4800840 w 14376035"/>
                <a:gd name="connsiteY34" fmla="*/ 572653 h 581474"/>
                <a:gd name="connsiteX35" fmla="*/ 4819890 w 14376035"/>
                <a:gd name="connsiteY35" fmla="*/ 572653 h 581474"/>
                <a:gd name="connsiteX36" fmla="*/ 4870690 w 14376035"/>
                <a:gd name="connsiteY36" fmla="*/ 572653 h 581474"/>
                <a:gd name="connsiteX37" fmla="*/ 12162839 w 14376035"/>
                <a:gd name="connsiteY37" fmla="*/ 572653 h 581474"/>
                <a:gd name="connsiteX38" fmla="*/ 12172364 w 14376035"/>
                <a:gd name="connsiteY38" fmla="*/ 572716 h 581474"/>
                <a:gd name="connsiteX39" fmla="*/ 14376035 w 14376035"/>
                <a:gd name="connsiteY39" fmla="*/ 574111 h 581474"/>
                <a:gd name="connsiteX40" fmla="*/ 14365400 w 14376035"/>
                <a:gd name="connsiteY40" fmla="*/ 325431 h 58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376035" h="581474">
                  <a:moveTo>
                    <a:pt x="14365400" y="325431"/>
                  </a:moveTo>
                  <a:cubicBezTo>
                    <a:pt x="14355875" y="312286"/>
                    <a:pt x="12547427" y="158619"/>
                    <a:pt x="12152933" y="121993"/>
                  </a:cubicBezTo>
                  <a:cubicBezTo>
                    <a:pt x="11758439" y="85367"/>
                    <a:pt x="12049936" y="111008"/>
                    <a:pt x="11998437" y="105674"/>
                  </a:cubicBezTo>
                  <a:cubicBezTo>
                    <a:pt x="11901727" y="95577"/>
                    <a:pt x="11805461" y="81671"/>
                    <a:pt x="11707734" y="83703"/>
                  </a:cubicBezTo>
                  <a:lnTo>
                    <a:pt x="11454179" y="75956"/>
                  </a:lnTo>
                  <a:cubicBezTo>
                    <a:pt x="11378360" y="73670"/>
                    <a:pt x="11302033" y="70685"/>
                    <a:pt x="11226658" y="59763"/>
                  </a:cubicBezTo>
                  <a:cubicBezTo>
                    <a:pt x="11137822" y="46873"/>
                    <a:pt x="11049367" y="56271"/>
                    <a:pt x="10960911" y="62049"/>
                  </a:cubicBezTo>
                  <a:cubicBezTo>
                    <a:pt x="10879694" y="67383"/>
                    <a:pt x="10799240" y="80845"/>
                    <a:pt x="10718405" y="90370"/>
                  </a:cubicBezTo>
                  <a:cubicBezTo>
                    <a:pt x="10533302" y="112087"/>
                    <a:pt x="10349469" y="141361"/>
                    <a:pt x="10170526" y="194510"/>
                  </a:cubicBezTo>
                  <a:cubicBezTo>
                    <a:pt x="10088040" y="219021"/>
                    <a:pt x="10004474" y="236357"/>
                    <a:pt x="9919829" y="249438"/>
                  </a:cubicBezTo>
                  <a:cubicBezTo>
                    <a:pt x="9787113" y="270012"/>
                    <a:pt x="9653700" y="284744"/>
                    <a:pt x="9520223" y="298841"/>
                  </a:cubicBezTo>
                  <a:cubicBezTo>
                    <a:pt x="9422496" y="309128"/>
                    <a:pt x="9324580" y="318399"/>
                    <a:pt x="9226535" y="323923"/>
                  </a:cubicBezTo>
                  <a:cubicBezTo>
                    <a:pt x="9114204" y="330210"/>
                    <a:pt x="9003143" y="309890"/>
                    <a:pt x="8892018" y="296491"/>
                  </a:cubicBezTo>
                  <a:cubicBezTo>
                    <a:pt x="8781908" y="283220"/>
                    <a:pt x="8674149" y="254200"/>
                    <a:pt x="8562707" y="247914"/>
                  </a:cubicBezTo>
                  <a:cubicBezTo>
                    <a:pt x="8405163" y="238960"/>
                    <a:pt x="8247937" y="239913"/>
                    <a:pt x="8090711" y="254073"/>
                  </a:cubicBezTo>
                  <a:cubicBezTo>
                    <a:pt x="8043404" y="258328"/>
                    <a:pt x="7996032" y="265567"/>
                    <a:pt x="7948344" y="261058"/>
                  </a:cubicBezTo>
                  <a:cubicBezTo>
                    <a:pt x="7790546" y="246136"/>
                    <a:pt x="7632876" y="230261"/>
                    <a:pt x="7475396" y="211401"/>
                  </a:cubicBezTo>
                  <a:cubicBezTo>
                    <a:pt x="7286166" y="188732"/>
                    <a:pt x="7098841" y="157045"/>
                    <a:pt x="6913802" y="111071"/>
                  </a:cubicBezTo>
                  <a:cubicBezTo>
                    <a:pt x="6854303" y="96276"/>
                    <a:pt x="6796327" y="73670"/>
                    <a:pt x="6735367" y="67002"/>
                  </a:cubicBezTo>
                  <a:cubicBezTo>
                    <a:pt x="6651420" y="57858"/>
                    <a:pt x="6567473" y="47952"/>
                    <a:pt x="6483272" y="41221"/>
                  </a:cubicBezTo>
                  <a:cubicBezTo>
                    <a:pt x="6351129" y="25283"/>
                    <a:pt x="6218350" y="16202"/>
                    <a:pt x="6085635" y="8963"/>
                  </a:cubicBezTo>
                  <a:cubicBezTo>
                    <a:pt x="5954889" y="1851"/>
                    <a:pt x="5823697" y="2359"/>
                    <a:pt x="5692697" y="264"/>
                  </a:cubicBezTo>
                  <a:cubicBezTo>
                    <a:pt x="5553505" y="-1959"/>
                    <a:pt x="5416345" y="9852"/>
                    <a:pt x="5280010" y="36078"/>
                  </a:cubicBezTo>
                  <a:lnTo>
                    <a:pt x="4687746" y="145298"/>
                  </a:lnTo>
                  <a:cubicBezTo>
                    <a:pt x="4363896" y="205750"/>
                    <a:pt x="4036363" y="213751"/>
                    <a:pt x="3709846" y="255915"/>
                  </a:cubicBezTo>
                  <a:cubicBezTo>
                    <a:pt x="3475150" y="286204"/>
                    <a:pt x="3244264" y="304111"/>
                    <a:pt x="3007599" y="288109"/>
                  </a:cubicBezTo>
                  <a:cubicBezTo>
                    <a:pt x="2917112" y="282013"/>
                    <a:pt x="2826688" y="280680"/>
                    <a:pt x="2736835" y="264106"/>
                  </a:cubicBezTo>
                  <a:cubicBezTo>
                    <a:pt x="2542081" y="228165"/>
                    <a:pt x="2345168" y="191335"/>
                    <a:pt x="2147555" y="172476"/>
                  </a:cubicBezTo>
                  <a:cubicBezTo>
                    <a:pt x="1802306" y="139519"/>
                    <a:pt x="1450389" y="133614"/>
                    <a:pt x="1107235" y="188097"/>
                  </a:cubicBezTo>
                  <a:cubicBezTo>
                    <a:pt x="926387" y="216799"/>
                    <a:pt x="752079" y="274774"/>
                    <a:pt x="574343" y="317319"/>
                  </a:cubicBezTo>
                  <a:cubicBezTo>
                    <a:pt x="405814" y="357642"/>
                    <a:pt x="298308" y="367357"/>
                    <a:pt x="126985" y="389265"/>
                  </a:cubicBezTo>
                  <a:cubicBezTo>
                    <a:pt x="113142" y="391043"/>
                    <a:pt x="11542" y="390217"/>
                    <a:pt x="747" y="401203"/>
                  </a:cubicBezTo>
                  <a:cubicBezTo>
                    <a:pt x="747" y="448828"/>
                    <a:pt x="2271" y="496516"/>
                    <a:pt x="112" y="544014"/>
                  </a:cubicBezTo>
                  <a:cubicBezTo>
                    <a:pt x="-967" y="567954"/>
                    <a:pt x="5510" y="573224"/>
                    <a:pt x="29322" y="573224"/>
                  </a:cubicBezTo>
                  <a:lnTo>
                    <a:pt x="4800840" y="572653"/>
                  </a:lnTo>
                  <a:lnTo>
                    <a:pt x="4819890" y="572653"/>
                  </a:lnTo>
                  <a:lnTo>
                    <a:pt x="4870690" y="572653"/>
                  </a:lnTo>
                  <a:lnTo>
                    <a:pt x="12162839" y="572653"/>
                  </a:lnTo>
                  <a:cubicBezTo>
                    <a:pt x="12166014" y="572653"/>
                    <a:pt x="12169252" y="572145"/>
                    <a:pt x="12172364" y="572716"/>
                  </a:cubicBezTo>
                  <a:cubicBezTo>
                    <a:pt x="12188239" y="575701"/>
                    <a:pt x="14376099" y="589986"/>
                    <a:pt x="14376035" y="574111"/>
                  </a:cubicBezTo>
                  <a:cubicBezTo>
                    <a:pt x="14375337" y="436506"/>
                    <a:pt x="14365400" y="462972"/>
                    <a:pt x="14365400" y="32543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9519C040-3B82-4E20-9DC8-C3D1FEC63895}"/>
                </a:ext>
              </a:extLst>
            </p:cNvPr>
            <p:cNvSpPr/>
            <p:nvPr/>
          </p:nvSpPr>
          <p:spPr>
            <a:xfrm>
              <a:off x="-192226" y="4103878"/>
              <a:ext cx="14355032" cy="1341417"/>
            </a:xfrm>
            <a:custGeom>
              <a:avLst/>
              <a:gdLst>
                <a:gd name="connsiteX0" fmla="*/ 11458574 w 12191363"/>
                <a:gd name="connsiteY0" fmla="*/ 40091 h 1337396"/>
                <a:gd name="connsiteX1" fmla="*/ 11125262 w 12191363"/>
                <a:gd name="connsiteY1" fmla="*/ 12976 h 1337396"/>
                <a:gd name="connsiteX2" fmla="*/ 10633455 w 12191363"/>
                <a:gd name="connsiteY2" fmla="*/ 5356 h 1337396"/>
                <a:gd name="connsiteX3" fmla="*/ 10008297 w 12191363"/>
                <a:gd name="connsiteY3" fmla="*/ 85239 h 1337396"/>
                <a:gd name="connsiteX4" fmla="*/ 9497059 w 12191363"/>
                <a:gd name="connsiteY4" fmla="*/ 174012 h 1337396"/>
                <a:gd name="connsiteX5" fmla="*/ 7809927 w 12191363"/>
                <a:gd name="connsiteY5" fmla="*/ 119085 h 1337396"/>
                <a:gd name="connsiteX6" fmla="*/ 7374190 w 12191363"/>
                <a:gd name="connsiteY6" fmla="*/ 111910 h 1337396"/>
                <a:gd name="connsiteX7" fmla="*/ 6942327 w 12191363"/>
                <a:gd name="connsiteY7" fmla="*/ 174711 h 1337396"/>
                <a:gd name="connsiteX8" fmla="*/ 5733478 w 12191363"/>
                <a:gd name="connsiteY8" fmla="*/ 195349 h 1337396"/>
                <a:gd name="connsiteX9" fmla="*/ 5189981 w 12191363"/>
                <a:gd name="connsiteY9" fmla="*/ 240116 h 1337396"/>
                <a:gd name="connsiteX10" fmla="*/ 4510722 w 12191363"/>
                <a:gd name="connsiteY10" fmla="*/ 315808 h 1337396"/>
                <a:gd name="connsiteX11" fmla="*/ 4154296 w 12191363"/>
                <a:gd name="connsiteY11" fmla="*/ 388897 h 1337396"/>
                <a:gd name="connsiteX12" fmla="*/ 3926013 w 12191363"/>
                <a:gd name="connsiteY12" fmla="*/ 391056 h 1337396"/>
                <a:gd name="connsiteX13" fmla="*/ 2836480 w 12191363"/>
                <a:gd name="connsiteY13" fmla="*/ 298854 h 1337396"/>
                <a:gd name="connsiteX14" fmla="*/ 1552383 w 12191363"/>
                <a:gd name="connsiteY14" fmla="*/ 339176 h 1337396"/>
                <a:gd name="connsiteX15" fmla="*/ 679766 w 12191363"/>
                <a:gd name="connsiteY15" fmla="*/ 601685 h 1337396"/>
                <a:gd name="connsiteX16" fmla="*/ 269620 w 12191363"/>
                <a:gd name="connsiteY16" fmla="*/ 756562 h 1337396"/>
                <a:gd name="connsiteX17" fmla="*/ 253 w 12191363"/>
                <a:gd name="connsiteY17" fmla="*/ 810791 h 1337396"/>
                <a:gd name="connsiteX18" fmla="*/ 380 w 12191363"/>
                <a:gd name="connsiteY18" fmla="*/ 1337396 h 1337396"/>
                <a:gd name="connsiteX19" fmla="*/ 111251 w 12191363"/>
                <a:gd name="connsiteY19" fmla="*/ 1334475 h 1337396"/>
                <a:gd name="connsiteX20" fmla="*/ 842580 w 12191363"/>
                <a:gd name="connsiteY20" fmla="*/ 1188044 h 1337396"/>
                <a:gd name="connsiteX21" fmla="*/ 2006218 w 12191363"/>
                <a:gd name="connsiteY21" fmla="*/ 1115908 h 1337396"/>
                <a:gd name="connsiteX22" fmla="*/ 3650169 w 12191363"/>
                <a:gd name="connsiteY22" fmla="*/ 1213825 h 1337396"/>
                <a:gd name="connsiteX23" fmla="*/ 5231319 w 12191363"/>
                <a:gd name="connsiteY23" fmla="*/ 993861 h 1337396"/>
                <a:gd name="connsiteX24" fmla="*/ 5420930 w 12191363"/>
                <a:gd name="connsiteY24" fmla="*/ 966683 h 1337396"/>
                <a:gd name="connsiteX25" fmla="*/ 6578345 w 12191363"/>
                <a:gd name="connsiteY25" fmla="*/ 998052 h 1337396"/>
                <a:gd name="connsiteX26" fmla="*/ 6636321 w 12191363"/>
                <a:gd name="connsiteY26" fmla="*/ 1005862 h 1337396"/>
                <a:gd name="connsiteX27" fmla="*/ 7187310 w 12191363"/>
                <a:gd name="connsiteY27" fmla="*/ 1116797 h 1337396"/>
                <a:gd name="connsiteX28" fmla="*/ 7601330 w 12191363"/>
                <a:gd name="connsiteY28" fmla="*/ 1173185 h 1337396"/>
                <a:gd name="connsiteX29" fmla="*/ 8028558 w 12191363"/>
                <a:gd name="connsiteY29" fmla="*/ 1203030 h 1337396"/>
                <a:gd name="connsiteX30" fmla="*/ 8518333 w 12191363"/>
                <a:gd name="connsiteY30" fmla="*/ 1191283 h 1337396"/>
                <a:gd name="connsiteX31" fmla="*/ 9059544 w 12191363"/>
                <a:gd name="connsiteY31" fmla="*/ 1266403 h 1337396"/>
                <a:gd name="connsiteX32" fmla="*/ 9640125 w 12191363"/>
                <a:gd name="connsiteY32" fmla="*/ 1234018 h 1337396"/>
                <a:gd name="connsiteX33" fmla="*/ 10226420 w 12191363"/>
                <a:gd name="connsiteY33" fmla="*/ 1128481 h 1337396"/>
                <a:gd name="connsiteX34" fmla="*/ 11013312 w 12191363"/>
                <a:gd name="connsiteY34" fmla="*/ 1007006 h 1337396"/>
                <a:gd name="connsiteX35" fmla="*/ 11259692 w 12191363"/>
                <a:gd name="connsiteY35" fmla="*/ 1012340 h 1337396"/>
                <a:gd name="connsiteX36" fmla="*/ 11973939 w 12191363"/>
                <a:gd name="connsiteY36" fmla="*/ 1051710 h 1337396"/>
                <a:gd name="connsiteX37" fmla="*/ 12190729 w 12191363"/>
                <a:gd name="connsiteY37" fmla="*/ 1077300 h 1337396"/>
                <a:gd name="connsiteX38" fmla="*/ 12191363 w 12191363"/>
                <a:gd name="connsiteY38" fmla="*/ 125499 h 1337396"/>
                <a:gd name="connsiteX39" fmla="*/ 11458574 w 12191363"/>
                <a:gd name="connsiteY39" fmla="*/ 40091 h 1337396"/>
                <a:gd name="connsiteX0" fmla="*/ 11458574 w 12191363"/>
                <a:gd name="connsiteY0" fmla="*/ 40091 h 1337396"/>
                <a:gd name="connsiteX1" fmla="*/ 11125262 w 12191363"/>
                <a:gd name="connsiteY1" fmla="*/ 12976 h 1337396"/>
                <a:gd name="connsiteX2" fmla="*/ 10633455 w 12191363"/>
                <a:gd name="connsiteY2" fmla="*/ 5356 h 1337396"/>
                <a:gd name="connsiteX3" fmla="*/ 10008297 w 12191363"/>
                <a:gd name="connsiteY3" fmla="*/ 85239 h 1337396"/>
                <a:gd name="connsiteX4" fmla="*/ 9497059 w 12191363"/>
                <a:gd name="connsiteY4" fmla="*/ 174012 h 1337396"/>
                <a:gd name="connsiteX5" fmla="*/ 7809927 w 12191363"/>
                <a:gd name="connsiteY5" fmla="*/ 119085 h 1337396"/>
                <a:gd name="connsiteX6" fmla="*/ 7374190 w 12191363"/>
                <a:gd name="connsiteY6" fmla="*/ 111910 h 1337396"/>
                <a:gd name="connsiteX7" fmla="*/ 6942327 w 12191363"/>
                <a:gd name="connsiteY7" fmla="*/ 174711 h 1337396"/>
                <a:gd name="connsiteX8" fmla="*/ 5733478 w 12191363"/>
                <a:gd name="connsiteY8" fmla="*/ 195349 h 1337396"/>
                <a:gd name="connsiteX9" fmla="*/ 5189981 w 12191363"/>
                <a:gd name="connsiteY9" fmla="*/ 240116 h 1337396"/>
                <a:gd name="connsiteX10" fmla="*/ 4510722 w 12191363"/>
                <a:gd name="connsiteY10" fmla="*/ 315808 h 1337396"/>
                <a:gd name="connsiteX11" fmla="*/ 4154296 w 12191363"/>
                <a:gd name="connsiteY11" fmla="*/ 388897 h 1337396"/>
                <a:gd name="connsiteX12" fmla="*/ 3926013 w 12191363"/>
                <a:gd name="connsiteY12" fmla="*/ 391056 h 1337396"/>
                <a:gd name="connsiteX13" fmla="*/ 2836480 w 12191363"/>
                <a:gd name="connsiteY13" fmla="*/ 298854 h 1337396"/>
                <a:gd name="connsiteX14" fmla="*/ 1552383 w 12191363"/>
                <a:gd name="connsiteY14" fmla="*/ 339176 h 1337396"/>
                <a:gd name="connsiteX15" fmla="*/ 679766 w 12191363"/>
                <a:gd name="connsiteY15" fmla="*/ 601685 h 1337396"/>
                <a:gd name="connsiteX16" fmla="*/ 269620 w 12191363"/>
                <a:gd name="connsiteY16" fmla="*/ 756562 h 1337396"/>
                <a:gd name="connsiteX17" fmla="*/ 253 w 12191363"/>
                <a:gd name="connsiteY17" fmla="*/ 810791 h 1337396"/>
                <a:gd name="connsiteX18" fmla="*/ 380 w 12191363"/>
                <a:gd name="connsiteY18" fmla="*/ 1337396 h 1337396"/>
                <a:gd name="connsiteX19" fmla="*/ 111251 w 12191363"/>
                <a:gd name="connsiteY19" fmla="*/ 1334475 h 1337396"/>
                <a:gd name="connsiteX20" fmla="*/ 842580 w 12191363"/>
                <a:gd name="connsiteY20" fmla="*/ 1188044 h 1337396"/>
                <a:gd name="connsiteX21" fmla="*/ 2006218 w 12191363"/>
                <a:gd name="connsiteY21" fmla="*/ 1115908 h 1337396"/>
                <a:gd name="connsiteX22" fmla="*/ 3650169 w 12191363"/>
                <a:gd name="connsiteY22" fmla="*/ 1213825 h 1337396"/>
                <a:gd name="connsiteX23" fmla="*/ 5231319 w 12191363"/>
                <a:gd name="connsiteY23" fmla="*/ 993861 h 1337396"/>
                <a:gd name="connsiteX24" fmla="*/ 5420930 w 12191363"/>
                <a:gd name="connsiteY24" fmla="*/ 966683 h 1337396"/>
                <a:gd name="connsiteX25" fmla="*/ 6578345 w 12191363"/>
                <a:gd name="connsiteY25" fmla="*/ 998052 h 1337396"/>
                <a:gd name="connsiteX26" fmla="*/ 6636321 w 12191363"/>
                <a:gd name="connsiteY26" fmla="*/ 1005862 h 1337396"/>
                <a:gd name="connsiteX27" fmla="*/ 7187310 w 12191363"/>
                <a:gd name="connsiteY27" fmla="*/ 1116797 h 1337396"/>
                <a:gd name="connsiteX28" fmla="*/ 7601330 w 12191363"/>
                <a:gd name="connsiteY28" fmla="*/ 1173185 h 1337396"/>
                <a:gd name="connsiteX29" fmla="*/ 8028558 w 12191363"/>
                <a:gd name="connsiteY29" fmla="*/ 1203030 h 1337396"/>
                <a:gd name="connsiteX30" fmla="*/ 8518333 w 12191363"/>
                <a:gd name="connsiteY30" fmla="*/ 1191283 h 1337396"/>
                <a:gd name="connsiteX31" fmla="*/ 9059544 w 12191363"/>
                <a:gd name="connsiteY31" fmla="*/ 1266403 h 1337396"/>
                <a:gd name="connsiteX32" fmla="*/ 9640125 w 12191363"/>
                <a:gd name="connsiteY32" fmla="*/ 1234018 h 1337396"/>
                <a:gd name="connsiteX33" fmla="*/ 10226420 w 12191363"/>
                <a:gd name="connsiteY33" fmla="*/ 1128481 h 1337396"/>
                <a:gd name="connsiteX34" fmla="*/ 11013312 w 12191363"/>
                <a:gd name="connsiteY34" fmla="*/ 1007006 h 1337396"/>
                <a:gd name="connsiteX35" fmla="*/ 11259692 w 12191363"/>
                <a:gd name="connsiteY35" fmla="*/ 1012340 h 1337396"/>
                <a:gd name="connsiteX36" fmla="*/ 11973939 w 12191363"/>
                <a:gd name="connsiteY36" fmla="*/ 1051710 h 1337396"/>
                <a:gd name="connsiteX37" fmla="*/ 12190729 w 12191363"/>
                <a:gd name="connsiteY37" fmla="*/ 1077300 h 1337396"/>
                <a:gd name="connsiteX38" fmla="*/ 12191363 w 12191363"/>
                <a:gd name="connsiteY38" fmla="*/ 125499 h 1337396"/>
                <a:gd name="connsiteX39" fmla="*/ 11458574 w 12191363"/>
                <a:gd name="connsiteY39" fmla="*/ 40091 h 1337396"/>
                <a:gd name="connsiteX0" fmla="*/ 11458574 w 14355030"/>
                <a:gd name="connsiteY0" fmla="*/ 40091 h 1337396"/>
                <a:gd name="connsiteX1" fmla="*/ 11125262 w 14355030"/>
                <a:gd name="connsiteY1" fmla="*/ 12976 h 1337396"/>
                <a:gd name="connsiteX2" fmla="*/ 10633455 w 14355030"/>
                <a:gd name="connsiteY2" fmla="*/ 5356 h 1337396"/>
                <a:gd name="connsiteX3" fmla="*/ 10008297 w 14355030"/>
                <a:gd name="connsiteY3" fmla="*/ 85239 h 1337396"/>
                <a:gd name="connsiteX4" fmla="*/ 9497059 w 14355030"/>
                <a:gd name="connsiteY4" fmla="*/ 174012 h 1337396"/>
                <a:gd name="connsiteX5" fmla="*/ 7809927 w 14355030"/>
                <a:gd name="connsiteY5" fmla="*/ 119085 h 1337396"/>
                <a:gd name="connsiteX6" fmla="*/ 7374190 w 14355030"/>
                <a:gd name="connsiteY6" fmla="*/ 111910 h 1337396"/>
                <a:gd name="connsiteX7" fmla="*/ 6942327 w 14355030"/>
                <a:gd name="connsiteY7" fmla="*/ 174711 h 1337396"/>
                <a:gd name="connsiteX8" fmla="*/ 5733478 w 14355030"/>
                <a:gd name="connsiteY8" fmla="*/ 195349 h 1337396"/>
                <a:gd name="connsiteX9" fmla="*/ 5189981 w 14355030"/>
                <a:gd name="connsiteY9" fmla="*/ 240116 h 1337396"/>
                <a:gd name="connsiteX10" fmla="*/ 4510722 w 14355030"/>
                <a:gd name="connsiteY10" fmla="*/ 315808 h 1337396"/>
                <a:gd name="connsiteX11" fmla="*/ 4154296 w 14355030"/>
                <a:gd name="connsiteY11" fmla="*/ 388897 h 1337396"/>
                <a:gd name="connsiteX12" fmla="*/ 3926013 w 14355030"/>
                <a:gd name="connsiteY12" fmla="*/ 391056 h 1337396"/>
                <a:gd name="connsiteX13" fmla="*/ 2836480 w 14355030"/>
                <a:gd name="connsiteY13" fmla="*/ 298854 h 1337396"/>
                <a:gd name="connsiteX14" fmla="*/ 1552383 w 14355030"/>
                <a:gd name="connsiteY14" fmla="*/ 339176 h 1337396"/>
                <a:gd name="connsiteX15" fmla="*/ 679766 w 14355030"/>
                <a:gd name="connsiteY15" fmla="*/ 601685 h 1337396"/>
                <a:gd name="connsiteX16" fmla="*/ 269620 w 14355030"/>
                <a:gd name="connsiteY16" fmla="*/ 756562 h 1337396"/>
                <a:gd name="connsiteX17" fmla="*/ 253 w 14355030"/>
                <a:gd name="connsiteY17" fmla="*/ 810791 h 1337396"/>
                <a:gd name="connsiteX18" fmla="*/ 380 w 14355030"/>
                <a:gd name="connsiteY18" fmla="*/ 1337396 h 1337396"/>
                <a:gd name="connsiteX19" fmla="*/ 111251 w 14355030"/>
                <a:gd name="connsiteY19" fmla="*/ 1334475 h 1337396"/>
                <a:gd name="connsiteX20" fmla="*/ 842580 w 14355030"/>
                <a:gd name="connsiteY20" fmla="*/ 1188044 h 1337396"/>
                <a:gd name="connsiteX21" fmla="*/ 2006218 w 14355030"/>
                <a:gd name="connsiteY21" fmla="*/ 1115908 h 1337396"/>
                <a:gd name="connsiteX22" fmla="*/ 3650169 w 14355030"/>
                <a:gd name="connsiteY22" fmla="*/ 1213825 h 1337396"/>
                <a:gd name="connsiteX23" fmla="*/ 5231319 w 14355030"/>
                <a:gd name="connsiteY23" fmla="*/ 993861 h 1337396"/>
                <a:gd name="connsiteX24" fmla="*/ 5420930 w 14355030"/>
                <a:gd name="connsiteY24" fmla="*/ 966683 h 1337396"/>
                <a:gd name="connsiteX25" fmla="*/ 6578345 w 14355030"/>
                <a:gd name="connsiteY25" fmla="*/ 998052 h 1337396"/>
                <a:gd name="connsiteX26" fmla="*/ 6636321 w 14355030"/>
                <a:gd name="connsiteY26" fmla="*/ 1005862 h 1337396"/>
                <a:gd name="connsiteX27" fmla="*/ 7187310 w 14355030"/>
                <a:gd name="connsiteY27" fmla="*/ 1116797 h 1337396"/>
                <a:gd name="connsiteX28" fmla="*/ 7601330 w 14355030"/>
                <a:gd name="connsiteY28" fmla="*/ 1173185 h 1337396"/>
                <a:gd name="connsiteX29" fmla="*/ 8028558 w 14355030"/>
                <a:gd name="connsiteY29" fmla="*/ 1203030 h 1337396"/>
                <a:gd name="connsiteX30" fmla="*/ 8518333 w 14355030"/>
                <a:gd name="connsiteY30" fmla="*/ 1191283 h 1337396"/>
                <a:gd name="connsiteX31" fmla="*/ 9059544 w 14355030"/>
                <a:gd name="connsiteY31" fmla="*/ 1266403 h 1337396"/>
                <a:gd name="connsiteX32" fmla="*/ 9640125 w 14355030"/>
                <a:gd name="connsiteY32" fmla="*/ 1234018 h 1337396"/>
                <a:gd name="connsiteX33" fmla="*/ 10226420 w 14355030"/>
                <a:gd name="connsiteY33" fmla="*/ 1128481 h 1337396"/>
                <a:gd name="connsiteX34" fmla="*/ 11013312 w 14355030"/>
                <a:gd name="connsiteY34" fmla="*/ 1007006 h 1337396"/>
                <a:gd name="connsiteX35" fmla="*/ 11259692 w 14355030"/>
                <a:gd name="connsiteY35" fmla="*/ 1012340 h 1337396"/>
                <a:gd name="connsiteX36" fmla="*/ 11973939 w 14355030"/>
                <a:gd name="connsiteY36" fmla="*/ 1051710 h 1337396"/>
                <a:gd name="connsiteX37" fmla="*/ 12190729 w 14355030"/>
                <a:gd name="connsiteY37" fmla="*/ 1077300 h 1337396"/>
                <a:gd name="connsiteX38" fmla="*/ 14355030 w 14355030"/>
                <a:gd name="connsiteY38" fmla="*/ 412621 h 1337396"/>
                <a:gd name="connsiteX39" fmla="*/ 11458574 w 14355030"/>
                <a:gd name="connsiteY39" fmla="*/ 40091 h 1337396"/>
                <a:gd name="connsiteX0" fmla="*/ 11458574 w 14355030"/>
                <a:gd name="connsiteY0" fmla="*/ 40091 h 1337396"/>
                <a:gd name="connsiteX1" fmla="*/ 11125262 w 14355030"/>
                <a:gd name="connsiteY1" fmla="*/ 12976 h 1337396"/>
                <a:gd name="connsiteX2" fmla="*/ 10633455 w 14355030"/>
                <a:gd name="connsiteY2" fmla="*/ 5356 h 1337396"/>
                <a:gd name="connsiteX3" fmla="*/ 10008297 w 14355030"/>
                <a:gd name="connsiteY3" fmla="*/ 85239 h 1337396"/>
                <a:gd name="connsiteX4" fmla="*/ 9497059 w 14355030"/>
                <a:gd name="connsiteY4" fmla="*/ 174012 h 1337396"/>
                <a:gd name="connsiteX5" fmla="*/ 7809927 w 14355030"/>
                <a:gd name="connsiteY5" fmla="*/ 119085 h 1337396"/>
                <a:gd name="connsiteX6" fmla="*/ 7374190 w 14355030"/>
                <a:gd name="connsiteY6" fmla="*/ 111910 h 1337396"/>
                <a:gd name="connsiteX7" fmla="*/ 6942327 w 14355030"/>
                <a:gd name="connsiteY7" fmla="*/ 174711 h 1337396"/>
                <a:gd name="connsiteX8" fmla="*/ 5733478 w 14355030"/>
                <a:gd name="connsiteY8" fmla="*/ 195349 h 1337396"/>
                <a:gd name="connsiteX9" fmla="*/ 5189981 w 14355030"/>
                <a:gd name="connsiteY9" fmla="*/ 240116 h 1337396"/>
                <a:gd name="connsiteX10" fmla="*/ 4510722 w 14355030"/>
                <a:gd name="connsiteY10" fmla="*/ 315808 h 1337396"/>
                <a:gd name="connsiteX11" fmla="*/ 4154296 w 14355030"/>
                <a:gd name="connsiteY11" fmla="*/ 388897 h 1337396"/>
                <a:gd name="connsiteX12" fmla="*/ 3926013 w 14355030"/>
                <a:gd name="connsiteY12" fmla="*/ 391056 h 1337396"/>
                <a:gd name="connsiteX13" fmla="*/ 2836480 w 14355030"/>
                <a:gd name="connsiteY13" fmla="*/ 298854 h 1337396"/>
                <a:gd name="connsiteX14" fmla="*/ 1552383 w 14355030"/>
                <a:gd name="connsiteY14" fmla="*/ 339176 h 1337396"/>
                <a:gd name="connsiteX15" fmla="*/ 679766 w 14355030"/>
                <a:gd name="connsiteY15" fmla="*/ 601685 h 1337396"/>
                <a:gd name="connsiteX16" fmla="*/ 269620 w 14355030"/>
                <a:gd name="connsiteY16" fmla="*/ 756562 h 1337396"/>
                <a:gd name="connsiteX17" fmla="*/ 253 w 14355030"/>
                <a:gd name="connsiteY17" fmla="*/ 810791 h 1337396"/>
                <a:gd name="connsiteX18" fmla="*/ 380 w 14355030"/>
                <a:gd name="connsiteY18" fmla="*/ 1337396 h 1337396"/>
                <a:gd name="connsiteX19" fmla="*/ 111251 w 14355030"/>
                <a:gd name="connsiteY19" fmla="*/ 1334475 h 1337396"/>
                <a:gd name="connsiteX20" fmla="*/ 842580 w 14355030"/>
                <a:gd name="connsiteY20" fmla="*/ 1188044 h 1337396"/>
                <a:gd name="connsiteX21" fmla="*/ 2006218 w 14355030"/>
                <a:gd name="connsiteY21" fmla="*/ 1115908 h 1337396"/>
                <a:gd name="connsiteX22" fmla="*/ 3650169 w 14355030"/>
                <a:gd name="connsiteY22" fmla="*/ 1213825 h 1337396"/>
                <a:gd name="connsiteX23" fmla="*/ 5231319 w 14355030"/>
                <a:gd name="connsiteY23" fmla="*/ 993861 h 1337396"/>
                <a:gd name="connsiteX24" fmla="*/ 5420930 w 14355030"/>
                <a:gd name="connsiteY24" fmla="*/ 966683 h 1337396"/>
                <a:gd name="connsiteX25" fmla="*/ 6578345 w 14355030"/>
                <a:gd name="connsiteY25" fmla="*/ 998052 h 1337396"/>
                <a:gd name="connsiteX26" fmla="*/ 6636321 w 14355030"/>
                <a:gd name="connsiteY26" fmla="*/ 1005862 h 1337396"/>
                <a:gd name="connsiteX27" fmla="*/ 7187310 w 14355030"/>
                <a:gd name="connsiteY27" fmla="*/ 1116797 h 1337396"/>
                <a:gd name="connsiteX28" fmla="*/ 7601330 w 14355030"/>
                <a:gd name="connsiteY28" fmla="*/ 1173185 h 1337396"/>
                <a:gd name="connsiteX29" fmla="*/ 8028558 w 14355030"/>
                <a:gd name="connsiteY29" fmla="*/ 1203030 h 1337396"/>
                <a:gd name="connsiteX30" fmla="*/ 8518333 w 14355030"/>
                <a:gd name="connsiteY30" fmla="*/ 1191283 h 1337396"/>
                <a:gd name="connsiteX31" fmla="*/ 9059544 w 14355030"/>
                <a:gd name="connsiteY31" fmla="*/ 1266403 h 1337396"/>
                <a:gd name="connsiteX32" fmla="*/ 9640125 w 14355030"/>
                <a:gd name="connsiteY32" fmla="*/ 1234018 h 1337396"/>
                <a:gd name="connsiteX33" fmla="*/ 10226420 w 14355030"/>
                <a:gd name="connsiteY33" fmla="*/ 1128481 h 1337396"/>
                <a:gd name="connsiteX34" fmla="*/ 11013312 w 14355030"/>
                <a:gd name="connsiteY34" fmla="*/ 1007006 h 1337396"/>
                <a:gd name="connsiteX35" fmla="*/ 11259692 w 14355030"/>
                <a:gd name="connsiteY35" fmla="*/ 1012340 h 1337396"/>
                <a:gd name="connsiteX36" fmla="*/ 11973939 w 14355030"/>
                <a:gd name="connsiteY36" fmla="*/ 1051710 h 1337396"/>
                <a:gd name="connsiteX37" fmla="*/ 14354397 w 14355030"/>
                <a:gd name="connsiteY37" fmla="*/ 1292642 h 1337396"/>
                <a:gd name="connsiteX38" fmla="*/ 14355030 w 14355030"/>
                <a:gd name="connsiteY38" fmla="*/ 412621 h 1337396"/>
                <a:gd name="connsiteX39" fmla="*/ 11458574 w 14355030"/>
                <a:gd name="connsiteY39" fmla="*/ 40091 h 1337396"/>
                <a:gd name="connsiteX0" fmla="*/ 11458574 w 14355030"/>
                <a:gd name="connsiteY0" fmla="*/ 46386 h 1343691"/>
                <a:gd name="connsiteX1" fmla="*/ 11125262 w 14355030"/>
                <a:gd name="connsiteY1" fmla="*/ 19271 h 1343691"/>
                <a:gd name="connsiteX2" fmla="*/ 10633455 w 14355030"/>
                <a:gd name="connsiteY2" fmla="*/ 11651 h 1343691"/>
                <a:gd name="connsiteX3" fmla="*/ 9497059 w 14355030"/>
                <a:gd name="connsiteY3" fmla="*/ 180307 h 1343691"/>
                <a:gd name="connsiteX4" fmla="*/ 7809927 w 14355030"/>
                <a:gd name="connsiteY4" fmla="*/ 125380 h 1343691"/>
                <a:gd name="connsiteX5" fmla="*/ 7374190 w 14355030"/>
                <a:gd name="connsiteY5" fmla="*/ 118205 h 1343691"/>
                <a:gd name="connsiteX6" fmla="*/ 6942327 w 14355030"/>
                <a:gd name="connsiteY6" fmla="*/ 181006 h 1343691"/>
                <a:gd name="connsiteX7" fmla="*/ 5733478 w 14355030"/>
                <a:gd name="connsiteY7" fmla="*/ 201644 h 1343691"/>
                <a:gd name="connsiteX8" fmla="*/ 5189981 w 14355030"/>
                <a:gd name="connsiteY8" fmla="*/ 246411 h 1343691"/>
                <a:gd name="connsiteX9" fmla="*/ 4510722 w 14355030"/>
                <a:gd name="connsiteY9" fmla="*/ 322103 h 1343691"/>
                <a:gd name="connsiteX10" fmla="*/ 4154296 w 14355030"/>
                <a:gd name="connsiteY10" fmla="*/ 395192 h 1343691"/>
                <a:gd name="connsiteX11" fmla="*/ 3926013 w 14355030"/>
                <a:gd name="connsiteY11" fmla="*/ 397351 h 1343691"/>
                <a:gd name="connsiteX12" fmla="*/ 2836480 w 14355030"/>
                <a:gd name="connsiteY12" fmla="*/ 305149 h 1343691"/>
                <a:gd name="connsiteX13" fmla="*/ 1552383 w 14355030"/>
                <a:gd name="connsiteY13" fmla="*/ 345471 h 1343691"/>
                <a:gd name="connsiteX14" fmla="*/ 679766 w 14355030"/>
                <a:gd name="connsiteY14" fmla="*/ 607980 h 1343691"/>
                <a:gd name="connsiteX15" fmla="*/ 269620 w 14355030"/>
                <a:gd name="connsiteY15" fmla="*/ 762857 h 1343691"/>
                <a:gd name="connsiteX16" fmla="*/ 253 w 14355030"/>
                <a:gd name="connsiteY16" fmla="*/ 817086 h 1343691"/>
                <a:gd name="connsiteX17" fmla="*/ 380 w 14355030"/>
                <a:gd name="connsiteY17" fmla="*/ 1343691 h 1343691"/>
                <a:gd name="connsiteX18" fmla="*/ 111251 w 14355030"/>
                <a:gd name="connsiteY18" fmla="*/ 1340770 h 1343691"/>
                <a:gd name="connsiteX19" fmla="*/ 842580 w 14355030"/>
                <a:gd name="connsiteY19" fmla="*/ 1194339 h 1343691"/>
                <a:gd name="connsiteX20" fmla="*/ 2006218 w 14355030"/>
                <a:gd name="connsiteY20" fmla="*/ 1122203 h 1343691"/>
                <a:gd name="connsiteX21" fmla="*/ 3650169 w 14355030"/>
                <a:gd name="connsiteY21" fmla="*/ 1220120 h 1343691"/>
                <a:gd name="connsiteX22" fmla="*/ 5231319 w 14355030"/>
                <a:gd name="connsiteY22" fmla="*/ 1000156 h 1343691"/>
                <a:gd name="connsiteX23" fmla="*/ 5420930 w 14355030"/>
                <a:gd name="connsiteY23" fmla="*/ 972978 h 1343691"/>
                <a:gd name="connsiteX24" fmla="*/ 6578345 w 14355030"/>
                <a:gd name="connsiteY24" fmla="*/ 1004347 h 1343691"/>
                <a:gd name="connsiteX25" fmla="*/ 6636321 w 14355030"/>
                <a:gd name="connsiteY25" fmla="*/ 1012157 h 1343691"/>
                <a:gd name="connsiteX26" fmla="*/ 7187310 w 14355030"/>
                <a:gd name="connsiteY26" fmla="*/ 1123092 h 1343691"/>
                <a:gd name="connsiteX27" fmla="*/ 7601330 w 14355030"/>
                <a:gd name="connsiteY27" fmla="*/ 1179480 h 1343691"/>
                <a:gd name="connsiteX28" fmla="*/ 8028558 w 14355030"/>
                <a:gd name="connsiteY28" fmla="*/ 1209325 h 1343691"/>
                <a:gd name="connsiteX29" fmla="*/ 8518333 w 14355030"/>
                <a:gd name="connsiteY29" fmla="*/ 1197578 h 1343691"/>
                <a:gd name="connsiteX30" fmla="*/ 9059544 w 14355030"/>
                <a:gd name="connsiteY30" fmla="*/ 1272698 h 1343691"/>
                <a:gd name="connsiteX31" fmla="*/ 9640125 w 14355030"/>
                <a:gd name="connsiteY31" fmla="*/ 1240313 h 1343691"/>
                <a:gd name="connsiteX32" fmla="*/ 10226420 w 14355030"/>
                <a:gd name="connsiteY32" fmla="*/ 1134776 h 1343691"/>
                <a:gd name="connsiteX33" fmla="*/ 11013312 w 14355030"/>
                <a:gd name="connsiteY33" fmla="*/ 1013301 h 1343691"/>
                <a:gd name="connsiteX34" fmla="*/ 11259692 w 14355030"/>
                <a:gd name="connsiteY34" fmla="*/ 1018635 h 1343691"/>
                <a:gd name="connsiteX35" fmla="*/ 11973939 w 14355030"/>
                <a:gd name="connsiteY35" fmla="*/ 1058005 h 1343691"/>
                <a:gd name="connsiteX36" fmla="*/ 14354397 w 14355030"/>
                <a:gd name="connsiteY36" fmla="*/ 1298937 h 1343691"/>
                <a:gd name="connsiteX37" fmla="*/ 14355030 w 14355030"/>
                <a:gd name="connsiteY37" fmla="*/ 418916 h 1343691"/>
                <a:gd name="connsiteX38" fmla="*/ 11458574 w 14355030"/>
                <a:gd name="connsiteY38" fmla="*/ 46386 h 1343691"/>
                <a:gd name="connsiteX0" fmla="*/ 11458574 w 14355030"/>
                <a:gd name="connsiteY0" fmla="*/ 46386 h 1343691"/>
                <a:gd name="connsiteX1" fmla="*/ 11125262 w 14355030"/>
                <a:gd name="connsiteY1" fmla="*/ 19271 h 1343691"/>
                <a:gd name="connsiteX2" fmla="*/ 10633455 w 14355030"/>
                <a:gd name="connsiteY2" fmla="*/ 11651 h 1343691"/>
                <a:gd name="connsiteX3" fmla="*/ 9497059 w 14355030"/>
                <a:gd name="connsiteY3" fmla="*/ 180307 h 1343691"/>
                <a:gd name="connsiteX4" fmla="*/ 7809927 w 14355030"/>
                <a:gd name="connsiteY4" fmla="*/ 125380 h 1343691"/>
                <a:gd name="connsiteX5" fmla="*/ 7384445 w 14355030"/>
                <a:gd name="connsiteY5" fmla="*/ 66934 h 1343691"/>
                <a:gd name="connsiteX6" fmla="*/ 6942327 w 14355030"/>
                <a:gd name="connsiteY6" fmla="*/ 181006 h 1343691"/>
                <a:gd name="connsiteX7" fmla="*/ 5733478 w 14355030"/>
                <a:gd name="connsiteY7" fmla="*/ 201644 h 1343691"/>
                <a:gd name="connsiteX8" fmla="*/ 5189981 w 14355030"/>
                <a:gd name="connsiteY8" fmla="*/ 246411 h 1343691"/>
                <a:gd name="connsiteX9" fmla="*/ 4510722 w 14355030"/>
                <a:gd name="connsiteY9" fmla="*/ 322103 h 1343691"/>
                <a:gd name="connsiteX10" fmla="*/ 4154296 w 14355030"/>
                <a:gd name="connsiteY10" fmla="*/ 395192 h 1343691"/>
                <a:gd name="connsiteX11" fmla="*/ 3926013 w 14355030"/>
                <a:gd name="connsiteY11" fmla="*/ 397351 h 1343691"/>
                <a:gd name="connsiteX12" fmla="*/ 2836480 w 14355030"/>
                <a:gd name="connsiteY12" fmla="*/ 305149 h 1343691"/>
                <a:gd name="connsiteX13" fmla="*/ 1552383 w 14355030"/>
                <a:gd name="connsiteY13" fmla="*/ 345471 h 1343691"/>
                <a:gd name="connsiteX14" fmla="*/ 679766 w 14355030"/>
                <a:gd name="connsiteY14" fmla="*/ 607980 h 1343691"/>
                <a:gd name="connsiteX15" fmla="*/ 269620 w 14355030"/>
                <a:gd name="connsiteY15" fmla="*/ 762857 h 1343691"/>
                <a:gd name="connsiteX16" fmla="*/ 253 w 14355030"/>
                <a:gd name="connsiteY16" fmla="*/ 817086 h 1343691"/>
                <a:gd name="connsiteX17" fmla="*/ 380 w 14355030"/>
                <a:gd name="connsiteY17" fmla="*/ 1343691 h 1343691"/>
                <a:gd name="connsiteX18" fmla="*/ 111251 w 14355030"/>
                <a:gd name="connsiteY18" fmla="*/ 1340770 h 1343691"/>
                <a:gd name="connsiteX19" fmla="*/ 842580 w 14355030"/>
                <a:gd name="connsiteY19" fmla="*/ 1194339 h 1343691"/>
                <a:gd name="connsiteX20" fmla="*/ 2006218 w 14355030"/>
                <a:gd name="connsiteY20" fmla="*/ 1122203 h 1343691"/>
                <a:gd name="connsiteX21" fmla="*/ 3650169 w 14355030"/>
                <a:gd name="connsiteY21" fmla="*/ 1220120 h 1343691"/>
                <a:gd name="connsiteX22" fmla="*/ 5231319 w 14355030"/>
                <a:gd name="connsiteY22" fmla="*/ 1000156 h 1343691"/>
                <a:gd name="connsiteX23" fmla="*/ 5420930 w 14355030"/>
                <a:gd name="connsiteY23" fmla="*/ 972978 h 1343691"/>
                <a:gd name="connsiteX24" fmla="*/ 6578345 w 14355030"/>
                <a:gd name="connsiteY24" fmla="*/ 1004347 h 1343691"/>
                <a:gd name="connsiteX25" fmla="*/ 6636321 w 14355030"/>
                <a:gd name="connsiteY25" fmla="*/ 1012157 h 1343691"/>
                <a:gd name="connsiteX26" fmla="*/ 7187310 w 14355030"/>
                <a:gd name="connsiteY26" fmla="*/ 1123092 h 1343691"/>
                <a:gd name="connsiteX27" fmla="*/ 7601330 w 14355030"/>
                <a:gd name="connsiteY27" fmla="*/ 1179480 h 1343691"/>
                <a:gd name="connsiteX28" fmla="*/ 8028558 w 14355030"/>
                <a:gd name="connsiteY28" fmla="*/ 1209325 h 1343691"/>
                <a:gd name="connsiteX29" fmla="*/ 8518333 w 14355030"/>
                <a:gd name="connsiteY29" fmla="*/ 1197578 h 1343691"/>
                <a:gd name="connsiteX30" fmla="*/ 9059544 w 14355030"/>
                <a:gd name="connsiteY30" fmla="*/ 1272698 h 1343691"/>
                <a:gd name="connsiteX31" fmla="*/ 9640125 w 14355030"/>
                <a:gd name="connsiteY31" fmla="*/ 1240313 h 1343691"/>
                <a:gd name="connsiteX32" fmla="*/ 10226420 w 14355030"/>
                <a:gd name="connsiteY32" fmla="*/ 1134776 h 1343691"/>
                <a:gd name="connsiteX33" fmla="*/ 11013312 w 14355030"/>
                <a:gd name="connsiteY33" fmla="*/ 1013301 h 1343691"/>
                <a:gd name="connsiteX34" fmla="*/ 11259692 w 14355030"/>
                <a:gd name="connsiteY34" fmla="*/ 1018635 h 1343691"/>
                <a:gd name="connsiteX35" fmla="*/ 11973939 w 14355030"/>
                <a:gd name="connsiteY35" fmla="*/ 1058005 h 1343691"/>
                <a:gd name="connsiteX36" fmla="*/ 14354397 w 14355030"/>
                <a:gd name="connsiteY36" fmla="*/ 1298937 h 1343691"/>
                <a:gd name="connsiteX37" fmla="*/ 14355030 w 14355030"/>
                <a:gd name="connsiteY37" fmla="*/ 418916 h 1343691"/>
                <a:gd name="connsiteX38" fmla="*/ 11458574 w 14355030"/>
                <a:gd name="connsiteY38" fmla="*/ 46386 h 1343691"/>
                <a:gd name="connsiteX0" fmla="*/ 11458574 w 14355030"/>
                <a:gd name="connsiteY0" fmla="*/ 46386 h 1343691"/>
                <a:gd name="connsiteX1" fmla="*/ 11125262 w 14355030"/>
                <a:gd name="connsiteY1" fmla="*/ 19271 h 1343691"/>
                <a:gd name="connsiteX2" fmla="*/ 10633455 w 14355030"/>
                <a:gd name="connsiteY2" fmla="*/ 11651 h 1343691"/>
                <a:gd name="connsiteX3" fmla="*/ 9497059 w 14355030"/>
                <a:gd name="connsiteY3" fmla="*/ 180307 h 1343691"/>
                <a:gd name="connsiteX4" fmla="*/ 7932980 w 14355030"/>
                <a:gd name="connsiteY4" fmla="*/ 104872 h 1343691"/>
                <a:gd name="connsiteX5" fmla="*/ 7384445 w 14355030"/>
                <a:gd name="connsiteY5" fmla="*/ 66934 h 1343691"/>
                <a:gd name="connsiteX6" fmla="*/ 6942327 w 14355030"/>
                <a:gd name="connsiteY6" fmla="*/ 181006 h 1343691"/>
                <a:gd name="connsiteX7" fmla="*/ 5733478 w 14355030"/>
                <a:gd name="connsiteY7" fmla="*/ 201644 h 1343691"/>
                <a:gd name="connsiteX8" fmla="*/ 5189981 w 14355030"/>
                <a:gd name="connsiteY8" fmla="*/ 246411 h 1343691"/>
                <a:gd name="connsiteX9" fmla="*/ 4510722 w 14355030"/>
                <a:gd name="connsiteY9" fmla="*/ 322103 h 1343691"/>
                <a:gd name="connsiteX10" fmla="*/ 4154296 w 14355030"/>
                <a:gd name="connsiteY10" fmla="*/ 395192 h 1343691"/>
                <a:gd name="connsiteX11" fmla="*/ 3926013 w 14355030"/>
                <a:gd name="connsiteY11" fmla="*/ 397351 h 1343691"/>
                <a:gd name="connsiteX12" fmla="*/ 2836480 w 14355030"/>
                <a:gd name="connsiteY12" fmla="*/ 305149 h 1343691"/>
                <a:gd name="connsiteX13" fmla="*/ 1552383 w 14355030"/>
                <a:gd name="connsiteY13" fmla="*/ 345471 h 1343691"/>
                <a:gd name="connsiteX14" fmla="*/ 679766 w 14355030"/>
                <a:gd name="connsiteY14" fmla="*/ 607980 h 1343691"/>
                <a:gd name="connsiteX15" fmla="*/ 269620 w 14355030"/>
                <a:gd name="connsiteY15" fmla="*/ 762857 h 1343691"/>
                <a:gd name="connsiteX16" fmla="*/ 253 w 14355030"/>
                <a:gd name="connsiteY16" fmla="*/ 817086 h 1343691"/>
                <a:gd name="connsiteX17" fmla="*/ 380 w 14355030"/>
                <a:gd name="connsiteY17" fmla="*/ 1343691 h 1343691"/>
                <a:gd name="connsiteX18" fmla="*/ 111251 w 14355030"/>
                <a:gd name="connsiteY18" fmla="*/ 1340770 h 1343691"/>
                <a:gd name="connsiteX19" fmla="*/ 842580 w 14355030"/>
                <a:gd name="connsiteY19" fmla="*/ 1194339 h 1343691"/>
                <a:gd name="connsiteX20" fmla="*/ 2006218 w 14355030"/>
                <a:gd name="connsiteY20" fmla="*/ 1122203 h 1343691"/>
                <a:gd name="connsiteX21" fmla="*/ 3650169 w 14355030"/>
                <a:gd name="connsiteY21" fmla="*/ 1220120 h 1343691"/>
                <a:gd name="connsiteX22" fmla="*/ 5231319 w 14355030"/>
                <a:gd name="connsiteY22" fmla="*/ 1000156 h 1343691"/>
                <a:gd name="connsiteX23" fmla="*/ 5420930 w 14355030"/>
                <a:gd name="connsiteY23" fmla="*/ 972978 h 1343691"/>
                <a:gd name="connsiteX24" fmla="*/ 6578345 w 14355030"/>
                <a:gd name="connsiteY24" fmla="*/ 1004347 h 1343691"/>
                <a:gd name="connsiteX25" fmla="*/ 6636321 w 14355030"/>
                <a:gd name="connsiteY25" fmla="*/ 1012157 h 1343691"/>
                <a:gd name="connsiteX26" fmla="*/ 7187310 w 14355030"/>
                <a:gd name="connsiteY26" fmla="*/ 1123092 h 1343691"/>
                <a:gd name="connsiteX27" fmla="*/ 7601330 w 14355030"/>
                <a:gd name="connsiteY27" fmla="*/ 1179480 h 1343691"/>
                <a:gd name="connsiteX28" fmla="*/ 8028558 w 14355030"/>
                <a:gd name="connsiteY28" fmla="*/ 1209325 h 1343691"/>
                <a:gd name="connsiteX29" fmla="*/ 8518333 w 14355030"/>
                <a:gd name="connsiteY29" fmla="*/ 1197578 h 1343691"/>
                <a:gd name="connsiteX30" fmla="*/ 9059544 w 14355030"/>
                <a:gd name="connsiteY30" fmla="*/ 1272698 h 1343691"/>
                <a:gd name="connsiteX31" fmla="*/ 9640125 w 14355030"/>
                <a:gd name="connsiteY31" fmla="*/ 1240313 h 1343691"/>
                <a:gd name="connsiteX32" fmla="*/ 10226420 w 14355030"/>
                <a:gd name="connsiteY32" fmla="*/ 1134776 h 1343691"/>
                <a:gd name="connsiteX33" fmla="*/ 11013312 w 14355030"/>
                <a:gd name="connsiteY33" fmla="*/ 1013301 h 1343691"/>
                <a:gd name="connsiteX34" fmla="*/ 11259692 w 14355030"/>
                <a:gd name="connsiteY34" fmla="*/ 1018635 h 1343691"/>
                <a:gd name="connsiteX35" fmla="*/ 11973939 w 14355030"/>
                <a:gd name="connsiteY35" fmla="*/ 1058005 h 1343691"/>
                <a:gd name="connsiteX36" fmla="*/ 14354397 w 14355030"/>
                <a:gd name="connsiteY36" fmla="*/ 1298937 h 1343691"/>
                <a:gd name="connsiteX37" fmla="*/ 14355030 w 14355030"/>
                <a:gd name="connsiteY37" fmla="*/ 418916 h 1343691"/>
                <a:gd name="connsiteX38" fmla="*/ 11458574 w 14355030"/>
                <a:gd name="connsiteY38" fmla="*/ 46386 h 1343691"/>
                <a:gd name="connsiteX0" fmla="*/ 11458574 w 14355030"/>
                <a:gd name="connsiteY0" fmla="*/ 44112 h 1341417"/>
                <a:gd name="connsiteX1" fmla="*/ 11125262 w 14355030"/>
                <a:gd name="connsiteY1" fmla="*/ 16997 h 1341417"/>
                <a:gd name="connsiteX2" fmla="*/ 10633455 w 14355030"/>
                <a:gd name="connsiteY2" fmla="*/ 9377 h 1341417"/>
                <a:gd name="connsiteX3" fmla="*/ 9476551 w 14355030"/>
                <a:gd name="connsiteY3" fmla="*/ 147270 h 1341417"/>
                <a:gd name="connsiteX4" fmla="*/ 7932980 w 14355030"/>
                <a:gd name="connsiteY4" fmla="*/ 102598 h 1341417"/>
                <a:gd name="connsiteX5" fmla="*/ 7384445 w 14355030"/>
                <a:gd name="connsiteY5" fmla="*/ 64660 h 1341417"/>
                <a:gd name="connsiteX6" fmla="*/ 6942327 w 14355030"/>
                <a:gd name="connsiteY6" fmla="*/ 178732 h 1341417"/>
                <a:gd name="connsiteX7" fmla="*/ 5733478 w 14355030"/>
                <a:gd name="connsiteY7" fmla="*/ 199370 h 1341417"/>
                <a:gd name="connsiteX8" fmla="*/ 5189981 w 14355030"/>
                <a:gd name="connsiteY8" fmla="*/ 244137 h 1341417"/>
                <a:gd name="connsiteX9" fmla="*/ 4510722 w 14355030"/>
                <a:gd name="connsiteY9" fmla="*/ 319829 h 1341417"/>
                <a:gd name="connsiteX10" fmla="*/ 4154296 w 14355030"/>
                <a:gd name="connsiteY10" fmla="*/ 392918 h 1341417"/>
                <a:gd name="connsiteX11" fmla="*/ 3926013 w 14355030"/>
                <a:gd name="connsiteY11" fmla="*/ 395077 h 1341417"/>
                <a:gd name="connsiteX12" fmla="*/ 2836480 w 14355030"/>
                <a:gd name="connsiteY12" fmla="*/ 302875 h 1341417"/>
                <a:gd name="connsiteX13" fmla="*/ 1552383 w 14355030"/>
                <a:gd name="connsiteY13" fmla="*/ 343197 h 1341417"/>
                <a:gd name="connsiteX14" fmla="*/ 679766 w 14355030"/>
                <a:gd name="connsiteY14" fmla="*/ 605706 h 1341417"/>
                <a:gd name="connsiteX15" fmla="*/ 269620 w 14355030"/>
                <a:gd name="connsiteY15" fmla="*/ 760583 h 1341417"/>
                <a:gd name="connsiteX16" fmla="*/ 253 w 14355030"/>
                <a:gd name="connsiteY16" fmla="*/ 814812 h 1341417"/>
                <a:gd name="connsiteX17" fmla="*/ 380 w 14355030"/>
                <a:gd name="connsiteY17" fmla="*/ 1341417 h 1341417"/>
                <a:gd name="connsiteX18" fmla="*/ 111251 w 14355030"/>
                <a:gd name="connsiteY18" fmla="*/ 1338496 h 1341417"/>
                <a:gd name="connsiteX19" fmla="*/ 842580 w 14355030"/>
                <a:gd name="connsiteY19" fmla="*/ 1192065 h 1341417"/>
                <a:gd name="connsiteX20" fmla="*/ 2006218 w 14355030"/>
                <a:gd name="connsiteY20" fmla="*/ 1119929 h 1341417"/>
                <a:gd name="connsiteX21" fmla="*/ 3650169 w 14355030"/>
                <a:gd name="connsiteY21" fmla="*/ 1217846 h 1341417"/>
                <a:gd name="connsiteX22" fmla="*/ 5231319 w 14355030"/>
                <a:gd name="connsiteY22" fmla="*/ 997882 h 1341417"/>
                <a:gd name="connsiteX23" fmla="*/ 5420930 w 14355030"/>
                <a:gd name="connsiteY23" fmla="*/ 970704 h 1341417"/>
                <a:gd name="connsiteX24" fmla="*/ 6578345 w 14355030"/>
                <a:gd name="connsiteY24" fmla="*/ 1002073 h 1341417"/>
                <a:gd name="connsiteX25" fmla="*/ 6636321 w 14355030"/>
                <a:gd name="connsiteY25" fmla="*/ 1009883 h 1341417"/>
                <a:gd name="connsiteX26" fmla="*/ 7187310 w 14355030"/>
                <a:gd name="connsiteY26" fmla="*/ 1120818 h 1341417"/>
                <a:gd name="connsiteX27" fmla="*/ 7601330 w 14355030"/>
                <a:gd name="connsiteY27" fmla="*/ 1177206 h 1341417"/>
                <a:gd name="connsiteX28" fmla="*/ 8028558 w 14355030"/>
                <a:gd name="connsiteY28" fmla="*/ 1207051 h 1341417"/>
                <a:gd name="connsiteX29" fmla="*/ 8518333 w 14355030"/>
                <a:gd name="connsiteY29" fmla="*/ 1195304 h 1341417"/>
                <a:gd name="connsiteX30" fmla="*/ 9059544 w 14355030"/>
                <a:gd name="connsiteY30" fmla="*/ 1270424 h 1341417"/>
                <a:gd name="connsiteX31" fmla="*/ 9640125 w 14355030"/>
                <a:gd name="connsiteY31" fmla="*/ 1238039 h 1341417"/>
                <a:gd name="connsiteX32" fmla="*/ 10226420 w 14355030"/>
                <a:gd name="connsiteY32" fmla="*/ 1132502 h 1341417"/>
                <a:gd name="connsiteX33" fmla="*/ 11013312 w 14355030"/>
                <a:gd name="connsiteY33" fmla="*/ 1011027 h 1341417"/>
                <a:gd name="connsiteX34" fmla="*/ 11259692 w 14355030"/>
                <a:gd name="connsiteY34" fmla="*/ 1016361 h 1341417"/>
                <a:gd name="connsiteX35" fmla="*/ 11973939 w 14355030"/>
                <a:gd name="connsiteY35" fmla="*/ 1055731 h 1341417"/>
                <a:gd name="connsiteX36" fmla="*/ 14354397 w 14355030"/>
                <a:gd name="connsiteY36" fmla="*/ 1296663 h 1341417"/>
                <a:gd name="connsiteX37" fmla="*/ 14355030 w 14355030"/>
                <a:gd name="connsiteY37" fmla="*/ 416642 h 1341417"/>
                <a:gd name="connsiteX38" fmla="*/ 11458574 w 14355030"/>
                <a:gd name="connsiteY38" fmla="*/ 44112 h 134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355030" h="1341417">
                  <a:moveTo>
                    <a:pt x="11458574" y="44112"/>
                  </a:moveTo>
                  <a:cubicBezTo>
                    <a:pt x="11387390" y="36873"/>
                    <a:pt x="11165204" y="18839"/>
                    <a:pt x="11125262" y="16997"/>
                  </a:cubicBezTo>
                  <a:cubicBezTo>
                    <a:pt x="10962131" y="9441"/>
                    <a:pt x="10908240" y="-12335"/>
                    <a:pt x="10633455" y="9377"/>
                  </a:cubicBezTo>
                  <a:cubicBezTo>
                    <a:pt x="10358670" y="31089"/>
                    <a:pt x="9926630" y="131733"/>
                    <a:pt x="9476551" y="147270"/>
                  </a:cubicBezTo>
                  <a:lnTo>
                    <a:pt x="7932980" y="102598"/>
                  </a:lnTo>
                  <a:cubicBezTo>
                    <a:pt x="7584296" y="88830"/>
                    <a:pt x="7549554" y="51971"/>
                    <a:pt x="7384445" y="64660"/>
                  </a:cubicBezTo>
                  <a:cubicBezTo>
                    <a:pt x="7219336" y="77349"/>
                    <a:pt x="7217488" y="156280"/>
                    <a:pt x="6942327" y="178732"/>
                  </a:cubicBezTo>
                  <a:cubicBezTo>
                    <a:pt x="6667166" y="201184"/>
                    <a:pt x="5759068" y="199496"/>
                    <a:pt x="5733478" y="199370"/>
                  </a:cubicBezTo>
                  <a:cubicBezTo>
                    <a:pt x="5559043" y="198481"/>
                    <a:pt x="5363717" y="230294"/>
                    <a:pt x="5189981" y="244137"/>
                  </a:cubicBezTo>
                  <a:cubicBezTo>
                    <a:pt x="4961064" y="262362"/>
                    <a:pt x="4736528" y="271252"/>
                    <a:pt x="4510722" y="319829"/>
                  </a:cubicBezTo>
                  <a:cubicBezTo>
                    <a:pt x="4392103" y="345356"/>
                    <a:pt x="4274628" y="377677"/>
                    <a:pt x="4154296" y="392918"/>
                  </a:cubicBezTo>
                  <a:cubicBezTo>
                    <a:pt x="4078731" y="402506"/>
                    <a:pt x="4001705" y="405173"/>
                    <a:pt x="3926013" y="395077"/>
                  </a:cubicBezTo>
                  <a:cubicBezTo>
                    <a:pt x="3887850" y="389996"/>
                    <a:pt x="2918078" y="309796"/>
                    <a:pt x="2836480" y="302875"/>
                  </a:cubicBezTo>
                  <a:cubicBezTo>
                    <a:pt x="2422079" y="267632"/>
                    <a:pt x="1958212" y="233914"/>
                    <a:pt x="1552383" y="343197"/>
                  </a:cubicBezTo>
                  <a:cubicBezTo>
                    <a:pt x="1260474" y="421810"/>
                    <a:pt x="967675" y="510710"/>
                    <a:pt x="679766" y="605706"/>
                  </a:cubicBezTo>
                  <a:cubicBezTo>
                    <a:pt x="542416" y="651045"/>
                    <a:pt x="407224" y="716259"/>
                    <a:pt x="269620" y="760583"/>
                  </a:cubicBezTo>
                  <a:cubicBezTo>
                    <a:pt x="202881" y="782109"/>
                    <a:pt x="126618" y="802493"/>
                    <a:pt x="253" y="814812"/>
                  </a:cubicBezTo>
                  <a:cubicBezTo>
                    <a:pt x="-382" y="853293"/>
                    <a:pt x="380" y="1316081"/>
                    <a:pt x="380" y="1341417"/>
                  </a:cubicBezTo>
                  <a:cubicBezTo>
                    <a:pt x="37337" y="1340592"/>
                    <a:pt x="74484" y="1341798"/>
                    <a:pt x="111251" y="1338496"/>
                  </a:cubicBezTo>
                  <a:cubicBezTo>
                    <a:pt x="359726" y="1316398"/>
                    <a:pt x="599947" y="1245913"/>
                    <a:pt x="842580" y="1192065"/>
                  </a:cubicBezTo>
                  <a:cubicBezTo>
                    <a:pt x="1213230" y="1109833"/>
                    <a:pt x="1636584" y="1035347"/>
                    <a:pt x="2006218" y="1119929"/>
                  </a:cubicBezTo>
                  <a:cubicBezTo>
                    <a:pt x="2824606" y="1307254"/>
                    <a:pt x="3650106" y="1227308"/>
                    <a:pt x="3650169" y="1217846"/>
                  </a:cubicBezTo>
                  <a:cubicBezTo>
                    <a:pt x="3803141" y="1207432"/>
                    <a:pt x="4501768" y="1139043"/>
                    <a:pt x="5231319" y="997882"/>
                  </a:cubicBezTo>
                  <a:cubicBezTo>
                    <a:pt x="5293994" y="985753"/>
                    <a:pt x="5357558" y="978197"/>
                    <a:pt x="5420930" y="970704"/>
                  </a:cubicBezTo>
                  <a:cubicBezTo>
                    <a:pt x="5801803" y="925365"/>
                    <a:pt x="6198742" y="955464"/>
                    <a:pt x="6578345" y="1002073"/>
                  </a:cubicBezTo>
                  <a:cubicBezTo>
                    <a:pt x="6597712" y="1004422"/>
                    <a:pt x="6617016" y="1007026"/>
                    <a:pt x="6636321" y="1009883"/>
                  </a:cubicBezTo>
                  <a:cubicBezTo>
                    <a:pt x="6821804" y="1037443"/>
                    <a:pt x="7002462" y="1089957"/>
                    <a:pt x="7187310" y="1120818"/>
                  </a:cubicBezTo>
                  <a:cubicBezTo>
                    <a:pt x="7324787" y="1143805"/>
                    <a:pt x="7463662" y="1156442"/>
                    <a:pt x="7601330" y="1177206"/>
                  </a:cubicBezTo>
                  <a:cubicBezTo>
                    <a:pt x="7742617" y="1198542"/>
                    <a:pt x="7885683" y="1208512"/>
                    <a:pt x="8028558" y="1207051"/>
                  </a:cubicBezTo>
                  <a:cubicBezTo>
                    <a:pt x="8191880" y="1205400"/>
                    <a:pt x="8354948" y="1189081"/>
                    <a:pt x="8518333" y="1195304"/>
                  </a:cubicBezTo>
                  <a:cubicBezTo>
                    <a:pt x="8700832" y="1202289"/>
                    <a:pt x="8878061" y="1261089"/>
                    <a:pt x="9059544" y="1270424"/>
                  </a:cubicBezTo>
                  <a:cubicBezTo>
                    <a:pt x="9253599" y="1280330"/>
                    <a:pt x="9447783" y="1262740"/>
                    <a:pt x="9640125" y="1238039"/>
                  </a:cubicBezTo>
                  <a:cubicBezTo>
                    <a:pt x="9837609" y="1212639"/>
                    <a:pt x="10035666" y="1190477"/>
                    <a:pt x="10226420" y="1132502"/>
                  </a:cubicBezTo>
                  <a:cubicBezTo>
                    <a:pt x="10383011" y="1084877"/>
                    <a:pt x="10910949" y="1016678"/>
                    <a:pt x="11013312" y="1011027"/>
                  </a:cubicBezTo>
                  <a:cubicBezTo>
                    <a:pt x="11095735" y="1006455"/>
                    <a:pt x="11177332" y="1009058"/>
                    <a:pt x="11259692" y="1016361"/>
                  </a:cubicBezTo>
                  <a:cubicBezTo>
                    <a:pt x="11383644" y="1027346"/>
                    <a:pt x="11458155" y="1009014"/>
                    <a:pt x="11973939" y="1055731"/>
                  </a:cubicBezTo>
                  <a:cubicBezTo>
                    <a:pt x="12489723" y="1102448"/>
                    <a:pt x="14282768" y="1282884"/>
                    <a:pt x="14354397" y="1296663"/>
                  </a:cubicBezTo>
                  <a:cubicBezTo>
                    <a:pt x="14354397" y="1279709"/>
                    <a:pt x="14355030" y="638892"/>
                    <a:pt x="14355030" y="416642"/>
                  </a:cubicBezTo>
                  <a:cubicBezTo>
                    <a:pt x="14101285" y="372065"/>
                    <a:pt x="11549124" y="53320"/>
                    <a:pt x="11458574" y="4411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68DA81DF-D252-4AB7-9144-DC6CE9380917}"/>
                </a:ext>
              </a:extLst>
            </p:cNvPr>
            <p:cNvSpPr/>
            <p:nvPr/>
          </p:nvSpPr>
          <p:spPr>
            <a:xfrm>
              <a:off x="-193286" y="3663932"/>
              <a:ext cx="9765390" cy="1274994"/>
            </a:xfrm>
            <a:custGeom>
              <a:avLst/>
              <a:gdLst>
                <a:gd name="connsiteX0" fmla="*/ 9123342 w 9765390"/>
                <a:gd name="connsiteY0" fmla="*/ 445134 h 1274994"/>
                <a:gd name="connsiteX1" fmla="*/ 8548667 w 9765390"/>
                <a:gd name="connsiteY1" fmla="*/ 399985 h 1274994"/>
                <a:gd name="connsiteX2" fmla="*/ 7955133 w 9765390"/>
                <a:gd name="connsiteY2" fmla="*/ 364425 h 1274994"/>
                <a:gd name="connsiteX3" fmla="*/ 6767683 w 9765390"/>
                <a:gd name="connsiteY3" fmla="*/ 300798 h 1274994"/>
                <a:gd name="connsiteX4" fmla="*/ 5605125 w 9765390"/>
                <a:gd name="connsiteY4" fmla="*/ 259015 h 1274994"/>
                <a:gd name="connsiteX5" fmla="*/ 4838934 w 9765390"/>
                <a:gd name="connsiteY5" fmla="*/ 201167 h 1274994"/>
                <a:gd name="connsiteX6" fmla="*/ 4327314 w 9765390"/>
                <a:gd name="connsiteY6" fmla="*/ 133730 h 1274994"/>
                <a:gd name="connsiteX7" fmla="*/ 4019847 w 9765390"/>
                <a:gd name="connsiteY7" fmla="*/ 91566 h 1274994"/>
                <a:gd name="connsiteX8" fmla="*/ 3601192 w 9765390"/>
                <a:gd name="connsiteY8" fmla="*/ 27494 h 1274994"/>
                <a:gd name="connsiteX9" fmla="*/ 2321794 w 9765390"/>
                <a:gd name="connsiteY9" fmla="*/ 16191 h 1274994"/>
                <a:gd name="connsiteX10" fmla="*/ 1336781 w 9765390"/>
                <a:gd name="connsiteY10" fmla="*/ 98424 h 1274994"/>
                <a:gd name="connsiteX11" fmla="*/ 112311 w 9765390"/>
                <a:gd name="connsiteY11" fmla="*/ 185228 h 1274994"/>
                <a:gd name="connsiteX12" fmla="*/ 1503 w 9765390"/>
                <a:gd name="connsiteY12" fmla="*/ 366013 h 1274994"/>
                <a:gd name="connsiteX13" fmla="*/ 1503 w 9765390"/>
                <a:gd name="connsiteY13" fmla="*/ 666431 h 1274994"/>
                <a:gd name="connsiteX14" fmla="*/ 1503 w 9765390"/>
                <a:gd name="connsiteY14" fmla="*/ 1267205 h 1274994"/>
                <a:gd name="connsiteX15" fmla="*/ 425493 w 9765390"/>
                <a:gd name="connsiteY15" fmla="*/ 1154493 h 1274994"/>
                <a:gd name="connsiteX16" fmla="*/ 977181 w 9765390"/>
                <a:gd name="connsiteY16" fmla="*/ 969517 h 1274994"/>
                <a:gd name="connsiteX17" fmla="*/ 1917680 w 9765390"/>
                <a:gd name="connsiteY17" fmla="*/ 747584 h 1274994"/>
                <a:gd name="connsiteX18" fmla="*/ 2835699 w 9765390"/>
                <a:gd name="connsiteY18" fmla="*/ 754315 h 1274994"/>
                <a:gd name="connsiteX19" fmla="*/ 4012227 w 9765390"/>
                <a:gd name="connsiteY19" fmla="*/ 862519 h 1274994"/>
                <a:gd name="connsiteX20" fmla="*/ 4384337 w 9765390"/>
                <a:gd name="connsiteY20" fmla="*/ 802956 h 1274994"/>
                <a:gd name="connsiteX21" fmla="*/ 4649323 w 9765390"/>
                <a:gd name="connsiteY21" fmla="*/ 740536 h 1274994"/>
                <a:gd name="connsiteX22" fmla="*/ 4744509 w 9765390"/>
                <a:gd name="connsiteY22" fmla="*/ 727709 h 1274994"/>
                <a:gd name="connsiteX23" fmla="*/ 4934946 w 9765390"/>
                <a:gd name="connsiteY23" fmla="*/ 714755 h 1274994"/>
                <a:gd name="connsiteX24" fmla="*/ 5372969 w 9765390"/>
                <a:gd name="connsiteY24" fmla="*/ 687831 h 1274994"/>
                <a:gd name="connsiteX25" fmla="*/ 6943450 w 9765390"/>
                <a:gd name="connsiteY25" fmla="*/ 618679 h 1274994"/>
                <a:gd name="connsiteX26" fmla="*/ 7375314 w 9765390"/>
                <a:gd name="connsiteY26" fmla="*/ 555878 h 1274994"/>
                <a:gd name="connsiteX27" fmla="*/ 7811051 w 9765390"/>
                <a:gd name="connsiteY27" fmla="*/ 563053 h 1274994"/>
                <a:gd name="connsiteX28" fmla="*/ 9498183 w 9765390"/>
                <a:gd name="connsiteY28" fmla="*/ 617981 h 1274994"/>
                <a:gd name="connsiteX29" fmla="*/ 9765390 w 9765390"/>
                <a:gd name="connsiteY29" fmla="*/ 585787 h 1274994"/>
                <a:gd name="connsiteX30" fmla="*/ 9123342 w 9765390"/>
                <a:gd name="connsiteY30" fmla="*/ 445134 h 127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765390" h="1274994">
                  <a:moveTo>
                    <a:pt x="9123342" y="445134"/>
                  </a:moveTo>
                  <a:cubicBezTo>
                    <a:pt x="8932397" y="425068"/>
                    <a:pt x="8740120" y="411860"/>
                    <a:pt x="8548667" y="399985"/>
                  </a:cubicBezTo>
                  <a:cubicBezTo>
                    <a:pt x="8350865" y="387730"/>
                    <a:pt x="8152998" y="375856"/>
                    <a:pt x="7955133" y="364425"/>
                  </a:cubicBezTo>
                  <a:cubicBezTo>
                    <a:pt x="7559400" y="341565"/>
                    <a:pt x="7163605" y="320356"/>
                    <a:pt x="6767683" y="300798"/>
                  </a:cubicBezTo>
                  <a:cubicBezTo>
                    <a:pt x="6644937" y="296099"/>
                    <a:pt x="5651416" y="260095"/>
                    <a:pt x="5605125" y="259015"/>
                  </a:cubicBezTo>
                  <a:cubicBezTo>
                    <a:pt x="5494317" y="256539"/>
                    <a:pt x="4931136" y="212025"/>
                    <a:pt x="4838934" y="201167"/>
                  </a:cubicBezTo>
                  <a:cubicBezTo>
                    <a:pt x="4668055" y="181037"/>
                    <a:pt x="4498193" y="153859"/>
                    <a:pt x="4327314" y="133730"/>
                  </a:cubicBezTo>
                  <a:cubicBezTo>
                    <a:pt x="4224635" y="121665"/>
                    <a:pt x="4122082" y="107187"/>
                    <a:pt x="4019847" y="91566"/>
                  </a:cubicBezTo>
                  <a:cubicBezTo>
                    <a:pt x="3963776" y="82993"/>
                    <a:pt x="3601192" y="6666"/>
                    <a:pt x="3601192" y="27494"/>
                  </a:cubicBezTo>
                  <a:cubicBezTo>
                    <a:pt x="3267563" y="-7177"/>
                    <a:pt x="2600813" y="-6859"/>
                    <a:pt x="2321794" y="16191"/>
                  </a:cubicBezTo>
                  <a:cubicBezTo>
                    <a:pt x="1993435" y="43306"/>
                    <a:pt x="1665013" y="70293"/>
                    <a:pt x="1336781" y="98424"/>
                  </a:cubicBezTo>
                  <a:cubicBezTo>
                    <a:pt x="929175" y="133285"/>
                    <a:pt x="519282" y="142302"/>
                    <a:pt x="112311" y="185228"/>
                  </a:cubicBezTo>
                  <a:cubicBezTo>
                    <a:pt x="-21484" y="199325"/>
                    <a:pt x="1503" y="239140"/>
                    <a:pt x="1503" y="366013"/>
                  </a:cubicBezTo>
                  <a:cubicBezTo>
                    <a:pt x="1503" y="466152"/>
                    <a:pt x="1503" y="566292"/>
                    <a:pt x="1503" y="666431"/>
                  </a:cubicBezTo>
                  <a:cubicBezTo>
                    <a:pt x="1503" y="866710"/>
                    <a:pt x="1503" y="1066926"/>
                    <a:pt x="1503" y="1267205"/>
                  </a:cubicBezTo>
                  <a:cubicBezTo>
                    <a:pt x="1503" y="1309559"/>
                    <a:pt x="392727" y="1165922"/>
                    <a:pt x="425493" y="1154493"/>
                  </a:cubicBezTo>
                  <a:cubicBezTo>
                    <a:pt x="608627" y="1090548"/>
                    <a:pt x="792205" y="1027937"/>
                    <a:pt x="977181" y="969517"/>
                  </a:cubicBezTo>
                  <a:cubicBezTo>
                    <a:pt x="1284394" y="872489"/>
                    <a:pt x="1597322" y="787145"/>
                    <a:pt x="1917680" y="747584"/>
                  </a:cubicBezTo>
                  <a:cubicBezTo>
                    <a:pt x="2222861" y="709865"/>
                    <a:pt x="2530772" y="728852"/>
                    <a:pt x="2835699" y="754315"/>
                  </a:cubicBezTo>
                  <a:cubicBezTo>
                    <a:pt x="2905168" y="760094"/>
                    <a:pt x="3887767" y="868679"/>
                    <a:pt x="4012227" y="862519"/>
                  </a:cubicBezTo>
                  <a:cubicBezTo>
                    <a:pt x="4139037" y="856233"/>
                    <a:pt x="4261655" y="831785"/>
                    <a:pt x="4384337" y="802956"/>
                  </a:cubicBezTo>
                  <a:cubicBezTo>
                    <a:pt x="4415960" y="795527"/>
                    <a:pt x="4593252" y="757363"/>
                    <a:pt x="4649323" y="740536"/>
                  </a:cubicBezTo>
                  <a:cubicBezTo>
                    <a:pt x="4649323" y="740536"/>
                    <a:pt x="4713775" y="739075"/>
                    <a:pt x="4744509" y="727709"/>
                  </a:cubicBezTo>
                  <a:cubicBezTo>
                    <a:pt x="4808009" y="723835"/>
                    <a:pt x="4870811" y="709421"/>
                    <a:pt x="4934946" y="714755"/>
                  </a:cubicBezTo>
                  <a:cubicBezTo>
                    <a:pt x="4934946" y="714755"/>
                    <a:pt x="5298547" y="693356"/>
                    <a:pt x="5372969" y="687831"/>
                  </a:cubicBezTo>
                  <a:cubicBezTo>
                    <a:pt x="5508350" y="677734"/>
                    <a:pt x="6716121" y="651255"/>
                    <a:pt x="6943450" y="618679"/>
                  </a:cubicBezTo>
                  <a:cubicBezTo>
                    <a:pt x="7087151" y="598106"/>
                    <a:pt x="7230788" y="576134"/>
                    <a:pt x="7375314" y="555878"/>
                  </a:cubicBezTo>
                  <a:cubicBezTo>
                    <a:pt x="7550701" y="531303"/>
                    <a:pt x="7689639" y="546162"/>
                    <a:pt x="7811051" y="563053"/>
                  </a:cubicBezTo>
                  <a:cubicBezTo>
                    <a:pt x="8630328" y="677036"/>
                    <a:pt x="9178206" y="635062"/>
                    <a:pt x="9498183" y="617981"/>
                  </a:cubicBezTo>
                  <a:cubicBezTo>
                    <a:pt x="9553999" y="614996"/>
                    <a:pt x="9719416" y="595883"/>
                    <a:pt x="9765390" y="585787"/>
                  </a:cubicBezTo>
                  <a:cubicBezTo>
                    <a:pt x="9614578" y="499490"/>
                    <a:pt x="9278028" y="461390"/>
                    <a:pt x="9123342" y="44513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8" name="그래픽 17">
              <a:extLst>
                <a:ext uri="{FF2B5EF4-FFF2-40B4-BE49-F238E27FC236}">
                  <a16:creationId xmlns:a16="http://schemas.microsoft.com/office/drawing/2014/main" id="{8A17418E-9A89-46B5-8A19-BD4C701924B6}"/>
                </a:ext>
              </a:extLst>
            </p:cNvPr>
            <p:cNvGrpSpPr/>
            <p:nvPr/>
          </p:nvGrpSpPr>
          <p:grpSpPr>
            <a:xfrm>
              <a:off x="5192509" y="474960"/>
              <a:ext cx="627761" cy="1084834"/>
              <a:chOff x="5385879" y="1566163"/>
              <a:chExt cx="627761" cy="1084834"/>
            </a:xfrm>
            <a:solidFill>
              <a:srgbClr val="BD7C2F"/>
            </a:solidFill>
          </p:grpSpPr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F1B4503F-5C59-40C3-A3DC-7971C8A731EC}"/>
                  </a:ext>
                </a:extLst>
              </p:cNvPr>
              <p:cNvSpPr/>
              <p:nvPr/>
            </p:nvSpPr>
            <p:spPr>
              <a:xfrm>
                <a:off x="5385879" y="2650934"/>
                <a:ext cx="127" cy="63"/>
              </a:xfrm>
              <a:custGeom>
                <a:avLst/>
                <a:gdLst>
                  <a:gd name="connsiteX0" fmla="*/ 127 w 127"/>
                  <a:gd name="connsiteY0" fmla="*/ 64 h 63"/>
                  <a:gd name="connsiteX1" fmla="*/ 127 w 127"/>
                  <a:gd name="connsiteY1" fmla="*/ 64 h 63"/>
                  <a:gd name="connsiteX2" fmla="*/ 0 w 127"/>
                  <a:gd name="connsiteY2" fmla="*/ 0 h 63"/>
                  <a:gd name="connsiteX3" fmla="*/ 127 w 127"/>
                  <a:gd name="connsiteY3" fmla="*/ 64 h 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" h="63">
                    <a:moveTo>
                      <a:pt x="127" y="64"/>
                    </a:moveTo>
                    <a:cubicBezTo>
                      <a:pt x="127" y="64"/>
                      <a:pt x="127" y="64"/>
                      <a:pt x="127" y="64"/>
                    </a:cubicBezTo>
                    <a:cubicBezTo>
                      <a:pt x="64" y="0"/>
                      <a:pt x="64" y="0"/>
                      <a:pt x="0" y="0"/>
                    </a:cubicBezTo>
                    <a:lnTo>
                      <a:pt x="127" y="64"/>
                    </a:lnTo>
                    <a:close/>
                  </a:path>
                </a:pathLst>
              </a:custGeom>
              <a:solidFill>
                <a:srgbClr val="BD7C2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CB89C44C-E64F-4DAE-AF35-1E86B3A7508F}"/>
                  </a:ext>
                </a:extLst>
              </p:cNvPr>
              <p:cNvSpPr/>
              <p:nvPr/>
            </p:nvSpPr>
            <p:spPr>
              <a:xfrm>
                <a:off x="6013259" y="1566163"/>
                <a:ext cx="381" cy="380"/>
              </a:xfrm>
              <a:custGeom>
                <a:avLst/>
                <a:gdLst>
                  <a:gd name="connsiteX0" fmla="*/ 0 w 381"/>
                  <a:gd name="connsiteY0" fmla="*/ 0 h 380"/>
                  <a:gd name="connsiteX1" fmla="*/ 0 w 381"/>
                  <a:gd name="connsiteY1" fmla="*/ 381 h 380"/>
                  <a:gd name="connsiteX2" fmla="*/ 381 w 381"/>
                  <a:gd name="connsiteY2" fmla="*/ 318 h 380"/>
                  <a:gd name="connsiteX3" fmla="*/ 0 w 381"/>
                  <a:gd name="connsiteY3" fmla="*/ 0 h 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" h="380">
                    <a:moveTo>
                      <a:pt x="0" y="0"/>
                    </a:moveTo>
                    <a:cubicBezTo>
                      <a:pt x="0" y="127"/>
                      <a:pt x="0" y="254"/>
                      <a:pt x="0" y="381"/>
                    </a:cubicBezTo>
                    <a:cubicBezTo>
                      <a:pt x="127" y="381"/>
                      <a:pt x="254" y="381"/>
                      <a:pt x="381" y="31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7C2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FDC14599-1C78-4630-A150-1E3617321D45}"/>
              </a:ext>
            </a:extLst>
          </p:cNvPr>
          <p:cNvSpPr/>
          <p:nvPr/>
        </p:nvSpPr>
        <p:spPr>
          <a:xfrm>
            <a:off x="4072139" y="2489721"/>
            <a:ext cx="1872960" cy="3257291"/>
          </a:xfrm>
          <a:custGeom>
            <a:avLst/>
            <a:gdLst>
              <a:gd name="connsiteX0" fmla="*/ 2165901 w 2205412"/>
              <a:gd name="connsiteY0" fmla="*/ 660273 h 3835463"/>
              <a:gd name="connsiteX1" fmla="*/ 1251882 w 2205412"/>
              <a:gd name="connsiteY1" fmla="*/ 661225 h 3835463"/>
              <a:gd name="connsiteX2" fmla="*/ 1219751 w 2205412"/>
              <a:gd name="connsiteY2" fmla="*/ 629031 h 3835463"/>
              <a:gd name="connsiteX3" fmla="*/ 1219179 w 2205412"/>
              <a:gd name="connsiteY3" fmla="*/ 44450 h 3835463"/>
              <a:gd name="connsiteX4" fmla="*/ 1187429 w 2205412"/>
              <a:gd name="connsiteY4" fmla="*/ 0 h 3835463"/>
              <a:gd name="connsiteX5" fmla="*/ 1035347 w 2205412"/>
              <a:gd name="connsiteY5" fmla="*/ 2032 h 3835463"/>
              <a:gd name="connsiteX6" fmla="*/ 984801 w 2205412"/>
              <a:gd name="connsiteY6" fmla="*/ 50673 h 3835463"/>
              <a:gd name="connsiteX7" fmla="*/ 985627 w 2205412"/>
              <a:gd name="connsiteY7" fmla="*/ 624840 h 3835463"/>
              <a:gd name="connsiteX8" fmla="*/ 950955 w 2205412"/>
              <a:gd name="connsiteY8" fmla="*/ 661162 h 3835463"/>
              <a:gd name="connsiteX9" fmla="*/ 34079 w 2205412"/>
              <a:gd name="connsiteY9" fmla="*/ 659765 h 3835463"/>
              <a:gd name="connsiteX10" fmla="*/ 170 w 2205412"/>
              <a:gd name="connsiteY10" fmla="*/ 693737 h 3835463"/>
              <a:gd name="connsiteX11" fmla="*/ 551 w 2205412"/>
              <a:gd name="connsiteY11" fmla="*/ 826961 h 3835463"/>
              <a:gd name="connsiteX12" fmla="*/ 52240 w 2205412"/>
              <a:gd name="connsiteY12" fmla="*/ 870521 h 3835463"/>
              <a:gd name="connsiteX13" fmla="*/ 286999 w 2205412"/>
              <a:gd name="connsiteY13" fmla="*/ 870204 h 3835463"/>
              <a:gd name="connsiteX14" fmla="*/ 323194 w 2205412"/>
              <a:gd name="connsiteY14" fmla="*/ 877506 h 3835463"/>
              <a:gd name="connsiteX15" fmla="*/ 461307 w 2205412"/>
              <a:gd name="connsiteY15" fmla="*/ 982345 h 3835463"/>
              <a:gd name="connsiteX16" fmla="*/ 574972 w 2205412"/>
              <a:gd name="connsiteY16" fmla="*/ 1073150 h 3835463"/>
              <a:gd name="connsiteX17" fmla="*/ 702734 w 2205412"/>
              <a:gd name="connsiteY17" fmla="*/ 1133856 h 3835463"/>
              <a:gd name="connsiteX18" fmla="*/ 869358 w 2205412"/>
              <a:gd name="connsiteY18" fmla="*/ 1222693 h 3835463"/>
              <a:gd name="connsiteX19" fmla="*/ 889106 w 2205412"/>
              <a:gd name="connsiteY19" fmla="*/ 1244346 h 3835463"/>
              <a:gd name="connsiteX20" fmla="*/ 907013 w 2205412"/>
              <a:gd name="connsiteY20" fmla="*/ 1290892 h 3835463"/>
              <a:gd name="connsiteX21" fmla="*/ 905108 w 2205412"/>
              <a:gd name="connsiteY21" fmla="*/ 1372045 h 3835463"/>
              <a:gd name="connsiteX22" fmla="*/ 920031 w 2205412"/>
              <a:gd name="connsiteY22" fmla="*/ 1472819 h 3835463"/>
              <a:gd name="connsiteX23" fmla="*/ 873358 w 2205412"/>
              <a:gd name="connsiteY23" fmla="*/ 1651953 h 3835463"/>
              <a:gd name="connsiteX24" fmla="*/ 901362 w 2205412"/>
              <a:gd name="connsiteY24" fmla="*/ 1846517 h 3835463"/>
              <a:gd name="connsiteX25" fmla="*/ 957940 w 2205412"/>
              <a:gd name="connsiteY25" fmla="*/ 2004314 h 3835463"/>
              <a:gd name="connsiteX26" fmla="*/ 978705 w 2205412"/>
              <a:gd name="connsiteY26" fmla="*/ 2038667 h 3835463"/>
              <a:gd name="connsiteX27" fmla="*/ 984039 w 2205412"/>
              <a:gd name="connsiteY27" fmla="*/ 2037398 h 3835463"/>
              <a:gd name="connsiteX28" fmla="*/ 983848 w 2205412"/>
              <a:gd name="connsiteY28" fmla="*/ 2038541 h 3835463"/>
              <a:gd name="connsiteX29" fmla="*/ 970386 w 2205412"/>
              <a:gd name="connsiteY29" fmla="*/ 2120329 h 3835463"/>
              <a:gd name="connsiteX30" fmla="*/ 954892 w 2205412"/>
              <a:gd name="connsiteY30" fmla="*/ 2310321 h 3835463"/>
              <a:gd name="connsiteX31" fmla="*/ 972037 w 2205412"/>
              <a:gd name="connsiteY31" fmla="*/ 2422589 h 3835463"/>
              <a:gd name="connsiteX32" fmla="*/ 973498 w 2205412"/>
              <a:gd name="connsiteY32" fmla="*/ 2727135 h 3835463"/>
              <a:gd name="connsiteX33" fmla="*/ 980483 w 2205412"/>
              <a:gd name="connsiteY33" fmla="*/ 3828605 h 3835463"/>
              <a:gd name="connsiteX34" fmla="*/ 1225339 w 2205412"/>
              <a:gd name="connsiteY34" fmla="*/ 3835464 h 3835463"/>
              <a:gd name="connsiteX35" fmla="*/ 1222672 w 2205412"/>
              <a:gd name="connsiteY35" fmla="*/ 2592197 h 3835463"/>
              <a:gd name="connsiteX36" fmla="*/ 1225275 w 2205412"/>
              <a:gd name="connsiteY36" fmla="*/ 2501329 h 3835463"/>
              <a:gd name="connsiteX37" fmla="*/ 1238928 w 2205412"/>
              <a:gd name="connsiteY37" fmla="*/ 2439035 h 3835463"/>
              <a:gd name="connsiteX38" fmla="*/ 1298808 w 2205412"/>
              <a:gd name="connsiteY38" fmla="*/ 2239772 h 3835463"/>
              <a:gd name="connsiteX39" fmla="*/ 1299443 w 2205412"/>
              <a:gd name="connsiteY39" fmla="*/ 2205419 h 3835463"/>
              <a:gd name="connsiteX40" fmla="*/ 1289474 w 2205412"/>
              <a:gd name="connsiteY40" fmla="*/ 2082800 h 3835463"/>
              <a:gd name="connsiteX41" fmla="*/ 1296459 w 2205412"/>
              <a:gd name="connsiteY41" fmla="*/ 2058924 h 3835463"/>
              <a:gd name="connsiteX42" fmla="*/ 1331574 w 2205412"/>
              <a:gd name="connsiteY42" fmla="*/ 2038350 h 3835463"/>
              <a:gd name="connsiteX43" fmla="*/ 1345862 w 2205412"/>
              <a:gd name="connsiteY43" fmla="*/ 2025142 h 3835463"/>
              <a:gd name="connsiteX44" fmla="*/ 1322430 w 2205412"/>
              <a:gd name="connsiteY44" fmla="*/ 1784668 h 3835463"/>
              <a:gd name="connsiteX45" fmla="*/ 1305158 w 2205412"/>
              <a:gd name="connsiteY45" fmla="*/ 1680591 h 3835463"/>
              <a:gd name="connsiteX46" fmla="*/ 1255883 w 2205412"/>
              <a:gd name="connsiteY46" fmla="*/ 1527556 h 3835463"/>
              <a:gd name="connsiteX47" fmla="*/ 1227689 w 2205412"/>
              <a:gd name="connsiteY47" fmla="*/ 1458976 h 3835463"/>
              <a:gd name="connsiteX48" fmla="*/ 1299507 w 2205412"/>
              <a:gd name="connsiteY48" fmla="*/ 1258570 h 3835463"/>
              <a:gd name="connsiteX49" fmla="*/ 1317160 w 2205412"/>
              <a:gd name="connsiteY49" fmla="*/ 1245870 h 3835463"/>
              <a:gd name="connsiteX50" fmla="*/ 1558777 w 2205412"/>
              <a:gd name="connsiteY50" fmla="*/ 1107059 h 3835463"/>
              <a:gd name="connsiteX51" fmla="*/ 1585193 w 2205412"/>
              <a:gd name="connsiteY51" fmla="*/ 1097724 h 3835463"/>
              <a:gd name="connsiteX52" fmla="*/ 1670410 w 2205412"/>
              <a:gd name="connsiteY52" fmla="*/ 1060323 h 3835463"/>
              <a:gd name="connsiteX53" fmla="*/ 1876150 w 2205412"/>
              <a:gd name="connsiteY53" fmla="*/ 886460 h 3835463"/>
              <a:gd name="connsiteX54" fmla="*/ 1921871 w 2205412"/>
              <a:gd name="connsiteY54" fmla="*/ 869759 h 3835463"/>
              <a:gd name="connsiteX55" fmla="*/ 2156630 w 2205412"/>
              <a:gd name="connsiteY55" fmla="*/ 870966 h 3835463"/>
              <a:gd name="connsiteX56" fmla="*/ 2203429 w 2205412"/>
              <a:gd name="connsiteY56" fmla="*/ 838009 h 3835463"/>
              <a:gd name="connsiteX57" fmla="*/ 2205208 w 2205412"/>
              <a:gd name="connsiteY57" fmla="*/ 698437 h 3835463"/>
              <a:gd name="connsiteX58" fmla="*/ 2165901 w 2205412"/>
              <a:gd name="connsiteY58" fmla="*/ 660273 h 3835463"/>
              <a:gd name="connsiteX59" fmla="*/ 902505 w 2205412"/>
              <a:gd name="connsiteY59" fmla="*/ 1026478 h 3835463"/>
              <a:gd name="connsiteX60" fmla="*/ 821034 w 2205412"/>
              <a:gd name="connsiteY60" fmla="*/ 1032065 h 3835463"/>
              <a:gd name="connsiteX61" fmla="*/ 705972 w 2205412"/>
              <a:gd name="connsiteY61" fmla="*/ 994537 h 3835463"/>
              <a:gd name="connsiteX62" fmla="*/ 508297 w 2205412"/>
              <a:gd name="connsiteY62" fmla="*/ 889190 h 3835463"/>
              <a:gd name="connsiteX63" fmla="*/ 487088 w 2205412"/>
              <a:gd name="connsiteY63" fmla="*/ 870649 h 3835463"/>
              <a:gd name="connsiteX64" fmla="*/ 962004 w 2205412"/>
              <a:gd name="connsiteY64" fmla="*/ 870775 h 3835463"/>
              <a:gd name="connsiteX65" fmla="*/ 983340 w 2205412"/>
              <a:gd name="connsiteY65" fmla="*/ 879284 h 3835463"/>
              <a:gd name="connsiteX66" fmla="*/ 967084 w 2205412"/>
              <a:gd name="connsiteY66" fmla="*/ 896937 h 3835463"/>
              <a:gd name="connsiteX67" fmla="*/ 921999 w 2205412"/>
              <a:gd name="connsiteY67" fmla="*/ 968438 h 3835463"/>
              <a:gd name="connsiteX68" fmla="*/ 921809 w 2205412"/>
              <a:gd name="connsiteY68" fmla="*/ 1009587 h 3835463"/>
              <a:gd name="connsiteX69" fmla="*/ 902505 w 2205412"/>
              <a:gd name="connsiteY69" fmla="*/ 1026478 h 3835463"/>
              <a:gd name="connsiteX70" fmla="*/ 1643804 w 2205412"/>
              <a:gd name="connsiteY70" fmla="*/ 919924 h 3835463"/>
              <a:gd name="connsiteX71" fmla="*/ 1560365 w 2205412"/>
              <a:gd name="connsiteY71" fmla="*/ 963740 h 3835463"/>
              <a:gd name="connsiteX72" fmla="*/ 1461813 w 2205412"/>
              <a:gd name="connsiteY72" fmla="*/ 1020255 h 3835463"/>
              <a:gd name="connsiteX73" fmla="*/ 1388343 w 2205412"/>
              <a:gd name="connsiteY73" fmla="*/ 1027621 h 3835463"/>
              <a:gd name="connsiteX74" fmla="*/ 1309858 w 2205412"/>
              <a:gd name="connsiteY74" fmla="*/ 1029906 h 3835463"/>
              <a:gd name="connsiteX75" fmla="*/ 1278552 w 2205412"/>
              <a:gd name="connsiteY75" fmla="*/ 1033907 h 3835463"/>
              <a:gd name="connsiteX76" fmla="*/ 1220894 w 2205412"/>
              <a:gd name="connsiteY76" fmla="*/ 977138 h 3835463"/>
              <a:gd name="connsiteX77" fmla="*/ 1220449 w 2205412"/>
              <a:gd name="connsiteY77" fmla="*/ 894652 h 3835463"/>
              <a:gd name="connsiteX78" fmla="*/ 1244770 w 2205412"/>
              <a:gd name="connsiteY78" fmla="*/ 870268 h 3835463"/>
              <a:gd name="connsiteX79" fmla="*/ 1739372 w 2205412"/>
              <a:gd name="connsiteY79" fmla="*/ 870458 h 3835463"/>
              <a:gd name="connsiteX80" fmla="*/ 1643804 w 2205412"/>
              <a:gd name="connsiteY80" fmla="*/ 919924 h 383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205412" h="3835463">
                <a:moveTo>
                  <a:pt x="2165901" y="660273"/>
                </a:moveTo>
                <a:cubicBezTo>
                  <a:pt x="1861228" y="661225"/>
                  <a:pt x="1556555" y="660463"/>
                  <a:pt x="1251882" y="661225"/>
                </a:cubicBezTo>
                <a:cubicBezTo>
                  <a:pt x="1226482" y="661289"/>
                  <a:pt x="1219497" y="654050"/>
                  <a:pt x="1219751" y="629031"/>
                </a:cubicBezTo>
                <a:cubicBezTo>
                  <a:pt x="1221021" y="503174"/>
                  <a:pt x="1219179" y="170371"/>
                  <a:pt x="1219179" y="44450"/>
                </a:cubicBezTo>
                <a:cubicBezTo>
                  <a:pt x="1219179" y="0"/>
                  <a:pt x="1219179" y="0"/>
                  <a:pt x="1187429" y="0"/>
                </a:cubicBezTo>
                <a:cubicBezTo>
                  <a:pt x="1123929" y="0"/>
                  <a:pt x="1096371" y="3111"/>
                  <a:pt x="1035347" y="2032"/>
                </a:cubicBezTo>
                <a:cubicBezTo>
                  <a:pt x="984928" y="1143"/>
                  <a:pt x="984801" y="1905"/>
                  <a:pt x="984801" y="50673"/>
                </a:cubicBezTo>
                <a:cubicBezTo>
                  <a:pt x="984864" y="242062"/>
                  <a:pt x="984483" y="433451"/>
                  <a:pt x="985627" y="624840"/>
                </a:cubicBezTo>
                <a:cubicBezTo>
                  <a:pt x="985753" y="651574"/>
                  <a:pt x="980229" y="661670"/>
                  <a:pt x="950955" y="661162"/>
                </a:cubicBezTo>
                <a:cubicBezTo>
                  <a:pt x="843132" y="659384"/>
                  <a:pt x="231818" y="660781"/>
                  <a:pt x="34079" y="659765"/>
                </a:cubicBezTo>
                <a:cubicBezTo>
                  <a:pt x="7980" y="659638"/>
                  <a:pt x="-1418" y="667004"/>
                  <a:pt x="170" y="693737"/>
                </a:cubicBezTo>
                <a:cubicBezTo>
                  <a:pt x="2265" y="729552"/>
                  <a:pt x="614" y="791019"/>
                  <a:pt x="551" y="826961"/>
                </a:cubicBezTo>
                <a:cubicBezTo>
                  <a:pt x="487" y="870077"/>
                  <a:pt x="7917" y="870521"/>
                  <a:pt x="52240" y="870521"/>
                </a:cubicBezTo>
                <a:cubicBezTo>
                  <a:pt x="124185" y="870458"/>
                  <a:pt x="215117" y="870204"/>
                  <a:pt x="286999" y="870204"/>
                </a:cubicBezTo>
                <a:cubicBezTo>
                  <a:pt x="299446" y="870204"/>
                  <a:pt x="311447" y="869124"/>
                  <a:pt x="323194" y="877506"/>
                </a:cubicBezTo>
                <a:cubicBezTo>
                  <a:pt x="370311" y="911034"/>
                  <a:pt x="416412" y="945959"/>
                  <a:pt x="461307" y="982345"/>
                </a:cubicBezTo>
                <a:cubicBezTo>
                  <a:pt x="499407" y="1013269"/>
                  <a:pt x="534205" y="1045655"/>
                  <a:pt x="574972" y="1073150"/>
                </a:cubicBezTo>
                <a:cubicBezTo>
                  <a:pt x="614913" y="1100074"/>
                  <a:pt x="663046" y="1107503"/>
                  <a:pt x="702734" y="1133856"/>
                </a:cubicBezTo>
                <a:cubicBezTo>
                  <a:pt x="754994" y="1168590"/>
                  <a:pt x="805667" y="1208468"/>
                  <a:pt x="869358" y="1222693"/>
                </a:cubicBezTo>
                <a:cubicBezTo>
                  <a:pt x="880280" y="1225169"/>
                  <a:pt x="888408" y="1231773"/>
                  <a:pt x="889106" y="1244346"/>
                </a:cubicBezTo>
                <a:cubicBezTo>
                  <a:pt x="889996" y="1260729"/>
                  <a:pt x="903140" y="1273810"/>
                  <a:pt x="907013" y="1290892"/>
                </a:cubicBezTo>
                <a:cubicBezTo>
                  <a:pt x="912982" y="1317053"/>
                  <a:pt x="904473" y="1345565"/>
                  <a:pt x="905108" y="1372045"/>
                </a:cubicBezTo>
                <a:cubicBezTo>
                  <a:pt x="905871" y="1406081"/>
                  <a:pt x="919142" y="1438846"/>
                  <a:pt x="920031" y="1472819"/>
                </a:cubicBezTo>
                <a:cubicBezTo>
                  <a:pt x="921618" y="1533779"/>
                  <a:pt x="880153" y="1590548"/>
                  <a:pt x="873358" y="1651953"/>
                </a:cubicBezTo>
                <a:cubicBezTo>
                  <a:pt x="866056" y="1718056"/>
                  <a:pt x="877803" y="1784604"/>
                  <a:pt x="901362" y="1846517"/>
                </a:cubicBezTo>
                <a:cubicBezTo>
                  <a:pt x="921237" y="1898777"/>
                  <a:pt x="939970" y="1951355"/>
                  <a:pt x="957940" y="2004314"/>
                </a:cubicBezTo>
                <a:cubicBezTo>
                  <a:pt x="962258" y="2017141"/>
                  <a:pt x="965560" y="2030921"/>
                  <a:pt x="978705" y="2038667"/>
                </a:cubicBezTo>
                <a:cubicBezTo>
                  <a:pt x="980546" y="2038286"/>
                  <a:pt x="982261" y="2037842"/>
                  <a:pt x="984039" y="2037398"/>
                </a:cubicBezTo>
                <a:cubicBezTo>
                  <a:pt x="983975" y="2037715"/>
                  <a:pt x="983848" y="2038414"/>
                  <a:pt x="983848" y="2038541"/>
                </a:cubicBezTo>
                <a:cubicBezTo>
                  <a:pt x="983467" y="2040065"/>
                  <a:pt x="987785" y="2096770"/>
                  <a:pt x="970386" y="2120329"/>
                </a:cubicBezTo>
                <a:cubicBezTo>
                  <a:pt x="937938" y="2181416"/>
                  <a:pt x="931397" y="2244408"/>
                  <a:pt x="954892" y="2310321"/>
                </a:cubicBezTo>
                <a:cubicBezTo>
                  <a:pt x="967783" y="2346452"/>
                  <a:pt x="971847" y="2384108"/>
                  <a:pt x="972037" y="2422589"/>
                </a:cubicBezTo>
                <a:cubicBezTo>
                  <a:pt x="972418" y="2524125"/>
                  <a:pt x="969815" y="2625661"/>
                  <a:pt x="973498" y="2727135"/>
                </a:cubicBezTo>
                <a:cubicBezTo>
                  <a:pt x="970259" y="2850642"/>
                  <a:pt x="979086" y="3802571"/>
                  <a:pt x="980483" y="3828605"/>
                </a:cubicBezTo>
                <a:cubicBezTo>
                  <a:pt x="1047729" y="3835273"/>
                  <a:pt x="1142979" y="3835273"/>
                  <a:pt x="1225339" y="3835464"/>
                </a:cubicBezTo>
                <a:cubicBezTo>
                  <a:pt x="1218735" y="3726879"/>
                  <a:pt x="1221973" y="2678303"/>
                  <a:pt x="1222672" y="2592197"/>
                </a:cubicBezTo>
                <a:cubicBezTo>
                  <a:pt x="1222926" y="2561908"/>
                  <a:pt x="1218925" y="2531491"/>
                  <a:pt x="1225275" y="2501329"/>
                </a:cubicBezTo>
                <a:cubicBezTo>
                  <a:pt x="1241595" y="2483167"/>
                  <a:pt x="1223116" y="2457386"/>
                  <a:pt x="1238928" y="2439035"/>
                </a:cubicBezTo>
                <a:cubicBezTo>
                  <a:pt x="1258867" y="2372614"/>
                  <a:pt x="1278742" y="2306129"/>
                  <a:pt x="1298808" y="2239772"/>
                </a:cubicBezTo>
                <a:cubicBezTo>
                  <a:pt x="1302301" y="2228279"/>
                  <a:pt x="1301412" y="2216976"/>
                  <a:pt x="1299443" y="2205419"/>
                </a:cubicBezTo>
                <a:cubicBezTo>
                  <a:pt x="1292522" y="2164842"/>
                  <a:pt x="1288839" y="2124011"/>
                  <a:pt x="1289474" y="2082800"/>
                </a:cubicBezTo>
                <a:cubicBezTo>
                  <a:pt x="1291823" y="2074862"/>
                  <a:pt x="1294427" y="2066925"/>
                  <a:pt x="1296459" y="2058924"/>
                </a:cubicBezTo>
                <a:cubicBezTo>
                  <a:pt x="1301221" y="2040255"/>
                  <a:pt x="1300205" y="2014537"/>
                  <a:pt x="1331574" y="2038350"/>
                </a:cubicBezTo>
                <a:cubicBezTo>
                  <a:pt x="1346052" y="2049335"/>
                  <a:pt x="1345354" y="2034032"/>
                  <a:pt x="1345862" y="2025142"/>
                </a:cubicBezTo>
                <a:cubicBezTo>
                  <a:pt x="1350307" y="1943798"/>
                  <a:pt x="1347068" y="1863598"/>
                  <a:pt x="1322430" y="1784668"/>
                </a:cubicBezTo>
                <a:cubicBezTo>
                  <a:pt x="1312080" y="1751457"/>
                  <a:pt x="1307444" y="1716405"/>
                  <a:pt x="1305158" y="1680591"/>
                </a:cubicBezTo>
                <a:cubicBezTo>
                  <a:pt x="1302746" y="1642555"/>
                  <a:pt x="1267566" y="1540065"/>
                  <a:pt x="1255883" y="1527556"/>
                </a:cubicBezTo>
                <a:cubicBezTo>
                  <a:pt x="1238674" y="1509205"/>
                  <a:pt x="1227942" y="1483805"/>
                  <a:pt x="1227689" y="1458976"/>
                </a:cubicBezTo>
                <a:cubicBezTo>
                  <a:pt x="1226990" y="1383983"/>
                  <a:pt x="1266677" y="1322197"/>
                  <a:pt x="1299507" y="1258570"/>
                </a:cubicBezTo>
                <a:cubicBezTo>
                  <a:pt x="1302491" y="1252792"/>
                  <a:pt x="1310683" y="1249109"/>
                  <a:pt x="1317160" y="1245870"/>
                </a:cubicBezTo>
                <a:cubicBezTo>
                  <a:pt x="1400345" y="1204214"/>
                  <a:pt x="1481244" y="1158621"/>
                  <a:pt x="1558777" y="1107059"/>
                </a:cubicBezTo>
                <a:cubicBezTo>
                  <a:pt x="1566397" y="1101979"/>
                  <a:pt x="1576367" y="1097661"/>
                  <a:pt x="1585193" y="1097724"/>
                </a:cubicBezTo>
                <a:cubicBezTo>
                  <a:pt x="1619547" y="1097915"/>
                  <a:pt x="1646090" y="1080199"/>
                  <a:pt x="1670410" y="1060323"/>
                </a:cubicBezTo>
                <a:cubicBezTo>
                  <a:pt x="1739879" y="1003427"/>
                  <a:pt x="1808333" y="945261"/>
                  <a:pt x="1876150" y="886460"/>
                </a:cubicBezTo>
                <a:cubicBezTo>
                  <a:pt x="1890184" y="874331"/>
                  <a:pt x="1904027" y="869569"/>
                  <a:pt x="1921871" y="869759"/>
                </a:cubicBezTo>
                <a:cubicBezTo>
                  <a:pt x="1983211" y="870394"/>
                  <a:pt x="2095416" y="868172"/>
                  <a:pt x="2156630" y="870966"/>
                </a:cubicBezTo>
                <a:cubicBezTo>
                  <a:pt x="2194730" y="872744"/>
                  <a:pt x="2203429" y="876046"/>
                  <a:pt x="2203429" y="838009"/>
                </a:cubicBezTo>
                <a:cubicBezTo>
                  <a:pt x="2203811" y="791464"/>
                  <a:pt x="2202350" y="744791"/>
                  <a:pt x="2205208" y="698437"/>
                </a:cubicBezTo>
                <a:cubicBezTo>
                  <a:pt x="2207112" y="667449"/>
                  <a:pt x="2195873" y="660209"/>
                  <a:pt x="2165901" y="660273"/>
                </a:cubicBezTo>
                <a:close/>
                <a:moveTo>
                  <a:pt x="902505" y="1026478"/>
                </a:moveTo>
                <a:cubicBezTo>
                  <a:pt x="874755" y="1020890"/>
                  <a:pt x="848212" y="1028827"/>
                  <a:pt x="821034" y="1032065"/>
                </a:cubicBezTo>
                <a:cubicBezTo>
                  <a:pt x="777791" y="1037146"/>
                  <a:pt x="736960" y="1018096"/>
                  <a:pt x="705972" y="994537"/>
                </a:cubicBezTo>
                <a:cubicBezTo>
                  <a:pt x="645076" y="948182"/>
                  <a:pt x="574210" y="924052"/>
                  <a:pt x="508297" y="889190"/>
                </a:cubicBezTo>
                <a:cubicBezTo>
                  <a:pt x="501312" y="885508"/>
                  <a:pt x="491977" y="884301"/>
                  <a:pt x="487088" y="870649"/>
                </a:cubicBezTo>
                <a:cubicBezTo>
                  <a:pt x="647235" y="870649"/>
                  <a:pt x="804588" y="870585"/>
                  <a:pt x="962004" y="870775"/>
                </a:cubicBezTo>
                <a:cubicBezTo>
                  <a:pt x="970005" y="870775"/>
                  <a:pt x="980419" y="868236"/>
                  <a:pt x="983340" y="879284"/>
                </a:cubicBezTo>
                <a:cubicBezTo>
                  <a:pt x="986960" y="892937"/>
                  <a:pt x="974387" y="891794"/>
                  <a:pt x="967084" y="896937"/>
                </a:cubicBezTo>
                <a:cubicBezTo>
                  <a:pt x="942510" y="914146"/>
                  <a:pt x="923523" y="936308"/>
                  <a:pt x="921999" y="968438"/>
                </a:cubicBezTo>
                <a:cubicBezTo>
                  <a:pt x="921364" y="982155"/>
                  <a:pt x="921237" y="995871"/>
                  <a:pt x="921809" y="1009587"/>
                </a:cubicBezTo>
                <a:cubicBezTo>
                  <a:pt x="922380" y="1023874"/>
                  <a:pt x="915649" y="1029144"/>
                  <a:pt x="902505" y="1026478"/>
                </a:cubicBezTo>
                <a:close/>
                <a:moveTo>
                  <a:pt x="1643804" y="919924"/>
                </a:moveTo>
                <a:cubicBezTo>
                  <a:pt x="1613768" y="930465"/>
                  <a:pt x="1584749" y="941768"/>
                  <a:pt x="1560365" y="963740"/>
                </a:cubicBezTo>
                <a:cubicBezTo>
                  <a:pt x="1531790" y="989393"/>
                  <a:pt x="1497183" y="1005967"/>
                  <a:pt x="1461813" y="1020255"/>
                </a:cubicBezTo>
                <a:cubicBezTo>
                  <a:pt x="1438318" y="1029716"/>
                  <a:pt x="1415077" y="1037336"/>
                  <a:pt x="1388343" y="1027621"/>
                </a:cubicBezTo>
                <a:cubicBezTo>
                  <a:pt x="1362880" y="1018413"/>
                  <a:pt x="1336019" y="1026224"/>
                  <a:pt x="1309858" y="1029906"/>
                </a:cubicBezTo>
                <a:cubicBezTo>
                  <a:pt x="1299443" y="1031367"/>
                  <a:pt x="1288966" y="1033907"/>
                  <a:pt x="1278552" y="1033907"/>
                </a:cubicBezTo>
                <a:cubicBezTo>
                  <a:pt x="1226609" y="1034034"/>
                  <a:pt x="1221084" y="1028319"/>
                  <a:pt x="1220894" y="977138"/>
                </a:cubicBezTo>
                <a:cubicBezTo>
                  <a:pt x="1220767" y="949643"/>
                  <a:pt x="1221148" y="922147"/>
                  <a:pt x="1220449" y="894652"/>
                </a:cubicBezTo>
                <a:cubicBezTo>
                  <a:pt x="1220005" y="877125"/>
                  <a:pt x="1226990" y="870204"/>
                  <a:pt x="1244770" y="870268"/>
                </a:cubicBezTo>
                <a:cubicBezTo>
                  <a:pt x="1409616" y="870649"/>
                  <a:pt x="1574525" y="870458"/>
                  <a:pt x="1739372" y="870458"/>
                </a:cubicBezTo>
                <a:cubicBezTo>
                  <a:pt x="1711495" y="897509"/>
                  <a:pt x="1677332" y="908177"/>
                  <a:pt x="1643804" y="91992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13C3FBD7-10D6-4989-91F8-E660F61682DF}"/>
              </a:ext>
            </a:extLst>
          </p:cNvPr>
          <p:cNvSpPr/>
          <p:nvPr/>
        </p:nvSpPr>
        <p:spPr>
          <a:xfrm>
            <a:off x="490597" y="3105265"/>
            <a:ext cx="1532647" cy="2177463"/>
          </a:xfrm>
          <a:custGeom>
            <a:avLst/>
            <a:gdLst>
              <a:gd name="connsiteX0" fmla="*/ 1770341 w 1804693"/>
              <a:gd name="connsiteY0" fmla="*/ 545514 h 2563965"/>
              <a:gd name="connsiteX1" fmla="*/ 1643531 w 1804693"/>
              <a:gd name="connsiteY1" fmla="*/ 546086 h 2563965"/>
              <a:gd name="connsiteX2" fmla="*/ 1028407 w 1804693"/>
              <a:gd name="connsiteY2" fmla="*/ 546086 h 2563965"/>
              <a:gd name="connsiteX3" fmla="*/ 997609 w 1804693"/>
              <a:gd name="connsiteY3" fmla="*/ 519352 h 2563965"/>
              <a:gd name="connsiteX4" fmla="*/ 998816 w 1804693"/>
              <a:gd name="connsiteY4" fmla="*/ 100951 h 2563965"/>
              <a:gd name="connsiteX5" fmla="*/ 998562 w 1804693"/>
              <a:gd name="connsiteY5" fmla="*/ 18337 h 2563965"/>
              <a:gd name="connsiteX6" fmla="*/ 972908 w 1804693"/>
              <a:gd name="connsiteY6" fmla="*/ 5701 h 2563965"/>
              <a:gd name="connsiteX7" fmla="*/ 830350 w 1804693"/>
              <a:gd name="connsiteY7" fmla="*/ 6907 h 2563965"/>
              <a:gd name="connsiteX8" fmla="*/ 805966 w 1804693"/>
              <a:gd name="connsiteY8" fmla="*/ 30148 h 2563965"/>
              <a:gd name="connsiteX9" fmla="*/ 803617 w 1804693"/>
              <a:gd name="connsiteY9" fmla="*/ 153592 h 2563965"/>
              <a:gd name="connsiteX10" fmla="*/ 806665 w 1804693"/>
              <a:gd name="connsiteY10" fmla="*/ 511859 h 2563965"/>
              <a:gd name="connsiteX11" fmla="*/ 772565 w 1804693"/>
              <a:gd name="connsiteY11" fmla="*/ 546530 h 2563965"/>
              <a:gd name="connsiteX12" fmla="*/ 509294 w 1804693"/>
              <a:gd name="connsiteY12" fmla="*/ 545958 h 2563965"/>
              <a:gd name="connsiteX13" fmla="*/ 43014 w 1804693"/>
              <a:gd name="connsiteY13" fmla="*/ 545451 h 2563965"/>
              <a:gd name="connsiteX14" fmla="*/ 342 w 1804693"/>
              <a:gd name="connsiteY14" fmla="*/ 589202 h 2563965"/>
              <a:gd name="connsiteX15" fmla="*/ 596 w 1804693"/>
              <a:gd name="connsiteY15" fmla="*/ 658989 h 2563965"/>
              <a:gd name="connsiteX16" fmla="*/ 34568 w 1804693"/>
              <a:gd name="connsiteY16" fmla="*/ 718044 h 2563965"/>
              <a:gd name="connsiteX17" fmla="*/ 285203 w 1804693"/>
              <a:gd name="connsiteY17" fmla="*/ 718107 h 2563965"/>
              <a:gd name="connsiteX18" fmla="*/ 326224 w 1804693"/>
              <a:gd name="connsiteY18" fmla="*/ 729093 h 2563965"/>
              <a:gd name="connsiteX19" fmla="*/ 454684 w 1804693"/>
              <a:gd name="connsiteY19" fmla="*/ 868983 h 2563965"/>
              <a:gd name="connsiteX20" fmla="*/ 500087 w 1804693"/>
              <a:gd name="connsiteY20" fmla="*/ 902257 h 2563965"/>
              <a:gd name="connsiteX21" fmla="*/ 595400 w 1804693"/>
              <a:gd name="connsiteY21" fmla="*/ 949882 h 2563965"/>
              <a:gd name="connsiteX22" fmla="*/ 679982 w 1804693"/>
              <a:gd name="connsiteY22" fmla="*/ 998587 h 2563965"/>
              <a:gd name="connsiteX23" fmla="*/ 742339 w 1804693"/>
              <a:gd name="connsiteY23" fmla="*/ 1083740 h 2563965"/>
              <a:gd name="connsiteX24" fmla="*/ 751483 w 1804693"/>
              <a:gd name="connsiteY24" fmla="*/ 1262619 h 2563965"/>
              <a:gd name="connsiteX25" fmla="*/ 751483 w 1804693"/>
              <a:gd name="connsiteY25" fmla="*/ 1262619 h 2563965"/>
              <a:gd name="connsiteX26" fmla="*/ 742911 w 1804693"/>
              <a:gd name="connsiteY26" fmla="*/ 1279320 h 2563965"/>
              <a:gd name="connsiteX27" fmla="*/ 711224 w 1804693"/>
              <a:gd name="connsiteY27" fmla="*/ 1594217 h 2563965"/>
              <a:gd name="connsiteX28" fmla="*/ 752817 w 1804693"/>
              <a:gd name="connsiteY28" fmla="*/ 1550401 h 2563965"/>
              <a:gd name="connsiteX29" fmla="*/ 762405 w 1804693"/>
              <a:gd name="connsiteY29" fmla="*/ 1550211 h 2563965"/>
              <a:gd name="connsiteX30" fmla="*/ 762405 w 1804693"/>
              <a:gd name="connsiteY30" fmla="*/ 1550211 h 2563965"/>
              <a:gd name="connsiteX31" fmla="*/ 789710 w 1804693"/>
              <a:gd name="connsiteY31" fmla="*/ 1640318 h 2563965"/>
              <a:gd name="connsiteX32" fmla="*/ 790218 w 1804693"/>
              <a:gd name="connsiteY32" fmla="*/ 1772334 h 2563965"/>
              <a:gd name="connsiteX33" fmla="*/ 786726 w 1804693"/>
              <a:gd name="connsiteY33" fmla="*/ 1883650 h 2563965"/>
              <a:gd name="connsiteX34" fmla="*/ 802283 w 1804693"/>
              <a:gd name="connsiteY34" fmla="*/ 1961119 h 2563965"/>
              <a:gd name="connsiteX35" fmla="*/ 806538 w 1804693"/>
              <a:gd name="connsiteY35" fmla="*/ 1994965 h 2563965"/>
              <a:gd name="connsiteX36" fmla="*/ 806728 w 1804693"/>
              <a:gd name="connsiteY36" fmla="*/ 2533128 h 2563965"/>
              <a:gd name="connsiteX37" fmla="*/ 825270 w 1804693"/>
              <a:gd name="connsiteY37" fmla="*/ 2563925 h 2563965"/>
              <a:gd name="connsiteX38" fmla="*/ 998435 w 1804693"/>
              <a:gd name="connsiteY38" fmla="*/ 2551416 h 2563965"/>
              <a:gd name="connsiteX39" fmla="*/ 997863 w 1804693"/>
              <a:gd name="connsiteY39" fmla="*/ 2082849 h 2563965"/>
              <a:gd name="connsiteX40" fmla="*/ 999070 w 1804693"/>
              <a:gd name="connsiteY40" fmla="*/ 2067165 h 2563965"/>
              <a:gd name="connsiteX41" fmla="*/ 1058061 w 1804693"/>
              <a:gd name="connsiteY41" fmla="*/ 1851963 h 2563965"/>
              <a:gd name="connsiteX42" fmla="*/ 1059522 w 1804693"/>
              <a:gd name="connsiteY42" fmla="*/ 1802052 h 2563965"/>
              <a:gd name="connsiteX43" fmla="*/ 1059014 w 1804693"/>
              <a:gd name="connsiteY43" fmla="*/ 1692261 h 2563965"/>
              <a:gd name="connsiteX44" fmla="*/ 1081493 w 1804693"/>
              <a:gd name="connsiteY44" fmla="*/ 1575103 h 2563965"/>
              <a:gd name="connsiteX45" fmla="*/ 1087144 w 1804693"/>
              <a:gd name="connsiteY45" fmla="*/ 1509762 h 2563965"/>
              <a:gd name="connsiteX46" fmla="*/ 1058823 w 1804693"/>
              <a:gd name="connsiteY46" fmla="*/ 1334756 h 2563965"/>
              <a:gd name="connsiteX47" fmla="*/ 1018818 w 1804693"/>
              <a:gd name="connsiteY47" fmla="*/ 1255063 h 2563965"/>
              <a:gd name="connsiteX48" fmla="*/ 1018818 w 1804693"/>
              <a:gd name="connsiteY48" fmla="*/ 1255063 h 2563965"/>
              <a:gd name="connsiteX49" fmla="*/ 1005610 w 1804693"/>
              <a:gd name="connsiteY49" fmla="*/ 1172386 h 2563965"/>
              <a:gd name="connsiteX50" fmla="*/ 1126705 w 1804693"/>
              <a:gd name="connsiteY50" fmla="*/ 1001127 h 2563965"/>
              <a:gd name="connsiteX51" fmla="*/ 1154200 w 1804693"/>
              <a:gd name="connsiteY51" fmla="*/ 985569 h 2563965"/>
              <a:gd name="connsiteX52" fmla="*/ 1285137 w 1804693"/>
              <a:gd name="connsiteY52" fmla="*/ 908861 h 2563965"/>
              <a:gd name="connsiteX53" fmla="*/ 1375752 w 1804693"/>
              <a:gd name="connsiteY53" fmla="*/ 849489 h 2563965"/>
              <a:gd name="connsiteX54" fmla="*/ 1471573 w 1804693"/>
              <a:gd name="connsiteY54" fmla="*/ 739697 h 2563965"/>
              <a:gd name="connsiteX55" fmla="*/ 1521040 w 1804693"/>
              <a:gd name="connsiteY55" fmla="*/ 717917 h 2563965"/>
              <a:gd name="connsiteX56" fmla="*/ 1777897 w 1804693"/>
              <a:gd name="connsiteY56" fmla="*/ 718044 h 2563965"/>
              <a:gd name="connsiteX57" fmla="*/ 1803234 w 1804693"/>
              <a:gd name="connsiteY57" fmla="*/ 662545 h 2563965"/>
              <a:gd name="connsiteX58" fmla="*/ 1803615 w 1804693"/>
              <a:gd name="connsiteY58" fmla="*/ 577010 h 2563965"/>
              <a:gd name="connsiteX59" fmla="*/ 1770341 w 1804693"/>
              <a:gd name="connsiteY59" fmla="*/ 545514 h 2563965"/>
              <a:gd name="connsiteX60" fmla="*/ 591209 w 1804693"/>
              <a:gd name="connsiteY60" fmla="*/ 829804 h 2563965"/>
              <a:gd name="connsiteX61" fmla="*/ 537171 w 1804693"/>
              <a:gd name="connsiteY61" fmla="*/ 792275 h 2563965"/>
              <a:gd name="connsiteX62" fmla="*/ 484593 w 1804693"/>
              <a:gd name="connsiteY62" fmla="*/ 752016 h 2563965"/>
              <a:gd name="connsiteX63" fmla="*/ 442746 w 1804693"/>
              <a:gd name="connsiteY63" fmla="*/ 718552 h 2563965"/>
              <a:gd name="connsiteX64" fmla="*/ 542568 w 1804693"/>
              <a:gd name="connsiteY64" fmla="*/ 718552 h 2563965"/>
              <a:gd name="connsiteX65" fmla="*/ 774216 w 1804693"/>
              <a:gd name="connsiteY65" fmla="*/ 717853 h 2563965"/>
              <a:gd name="connsiteX66" fmla="*/ 803744 w 1804693"/>
              <a:gd name="connsiteY66" fmla="*/ 746301 h 2563965"/>
              <a:gd name="connsiteX67" fmla="*/ 803363 w 1804693"/>
              <a:gd name="connsiteY67" fmla="*/ 822183 h 2563965"/>
              <a:gd name="connsiteX68" fmla="*/ 782598 w 1804693"/>
              <a:gd name="connsiteY68" fmla="*/ 848028 h 2563965"/>
              <a:gd name="connsiteX69" fmla="*/ 591209 w 1804693"/>
              <a:gd name="connsiteY69" fmla="*/ 829804 h 2563965"/>
              <a:gd name="connsiteX70" fmla="*/ 1337207 w 1804693"/>
              <a:gd name="connsiteY70" fmla="*/ 743888 h 2563965"/>
              <a:gd name="connsiteX71" fmla="*/ 1262214 w 1804693"/>
              <a:gd name="connsiteY71" fmla="*/ 800340 h 2563965"/>
              <a:gd name="connsiteX72" fmla="*/ 1133436 w 1804693"/>
              <a:gd name="connsiteY72" fmla="*/ 848092 h 2563965"/>
              <a:gd name="connsiteX73" fmla="*/ 1073873 w 1804693"/>
              <a:gd name="connsiteY73" fmla="*/ 849108 h 2563965"/>
              <a:gd name="connsiteX74" fmla="*/ 1006372 w 1804693"/>
              <a:gd name="connsiteY74" fmla="*/ 845361 h 2563965"/>
              <a:gd name="connsiteX75" fmla="*/ 1032026 w 1804693"/>
              <a:gd name="connsiteY75" fmla="*/ 781925 h 2563965"/>
              <a:gd name="connsiteX76" fmla="*/ 1032026 w 1804693"/>
              <a:gd name="connsiteY76" fmla="*/ 751381 h 2563965"/>
              <a:gd name="connsiteX77" fmla="*/ 1055648 w 1804693"/>
              <a:gd name="connsiteY77" fmla="*/ 717853 h 2563965"/>
              <a:gd name="connsiteX78" fmla="*/ 1366036 w 1804693"/>
              <a:gd name="connsiteY78" fmla="*/ 718361 h 2563965"/>
              <a:gd name="connsiteX79" fmla="*/ 1337207 w 1804693"/>
              <a:gd name="connsiteY79" fmla="*/ 743888 h 256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804693" h="2563965">
                <a:moveTo>
                  <a:pt x="1770341" y="545514"/>
                </a:moveTo>
                <a:cubicBezTo>
                  <a:pt x="1728113" y="546911"/>
                  <a:pt x="1685822" y="546086"/>
                  <a:pt x="1643531" y="546086"/>
                </a:cubicBezTo>
                <a:cubicBezTo>
                  <a:pt x="1438490" y="546022"/>
                  <a:pt x="1233448" y="545705"/>
                  <a:pt x="1028407" y="546086"/>
                </a:cubicBezTo>
                <a:cubicBezTo>
                  <a:pt x="1008658" y="546149"/>
                  <a:pt x="997419" y="543863"/>
                  <a:pt x="997609" y="519352"/>
                </a:cubicBezTo>
                <a:cubicBezTo>
                  <a:pt x="998816" y="379906"/>
                  <a:pt x="998562" y="240396"/>
                  <a:pt x="998816" y="100951"/>
                </a:cubicBezTo>
                <a:cubicBezTo>
                  <a:pt x="998752" y="73392"/>
                  <a:pt x="998625" y="45896"/>
                  <a:pt x="998562" y="18337"/>
                </a:cubicBezTo>
                <a:cubicBezTo>
                  <a:pt x="1000340" y="-6809"/>
                  <a:pt x="986751" y="-840"/>
                  <a:pt x="972908" y="5701"/>
                </a:cubicBezTo>
                <a:cubicBezTo>
                  <a:pt x="925410" y="6208"/>
                  <a:pt x="877848" y="7415"/>
                  <a:pt x="830350" y="6907"/>
                </a:cubicBezTo>
                <a:cubicBezTo>
                  <a:pt x="812761" y="6717"/>
                  <a:pt x="805903" y="11796"/>
                  <a:pt x="805966" y="30148"/>
                </a:cubicBezTo>
                <a:cubicBezTo>
                  <a:pt x="806093" y="71296"/>
                  <a:pt x="801775" y="112571"/>
                  <a:pt x="803617" y="153592"/>
                </a:cubicBezTo>
                <a:cubicBezTo>
                  <a:pt x="809014" y="273036"/>
                  <a:pt x="803998" y="392479"/>
                  <a:pt x="806665" y="511859"/>
                </a:cubicBezTo>
                <a:cubicBezTo>
                  <a:pt x="807236" y="538085"/>
                  <a:pt x="799108" y="546975"/>
                  <a:pt x="772565" y="546530"/>
                </a:cubicBezTo>
                <a:cubicBezTo>
                  <a:pt x="684808" y="545197"/>
                  <a:pt x="597051" y="546022"/>
                  <a:pt x="509294" y="545958"/>
                </a:cubicBezTo>
                <a:cubicBezTo>
                  <a:pt x="353846" y="545768"/>
                  <a:pt x="198398" y="545451"/>
                  <a:pt x="43014" y="545451"/>
                </a:cubicBezTo>
                <a:cubicBezTo>
                  <a:pt x="532" y="545451"/>
                  <a:pt x="469" y="545768"/>
                  <a:pt x="342" y="589202"/>
                </a:cubicBezTo>
                <a:cubicBezTo>
                  <a:pt x="278" y="612443"/>
                  <a:pt x="596" y="635748"/>
                  <a:pt x="596" y="658989"/>
                </a:cubicBezTo>
                <a:cubicBezTo>
                  <a:pt x="532" y="700200"/>
                  <a:pt x="-7151" y="717980"/>
                  <a:pt x="34568" y="718044"/>
                </a:cubicBezTo>
                <a:cubicBezTo>
                  <a:pt x="109625" y="718107"/>
                  <a:pt x="210146" y="717917"/>
                  <a:pt x="285203" y="718107"/>
                </a:cubicBezTo>
                <a:cubicBezTo>
                  <a:pt x="299681" y="718171"/>
                  <a:pt x="315302" y="715186"/>
                  <a:pt x="326224" y="729093"/>
                </a:cubicBezTo>
                <a:cubicBezTo>
                  <a:pt x="369023" y="775765"/>
                  <a:pt x="411758" y="822438"/>
                  <a:pt x="454684" y="868983"/>
                </a:cubicBezTo>
                <a:cubicBezTo>
                  <a:pt x="467638" y="883080"/>
                  <a:pt x="481481" y="899273"/>
                  <a:pt x="500087" y="902257"/>
                </a:cubicBezTo>
                <a:cubicBezTo>
                  <a:pt x="537488" y="908290"/>
                  <a:pt x="564920" y="931530"/>
                  <a:pt x="595400" y="949882"/>
                </a:cubicBezTo>
                <a:cubicBezTo>
                  <a:pt x="623404" y="966837"/>
                  <a:pt x="649693" y="991855"/>
                  <a:pt x="679982" y="998587"/>
                </a:cubicBezTo>
                <a:cubicBezTo>
                  <a:pt x="730465" y="1009763"/>
                  <a:pt x="739418" y="1042973"/>
                  <a:pt x="742339" y="1083740"/>
                </a:cubicBezTo>
                <a:cubicBezTo>
                  <a:pt x="746657" y="1143303"/>
                  <a:pt x="760564" y="1202358"/>
                  <a:pt x="751483" y="1262619"/>
                </a:cubicBezTo>
                <a:cubicBezTo>
                  <a:pt x="751483" y="1262619"/>
                  <a:pt x="751483" y="1262619"/>
                  <a:pt x="751483" y="1262619"/>
                </a:cubicBezTo>
                <a:cubicBezTo>
                  <a:pt x="748626" y="1268144"/>
                  <a:pt x="744943" y="1273478"/>
                  <a:pt x="742911" y="1279320"/>
                </a:cubicBezTo>
                <a:cubicBezTo>
                  <a:pt x="708049" y="1381745"/>
                  <a:pt x="712621" y="1487918"/>
                  <a:pt x="711224" y="1594217"/>
                </a:cubicBezTo>
                <a:cubicBezTo>
                  <a:pt x="736751" y="1588692"/>
                  <a:pt x="755484" y="1579993"/>
                  <a:pt x="752817" y="1550401"/>
                </a:cubicBezTo>
                <a:cubicBezTo>
                  <a:pt x="752372" y="1545131"/>
                  <a:pt x="759040" y="1548941"/>
                  <a:pt x="762405" y="1550211"/>
                </a:cubicBezTo>
                <a:cubicBezTo>
                  <a:pt x="762405" y="1550211"/>
                  <a:pt x="762405" y="1550211"/>
                  <a:pt x="762405" y="1550211"/>
                </a:cubicBezTo>
                <a:cubicBezTo>
                  <a:pt x="763231" y="1582723"/>
                  <a:pt x="779106" y="1610854"/>
                  <a:pt x="789710" y="1640318"/>
                </a:cubicBezTo>
                <a:cubicBezTo>
                  <a:pt x="805776" y="1684768"/>
                  <a:pt x="810602" y="1727503"/>
                  <a:pt x="790218" y="1772334"/>
                </a:cubicBezTo>
                <a:cubicBezTo>
                  <a:pt x="773962" y="1808085"/>
                  <a:pt x="773454" y="1845931"/>
                  <a:pt x="786726" y="1883650"/>
                </a:cubicBezTo>
                <a:cubicBezTo>
                  <a:pt x="795552" y="1908669"/>
                  <a:pt x="801077" y="1934513"/>
                  <a:pt x="802283" y="1961119"/>
                </a:cubicBezTo>
                <a:cubicBezTo>
                  <a:pt x="809586" y="1971661"/>
                  <a:pt x="806538" y="1983599"/>
                  <a:pt x="806538" y="1994965"/>
                </a:cubicBezTo>
                <a:cubicBezTo>
                  <a:pt x="806665" y="2174353"/>
                  <a:pt x="806474" y="2353740"/>
                  <a:pt x="806728" y="2533128"/>
                </a:cubicBezTo>
                <a:cubicBezTo>
                  <a:pt x="806728" y="2546336"/>
                  <a:pt x="799680" y="2564941"/>
                  <a:pt x="825270" y="2563925"/>
                </a:cubicBezTo>
                <a:cubicBezTo>
                  <a:pt x="883119" y="2561639"/>
                  <a:pt x="940967" y="2558972"/>
                  <a:pt x="998435" y="2551416"/>
                </a:cubicBezTo>
                <a:cubicBezTo>
                  <a:pt x="1007896" y="2541637"/>
                  <a:pt x="998117" y="2188259"/>
                  <a:pt x="997863" y="2082849"/>
                </a:cubicBezTo>
                <a:cubicBezTo>
                  <a:pt x="997863" y="2077579"/>
                  <a:pt x="997863" y="2072181"/>
                  <a:pt x="999070" y="2067165"/>
                </a:cubicBezTo>
                <a:cubicBezTo>
                  <a:pt x="1016913" y="1994901"/>
                  <a:pt x="1032471" y="1922067"/>
                  <a:pt x="1058061" y="1851963"/>
                </a:cubicBezTo>
                <a:cubicBezTo>
                  <a:pt x="1064094" y="1835453"/>
                  <a:pt x="1062379" y="1818816"/>
                  <a:pt x="1059522" y="1802052"/>
                </a:cubicBezTo>
                <a:cubicBezTo>
                  <a:pt x="1053235" y="1765476"/>
                  <a:pt x="1053426" y="1729281"/>
                  <a:pt x="1059014" y="1692261"/>
                </a:cubicBezTo>
                <a:cubicBezTo>
                  <a:pt x="1064983" y="1652827"/>
                  <a:pt x="1086763" y="1616505"/>
                  <a:pt x="1081493" y="1575103"/>
                </a:cubicBezTo>
                <a:cubicBezTo>
                  <a:pt x="1088160" y="1553704"/>
                  <a:pt x="1090700" y="1531351"/>
                  <a:pt x="1087144" y="1509762"/>
                </a:cubicBezTo>
                <a:cubicBezTo>
                  <a:pt x="1077556" y="1451405"/>
                  <a:pt x="1067459" y="1393239"/>
                  <a:pt x="1058823" y="1334756"/>
                </a:cubicBezTo>
                <a:cubicBezTo>
                  <a:pt x="1054759" y="1307387"/>
                  <a:pt x="1049933" y="1272462"/>
                  <a:pt x="1018818" y="1255063"/>
                </a:cubicBezTo>
                <a:cubicBezTo>
                  <a:pt x="1018818" y="1255063"/>
                  <a:pt x="1018818" y="1255063"/>
                  <a:pt x="1018818" y="1255063"/>
                </a:cubicBezTo>
                <a:cubicBezTo>
                  <a:pt x="1011897" y="1227885"/>
                  <a:pt x="996530" y="1202041"/>
                  <a:pt x="1005610" y="1172386"/>
                </a:cubicBezTo>
                <a:cubicBezTo>
                  <a:pt x="1027200" y="1102092"/>
                  <a:pt x="1042504" y="1027479"/>
                  <a:pt x="1126705" y="1001127"/>
                </a:cubicBezTo>
                <a:cubicBezTo>
                  <a:pt x="1136547" y="998079"/>
                  <a:pt x="1145183" y="991030"/>
                  <a:pt x="1154200" y="985569"/>
                </a:cubicBezTo>
                <a:cubicBezTo>
                  <a:pt x="1197634" y="959471"/>
                  <a:pt x="1238846" y="928165"/>
                  <a:pt x="1285137" y="908861"/>
                </a:cubicBezTo>
                <a:cubicBezTo>
                  <a:pt x="1320316" y="894193"/>
                  <a:pt x="1351241" y="878699"/>
                  <a:pt x="1375752" y="849489"/>
                </a:cubicBezTo>
                <a:cubicBezTo>
                  <a:pt x="1406994" y="812278"/>
                  <a:pt x="1440077" y="776654"/>
                  <a:pt x="1471573" y="739697"/>
                </a:cubicBezTo>
                <a:cubicBezTo>
                  <a:pt x="1484972" y="723949"/>
                  <a:pt x="1500085" y="717599"/>
                  <a:pt x="1521040" y="717917"/>
                </a:cubicBezTo>
                <a:cubicBezTo>
                  <a:pt x="1596033" y="718933"/>
                  <a:pt x="1702840" y="718234"/>
                  <a:pt x="1777897" y="718044"/>
                </a:cubicBezTo>
                <a:cubicBezTo>
                  <a:pt x="1814156" y="717917"/>
                  <a:pt x="1803043" y="697724"/>
                  <a:pt x="1803234" y="662545"/>
                </a:cubicBezTo>
                <a:cubicBezTo>
                  <a:pt x="1803361" y="634033"/>
                  <a:pt x="1801456" y="605331"/>
                  <a:pt x="1803615" y="577010"/>
                </a:cubicBezTo>
                <a:cubicBezTo>
                  <a:pt x="1805837" y="550277"/>
                  <a:pt x="1793836" y="544752"/>
                  <a:pt x="1770341" y="545514"/>
                </a:cubicBezTo>
                <a:close/>
                <a:moveTo>
                  <a:pt x="591209" y="829804"/>
                </a:moveTo>
                <a:cubicBezTo>
                  <a:pt x="572223" y="818374"/>
                  <a:pt x="551903" y="809611"/>
                  <a:pt x="537171" y="792275"/>
                </a:cubicBezTo>
                <a:cubicBezTo>
                  <a:pt x="522502" y="775067"/>
                  <a:pt x="504087" y="762938"/>
                  <a:pt x="484593" y="752016"/>
                </a:cubicBezTo>
                <a:cubicBezTo>
                  <a:pt x="471194" y="744460"/>
                  <a:pt x="457478" y="737030"/>
                  <a:pt x="442746" y="718552"/>
                </a:cubicBezTo>
                <a:cubicBezTo>
                  <a:pt x="480211" y="718552"/>
                  <a:pt x="511390" y="718615"/>
                  <a:pt x="542568" y="718552"/>
                </a:cubicBezTo>
                <a:cubicBezTo>
                  <a:pt x="619784" y="718425"/>
                  <a:pt x="697000" y="718869"/>
                  <a:pt x="774216" y="717853"/>
                </a:cubicBezTo>
                <a:cubicBezTo>
                  <a:pt x="795489" y="717599"/>
                  <a:pt x="805395" y="723124"/>
                  <a:pt x="803744" y="746301"/>
                </a:cubicBezTo>
                <a:cubicBezTo>
                  <a:pt x="802029" y="771511"/>
                  <a:pt x="803172" y="796911"/>
                  <a:pt x="803363" y="822183"/>
                </a:cubicBezTo>
                <a:cubicBezTo>
                  <a:pt x="803490" y="836789"/>
                  <a:pt x="798029" y="850060"/>
                  <a:pt x="782598" y="848028"/>
                </a:cubicBezTo>
                <a:cubicBezTo>
                  <a:pt x="719098" y="839646"/>
                  <a:pt x="652614" y="866824"/>
                  <a:pt x="591209" y="829804"/>
                </a:cubicBezTo>
                <a:close/>
                <a:moveTo>
                  <a:pt x="1337207" y="743888"/>
                </a:moveTo>
                <a:cubicBezTo>
                  <a:pt x="1309331" y="758938"/>
                  <a:pt x="1285328" y="777480"/>
                  <a:pt x="1262214" y="800340"/>
                </a:cubicBezTo>
                <a:cubicBezTo>
                  <a:pt x="1228305" y="833868"/>
                  <a:pt x="1184744" y="855648"/>
                  <a:pt x="1133436" y="848092"/>
                </a:cubicBezTo>
                <a:cubicBezTo>
                  <a:pt x="1113306" y="845107"/>
                  <a:pt x="1093621" y="843774"/>
                  <a:pt x="1073873" y="849108"/>
                </a:cubicBezTo>
                <a:cubicBezTo>
                  <a:pt x="1051838" y="855077"/>
                  <a:pt x="1030121" y="854188"/>
                  <a:pt x="1006372" y="845361"/>
                </a:cubicBezTo>
                <a:cubicBezTo>
                  <a:pt x="1017167" y="825168"/>
                  <a:pt x="1025105" y="803769"/>
                  <a:pt x="1032026" y="781925"/>
                </a:cubicBezTo>
                <a:cubicBezTo>
                  <a:pt x="1035455" y="771130"/>
                  <a:pt x="1036789" y="761287"/>
                  <a:pt x="1032026" y="751381"/>
                </a:cubicBezTo>
                <a:cubicBezTo>
                  <a:pt x="1019898" y="725791"/>
                  <a:pt x="1026946" y="717472"/>
                  <a:pt x="1055648" y="717853"/>
                </a:cubicBezTo>
                <a:cubicBezTo>
                  <a:pt x="1157820" y="719187"/>
                  <a:pt x="1259991" y="718361"/>
                  <a:pt x="1366036" y="718361"/>
                </a:cubicBezTo>
                <a:cubicBezTo>
                  <a:pt x="1359369" y="736205"/>
                  <a:pt x="1347050" y="738554"/>
                  <a:pt x="1337207" y="74388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B70918B5-58FF-49C4-877C-ED030B8AC9CB}"/>
              </a:ext>
            </a:extLst>
          </p:cNvPr>
          <p:cNvSpPr/>
          <p:nvPr/>
        </p:nvSpPr>
        <p:spPr>
          <a:xfrm>
            <a:off x="1635100" y="1287172"/>
            <a:ext cx="2566889" cy="5339361"/>
          </a:xfrm>
          <a:custGeom>
            <a:avLst/>
            <a:gdLst>
              <a:gd name="connsiteX0" fmla="*/ 2993928 w 3022514"/>
              <a:gd name="connsiteY0" fmla="*/ 901970 h 6287103"/>
              <a:gd name="connsiteX1" fmla="*/ 2718275 w 3022514"/>
              <a:gd name="connsiteY1" fmla="*/ 902161 h 6287103"/>
              <a:gd name="connsiteX2" fmla="*/ 2689573 w 3022514"/>
              <a:gd name="connsiteY2" fmla="*/ 900383 h 6287103"/>
              <a:gd name="connsiteX3" fmla="*/ 2704876 w 3022514"/>
              <a:gd name="connsiteY3" fmla="*/ 870093 h 6287103"/>
              <a:gd name="connsiteX4" fmla="*/ 2701193 w 3022514"/>
              <a:gd name="connsiteY4" fmla="*/ 842979 h 6287103"/>
              <a:gd name="connsiteX5" fmla="*/ 2689255 w 3022514"/>
              <a:gd name="connsiteY5" fmla="*/ 861203 h 6287103"/>
              <a:gd name="connsiteX6" fmla="*/ 2673634 w 3022514"/>
              <a:gd name="connsiteY6" fmla="*/ 876570 h 6287103"/>
              <a:gd name="connsiteX7" fmla="*/ 2665633 w 3022514"/>
              <a:gd name="connsiteY7" fmla="*/ 888889 h 6287103"/>
              <a:gd name="connsiteX8" fmla="*/ 2647980 w 3022514"/>
              <a:gd name="connsiteY8" fmla="*/ 895938 h 6287103"/>
              <a:gd name="connsiteX9" fmla="*/ 2647726 w 3022514"/>
              <a:gd name="connsiteY9" fmla="*/ 896128 h 6287103"/>
              <a:gd name="connsiteX10" fmla="*/ 2618262 w 3022514"/>
              <a:gd name="connsiteY10" fmla="*/ 894922 h 6287103"/>
              <a:gd name="connsiteX11" fmla="*/ 2665697 w 3022514"/>
              <a:gd name="connsiteY11" fmla="*/ 850408 h 6287103"/>
              <a:gd name="connsiteX12" fmla="*/ 2668808 w 3022514"/>
              <a:gd name="connsiteY12" fmla="*/ 827485 h 6287103"/>
              <a:gd name="connsiteX13" fmla="*/ 2643599 w 3022514"/>
              <a:gd name="connsiteY13" fmla="*/ 823421 h 6287103"/>
              <a:gd name="connsiteX14" fmla="*/ 2618008 w 3022514"/>
              <a:gd name="connsiteY14" fmla="*/ 846471 h 6287103"/>
              <a:gd name="connsiteX15" fmla="*/ 2578321 w 3022514"/>
              <a:gd name="connsiteY15" fmla="*/ 882222 h 6287103"/>
              <a:gd name="connsiteX16" fmla="*/ 2628803 w 3022514"/>
              <a:gd name="connsiteY16" fmla="*/ 817007 h 6287103"/>
              <a:gd name="connsiteX17" fmla="*/ 2615722 w 3022514"/>
              <a:gd name="connsiteY17" fmla="*/ 787734 h 6287103"/>
              <a:gd name="connsiteX18" fmla="*/ 2521425 w 3022514"/>
              <a:gd name="connsiteY18" fmla="*/ 896763 h 6287103"/>
              <a:gd name="connsiteX19" fmla="*/ 2455639 w 3022514"/>
              <a:gd name="connsiteY19" fmla="*/ 873776 h 6287103"/>
              <a:gd name="connsiteX20" fmla="*/ 2437541 w 3022514"/>
              <a:gd name="connsiteY20" fmla="*/ 895303 h 6287103"/>
              <a:gd name="connsiteX21" fmla="*/ 2431509 w 3022514"/>
              <a:gd name="connsiteY21" fmla="*/ 900637 h 6287103"/>
              <a:gd name="connsiteX22" fmla="*/ 1714467 w 3022514"/>
              <a:gd name="connsiteY22" fmla="*/ 902097 h 6287103"/>
              <a:gd name="connsiteX23" fmla="*/ 1672239 w 3022514"/>
              <a:gd name="connsiteY23" fmla="*/ 839105 h 6287103"/>
              <a:gd name="connsiteX24" fmla="*/ 1675414 w 3022514"/>
              <a:gd name="connsiteY24" fmla="*/ 28147 h 6287103"/>
              <a:gd name="connsiteX25" fmla="*/ 1645379 w 3022514"/>
              <a:gd name="connsiteY25" fmla="*/ 461 h 6287103"/>
              <a:gd name="connsiteX26" fmla="*/ 1378742 w 3022514"/>
              <a:gd name="connsiteY26" fmla="*/ 16 h 6287103"/>
              <a:gd name="connsiteX27" fmla="*/ 1346548 w 3022514"/>
              <a:gd name="connsiteY27" fmla="*/ 32592 h 6287103"/>
              <a:gd name="connsiteX28" fmla="*/ 1347691 w 3022514"/>
              <a:gd name="connsiteY28" fmla="*/ 868696 h 6287103"/>
              <a:gd name="connsiteX29" fmla="*/ 1313718 w 3022514"/>
              <a:gd name="connsiteY29" fmla="*/ 902796 h 6287103"/>
              <a:gd name="connsiteX30" fmla="*/ 533430 w 3022514"/>
              <a:gd name="connsiteY30" fmla="*/ 903113 h 6287103"/>
              <a:gd name="connsiteX31" fmla="*/ 512602 w 3022514"/>
              <a:gd name="connsiteY31" fmla="*/ 883746 h 6287103"/>
              <a:gd name="connsiteX32" fmla="*/ 453484 w 3022514"/>
              <a:gd name="connsiteY32" fmla="*/ 868188 h 6287103"/>
              <a:gd name="connsiteX33" fmla="*/ 422369 w 3022514"/>
              <a:gd name="connsiteY33" fmla="*/ 859806 h 6287103"/>
              <a:gd name="connsiteX34" fmla="*/ 396715 w 3022514"/>
              <a:gd name="connsiteY34" fmla="*/ 831739 h 6287103"/>
              <a:gd name="connsiteX35" fmla="*/ 369346 w 3022514"/>
              <a:gd name="connsiteY35" fmla="*/ 827485 h 6287103"/>
              <a:gd name="connsiteX36" fmla="*/ 372013 w 3022514"/>
              <a:gd name="connsiteY36" fmla="*/ 857203 h 6287103"/>
              <a:gd name="connsiteX37" fmla="*/ 403382 w 3022514"/>
              <a:gd name="connsiteY37" fmla="*/ 902351 h 6287103"/>
              <a:gd name="connsiteX38" fmla="*/ 347312 w 3022514"/>
              <a:gd name="connsiteY38" fmla="*/ 845709 h 6287103"/>
              <a:gd name="connsiteX39" fmla="*/ 311561 w 3022514"/>
              <a:gd name="connsiteY39" fmla="*/ 833136 h 6287103"/>
              <a:gd name="connsiteX40" fmla="*/ 319435 w 3022514"/>
              <a:gd name="connsiteY40" fmla="*/ 870665 h 6287103"/>
              <a:gd name="connsiteX41" fmla="*/ 340517 w 3022514"/>
              <a:gd name="connsiteY41" fmla="*/ 898351 h 6287103"/>
              <a:gd name="connsiteX42" fmla="*/ 309783 w 3022514"/>
              <a:gd name="connsiteY42" fmla="*/ 890985 h 6287103"/>
              <a:gd name="connsiteX43" fmla="*/ 282351 w 3022514"/>
              <a:gd name="connsiteY43" fmla="*/ 889143 h 6287103"/>
              <a:gd name="connsiteX44" fmla="*/ 246664 w 3022514"/>
              <a:gd name="connsiteY44" fmla="*/ 902161 h 6287103"/>
              <a:gd name="connsiteX45" fmla="*/ 40353 w 3022514"/>
              <a:gd name="connsiteY45" fmla="*/ 902224 h 6287103"/>
              <a:gd name="connsiteX46" fmla="*/ 30 w 3022514"/>
              <a:gd name="connsiteY46" fmla="*/ 944071 h 6287103"/>
              <a:gd name="connsiteX47" fmla="*/ 157 w 3022514"/>
              <a:gd name="connsiteY47" fmla="*/ 1099582 h 6287103"/>
              <a:gd name="connsiteX48" fmla="*/ 94010 w 3022514"/>
              <a:gd name="connsiteY48" fmla="*/ 1193054 h 6287103"/>
              <a:gd name="connsiteX49" fmla="*/ 531398 w 3022514"/>
              <a:gd name="connsiteY49" fmla="*/ 1192038 h 6287103"/>
              <a:gd name="connsiteX50" fmla="*/ 622902 w 3022514"/>
              <a:gd name="connsiteY50" fmla="*/ 1233504 h 6287103"/>
              <a:gd name="connsiteX51" fmla="*/ 716310 w 3022514"/>
              <a:gd name="connsiteY51" fmla="*/ 1341517 h 6287103"/>
              <a:gd name="connsiteX52" fmla="*/ 806353 w 3022514"/>
              <a:gd name="connsiteY52" fmla="*/ 1416320 h 6287103"/>
              <a:gd name="connsiteX53" fmla="*/ 943196 w 3022514"/>
              <a:gd name="connsiteY53" fmla="*/ 1483059 h 6287103"/>
              <a:gd name="connsiteX54" fmla="*/ 1016475 w 3022514"/>
              <a:gd name="connsiteY54" fmla="*/ 1524080 h 6287103"/>
              <a:gd name="connsiteX55" fmla="*/ 1185131 w 3022514"/>
              <a:gd name="connsiteY55" fmla="*/ 1630252 h 6287103"/>
              <a:gd name="connsiteX56" fmla="*/ 1258791 w 3022514"/>
              <a:gd name="connsiteY56" fmla="*/ 1707658 h 6287103"/>
              <a:gd name="connsiteX57" fmla="*/ 1325339 w 3022514"/>
              <a:gd name="connsiteY57" fmla="*/ 1926670 h 6287103"/>
              <a:gd name="connsiteX58" fmla="*/ 1319878 w 3022514"/>
              <a:gd name="connsiteY58" fmla="*/ 1981089 h 6287103"/>
              <a:gd name="connsiteX59" fmla="*/ 1317338 w 3022514"/>
              <a:gd name="connsiteY59" fmla="*/ 2001282 h 6287103"/>
              <a:gd name="connsiteX60" fmla="*/ 1275936 w 3022514"/>
              <a:gd name="connsiteY60" fmla="*/ 2054432 h 6287103"/>
              <a:gd name="connsiteX61" fmla="*/ 1247805 w 3022514"/>
              <a:gd name="connsiteY61" fmla="*/ 2131330 h 6287103"/>
              <a:gd name="connsiteX62" fmla="*/ 1245138 w 3022514"/>
              <a:gd name="connsiteY62" fmla="*/ 2219151 h 6287103"/>
              <a:gd name="connsiteX63" fmla="*/ 1215928 w 3022514"/>
              <a:gd name="connsiteY63" fmla="*/ 2286334 h 6287103"/>
              <a:gd name="connsiteX64" fmla="*/ 1213007 w 3022514"/>
              <a:gd name="connsiteY64" fmla="*/ 2596404 h 6287103"/>
              <a:gd name="connsiteX65" fmla="*/ 1231740 w 3022514"/>
              <a:gd name="connsiteY65" fmla="*/ 2938606 h 6287103"/>
              <a:gd name="connsiteX66" fmla="*/ 1237518 w 3022514"/>
              <a:gd name="connsiteY66" fmla="*/ 3022934 h 6287103"/>
              <a:gd name="connsiteX67" fmla="*/ 1285588 w 3022514"/>
              <a:gd name="connsiteY67" fmla="*/ 3183970 h 6287103"/>
              <a:gd name="connsiteX68" fmla="*/ 1334102 w 3022514"/>
              <a:gd name="connsiteY68" fmla="*/ 3517154 h 6287103"/>
              <a:gd name="connsiteX69" fmla="*/ 1345722 w 3022514"/>
              <a:gd name="connsiteY69" fmla="*/ 6247591 h 6287103"/>
              <a:gd name="connsiteX70" fmla="*/ 1383124 w 3022514"/>
              <a:gd name="connsiteY70" fmla="*/ 6286644 h 6287103"/>
              <a:gd name="connsiteX71" fmla="*/ 1675795 w 3022514"/>
              <a:gd name="connsiteY71" fmla="*/ 6266387 h 6287103"/>
              <a:gd name="connsiteX72" fmla="*/ 1674843 w 3022514"/>
              <a:gd name="connsiteY72" fmla="*/ 3246581 h 6287103"/>
              <a:gd name="connsiteX73" fmla="*/ 1680304 w 3022514"/>
              <a:gd name="connsiteY73" fmla="*/ 3161364 h 6287103"/>
              <a:gd name="connsiteX74" fmla="*/ 1719801 w 3022514"/>
              <a:gd name="connsiteY74" fmla="*/ 2960513 h 6287103"/>
              <a:gd name="connsiteX75" fmla="*/ 1694909 w 3022514"/>
              <a:gd name="connsiteY75" fmla="*/ 2876503 h 6287103"/>
              <a:gd name="connsiteX76" fmla="*/ 1681510 w 3022514"/>
              <a:gd name="connsiteY76" fmla="*/ 2711085 h 6287103"/>
              <a:gd name="connsiteX77" fmla="*/ 1736374 w 3022514"/>
              <a:gd name="connsiteY77" fmla="*/ 2582371 h 6287103"/>
              <a:gd name="connsiteX78" fmla="*/ 1758980 w 3022514"/>
              <a:gd name="connsiteY78" fmla="*/ 2453593 h 6287103"/>
              <a:gd name="connsiteX79" fmla="*/ 1796953 w 3022514"/>
              <a:gd name="connsiteY79" fmla="*/ 2298970 h 6287103"/>
              <a:gd name="connsiteX80" fmla="*/ 1785523 w 3022514"/>
              <a:gd name="connsiteY80" fmla="*/ 2078689 h 6287103"/>
              <a:gd name="connsiteX81" fmla="*/ 1761838 w 3022514"/>
              <a:gd name="connsiteY81" fmla="*/ 2022047 h 6287103"/>
              <a:gd name="connsiteX82" fmla="*/ 1763171 w 3022514"/>
              <a:gd name="connsiteY82" fmla="*/ 1836690 h 6287103"/>
              <a:gd name="connsiteX83" fmla="*/ 1776887 w 3022514"/>
              <a:gd name="connsiteY83" fmla="*/ 1736805 h 6287103"/>
              <a:gd name="connsiteX84" fmla="*/ 1786539 w 3022514"/>
              <a:gd name="connsiteY84" fmla="*/ 1671400 h 6287103"/>
              <a:gd name="connsiteX85" fmla="*/ 1834291 w 3022514"/>
              <a:gd name="connsiteY85" fmla="*/ 1602883 h 6287103"/>
              <a:gd name="connsiteX86" fmla="*/ 1961164 w 3022514"/>
              <a:gd name="connsiteY86" fmla="*/ 1541923 h 6287103"/>
              <a:gd name="connsiteX87" fmla="*/ 2012599 w 3022514"/>
              <a:gd name="connsiteY87" fmla="*/ 1511761 h 6287103"/>
              <a:gd name="connsiteX88" fmla="*/ 2126772 w 3022514"/>
              <a:gd name="connsiteY88" fmla="*/ 1440323 h 6287103"/>
              <a:gd name="connsiteX89" fmla="*/ 2161570 w 3022514"/>
              <a:gd name="connsiteY89" fmla="*/ 1430989 h 6287103"/>
              <a:gd name="connsiteX90" fmla="*/ 2166269 w 3022514"/>
              <a:gd name="connsiteY90" fmla="*/ 1429719 h 6287103"/>
              <a:gd name="connsiteX91" fmla="*/ 2241072 w 3022514"/>
              <a:gd name="connsiteY91" fmla="*/ 1384507 h 6287103"/>
              <a:gd name="connsiteX92" fmla="*/ 2373787 w 3022514"/>
              <a:gd name="connsiteY92" fmla="*/ 1244680 h 6287103"/>
              <a:gd name="connsiteX93" fmla="*/ 2418555 w 3022514"/>
              <a:gd name="connsiteY93" fmla="*/ 1193054 h 6287103"/>
              <a:gd name="connsiteX94" fmla="*/ 2929412 w 3022514"/>
              <a:gd name="connsiteY94" fmla="*/ 1193181 h 6287103"/>
              <a:gd name="connsiteX95" fmla="*/ 2953796 w 3022514"/>
              <a:gd name="connsiteY95" fmla="*/ 1188546 h 6287103"/>
              <a:gd name="connsiteX96" fmla="*/ 2964718 w 3022514"/>
              <a:gd name="connsiteY96" fmla="*/ 1186895 h 6287103"/>
              <a:gd name="connsiteX97" fmla="*/ 3021106 w 3022514"/>
              <a:gd name="connsiteY97" fmla="*/ 1143143 h 6287103"/>
              <a:gd name="connsiteX98" fmla="*/ 3022503 w 3022514"/>
              <a:gd name="connsiteY98" fmla="*/ 927751 h 6287103"/>
              <a:gd name="connsiteX99" fmla="*/ 2993928 w 3022514"/>
              <a:gd name="connsiteY99" fmla="*/ 901970 h 6287103"/>
              <a:gd name="connsiteX100" fmla="*/ 1030889 w 3022514"/>
              <a:gd name="connsiteY100" fmla="*/ 1175338 h 6287103"/>
              <a:gd name="connsiteX101" fmla="*/ 1031270 w 3022514"/>
              <a:gd name="connsiteY101" fmla="*/ 1175465 h 6287103"/>
              <a:gd name="connsiteX102" fmla="*/ 1030826 w 3022514"/>
              <a:gd name="connsiteY102" fmla="*/ 1175655 h 6287103"/>
              <a:gd name="connsiteX103" fmla="*/ 1030889 w 3022514"/>
              <a:gd name="connsiteY103" fmla="*/ 1175338 h 6287103"/>
              <a:gd name="connsiteX104" fmla="*/ 1318290 w 3022514"/>
              <a:gd name="connsiteY104" fmla="*/ 1337009 h 6287103"/>
              <a:gd name="connsiteX105" fmla="*/ 1230851 w 3022514"/>
              <a:gd name="connsiteY105" fmla="*/ 1338787 h 6287103"/>
              <a:gd name="connsiteX106" fmla="*/ 1136236 w 3022514"/>
              <a:gd name="connsiteY106" fmla="*/ 1334151 h 6287103"/>
              <a:gd name="connsiteX107" fmla="*/ 1134204 w 3022514"/>
              <a:gd name="connsiteY107" fmla="*/ 1335929 h 6287103"/>
              <a:gd name="connsiteX108" fmla="*/ 1134077 w 3022514"/>
              <a:gd name="connsiteY108" fmla="*/ 1334532 h 6287103"/>
              <a:gd name="connsiteX109" fmla="*/ 996663 w 3022514"/>
              <a:gd name="connsiteY109" fmla="*/ 1316117 h 6287103"/>
              <a:gd name="connsiteX110" fmla="*/ 991519 w 3022514"/>
              <a:gd name="connsiteY110" fmla="*/ 1314149 h 6287103"/>
              <a:gd name="connsiteX111" fmla="*/ 882617 w 3022514"/>
              <a:gd name="connsiteY111" fmla="*/ 1231662 h 6287103"/>
              <a:gd name="connsiteX112" fmla="*/ 855947 w 3022514"/>
              <a:gd name="connsiteY112" fmla="*/ 1207024 h 6287103"/>
              <a:gd name="connsiteX113" fmla="*/ 855121 w 3022514"/>
              <a:gd name="connsiteY113" fmla="*/ 1194007 h 6287103"/>
              <a:gd name="connsiteX114" fmla="*/ 870869 w 3022514"/>
              <a:gd name="connsiteY114" fmla="*/ 1193435 h 6287103"/>
              <a:gd name="connsiteX115" fmla="*/ 1307622 w 3022514"/>
              <a:gd name="connsiteY115" fmla="*/ 1193245 h 6287103"/>
              <a:gd name="connsiteX116" fmla="*/ 1331244 w 3022514"/>
              <a:gd name="connsiteY116" fmla="*/ 1218962 h 6287103"/>
              <a:gd name="connsiteX117" fmla="*/ 1347246 w 3022514"/>
              <a:gd name="connsiteY117" fmla="*/ 1297321 h 6287103"/>
              <a:gd name="connsiteX118" fmla="*/ 1318290 w 3022514"/>
              <a:gd name="connsiteY118" fmla="*/ 1337009 h 6287103"/>
              <a:gd name="connsiteX119" fmla="*/ 2170143 w 3022514"/>
              <a:gd name="connsiteY119" fmla="*/ 1200293 h 6287103"/>
              <a:gd name="connsiteX120" fmla="*/ 2130646 w 3022514"/>
              <a:gd name="connsiteY120" fmla="*/ 1230710 h 6287103"/>
              <a:gd name="connsiteX121" fmla="*/ 1920969 w 3022514"/>
              <a:gd name="connsiteY121" fmla="*/ 1342343 h 6287103"/>
              <a:gd name="connsiteX122" fmla="*/ 1905602 w 3022514"/>
              <a:gd name="connsiteY122" fmla="*/ 1346026 h 6287103"/>
              <a:gd name="connsiteX123" fmla="*/ 1766727 w 3022514"/>
              <a:gd name="connsiteY123" fmla="*/ 1335294 h 6287103"/>
              <a:gd name="connsiteX124" fmla="*/ 1701703 w 3022514"/>
              <a:gd name="connsiteY124" fmla="*/ 1334469 h 6287103"/>
              <a:gd name="connsiteX125" fmla="*/ 1683415 w 3022514"/>
              <a:gd name="connsiteY125" fmla="*/ 1333262 h 6287103"/>
              <a:gd name="connsiteX126" fmla="*/ 1674779 w 3022514"/>
              <a:gd name="connsiteY126" fmla="*/ 1295607 h 6287103"/>
              <a:gd name="connsiteX127" fmla="*/ 1695226 w 3022514"/>
              <a:gd name="connsiteY127" fmla="*/ 1194832 h 6287103"/>
              <a:gd name="connsiteX128" fmla="*/ 1757520 w 3022514"/>
              <a:gd name="connsiteY128" fmla="*/ 1191149 h 6287103"/>
              <a:gd name="connsiteX129" fmla="*/ 1959450 w 3022514"/>
              <a:gd name="connsiteY129" fmla="*/ 1188673 h 6287103"/>
              <a:gd name="connsiteX130" fmla="*/ 2158205 w 3022514"/>
              <a:gd name="connsiteY130" fmla="*/ 1191086 h 6287103"/>
              <a:gd name="connsiteX131" fmla="*/ 2170143 w 3022514"/>
              <a:gd name="connsiteY131" fmla="*/ 1200293 h 628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3022514" h="6287103">
                <a:moveTo>
                  <a:pt x="2993928" y="901970"/>
                </a:moveTo>
                <a:cubicBezTo>
                  <a:pt x="2902044" y="902796"/>
                  <a:pt x="2810159" y="902478"/>
                  <a:pt x="2718275" y="902161"/>
                </a:cubicBezTo>
                <a:cubicBezTo>
                  <a:pt x="2708750" y="902097"/>
                  <a:pt x="2698145" y="904320"/>
                  <a:pt x="2689573" y="900383"/>
                </a:cubicBezTo>
                <a:cubicBezTo>
                  <a:pt x="2700495" y="896001"/>
                  <a:pt x="2705003" y="885206"/>
                  <a:pt x="2704876" y="870093"/>
                </a:cubicBezTo>
                <a:cubicBezTo>
                  <a:pt x="2704813" y="860695"/>
                  <a:pt x="2716751" y="847297"/>
                  <a:pt x="2701193" y="842979"/>
                </a:cubicBezTo>
                <a:cubicBezTo>
                  <a:pt x="2689255" y="839677"/>
                  <a:pt x="2694399" y="855615"/>
                  <a:pt x="2689255" y="861203"/>
                </a:cubicBezTo>
                <a:cubicBezTo>
                  <a:pt x="2684302" y="866601"/>
                  <a:pt x="2679476" y="872252"/>
                  <a:pt x="2673634" y="876570"/>
                </a:cubicBezTo>
                <a:cubicBezTo>
                  <a:pt x="2667983" y="880761"/>
                  <a:pt x="2665633" y="884825"/>
                  <a:pt x="2665633" y="888889"/>
                </a:cubicBezTo>
                <a:cubicBezTo>
                  <a:pt x="2659283" y="888953"/>
                  <a:pt x="2653251" y="890350"/>
                  <a:pt x="2647980" y="895938"/>
                </a:cubicBezTo>
                <a:lnTo>
                  <a:pt x="2647726" y="896128"/>
                </a:lnTo>
                <a:cubicBezTo>
                  <a:pt x="2638392" y="894541"/>
                  <a:pt x="2628930" y="908193"/>
                  <a:pt x="2618262" y="894922"/>
                </a:cubicBezTo>
                <a:cubicBezTo>
                  <a:pt x="2628994" y="874665"/>
                  <a:pt x="2653314" y="868633"/>
                  <a:pt x="2665697" y="850408"/>
                </a:cubicBezTo>
                <a:cubicBezTo>
                  <a:pt x="2670777" y="842852"/>
                  <a:pt x="2674841" y="835676"/>
                  <a:pt x="2668808" y="827485"/>
                </a:cubicBezTo>
                <a:cubicBezTo>
                  <a:pt x="2662077" y="818277"/>
                  <a:pt x="2652108" y="817579"/>
                  <a:pt x="2643599" y="823421"/>
                </a:cubicBezTo>
                <a:cubicBezTo>
                  <a:pt x="2634201" y="829898"/>
                  <a:pt x="2626644" y="838915"/>
                  <a:pt x="2618008" y="846471"/>
                </a:cubicBezTo>
                <a:cubicBezTo>
                  <a:pt x="2606070" y="856885"/>
                  <a:pt x="2600228" y="874094"/>
                  <a:pt x="2578321" y="882222"/>
                </a:cubicBezTo>
                <a:cubicBezTo>
                  <a:pt x="2591593" y="852885"/>
                  <a:pt x="2615659" y="839105"/>
                  <a:pt x="2628803" y="817007"/>
                </a:cubicBezTo>
                <a:cubicBezTo>
                  <a:pt x="2638519" y="800688"/>
                  <a:pt x="2639599" y="788877"/>
                  <a:pt x="2615722" y="787734"/>
                </a:cubicBezTo>
                <a:cubicBezTo>
                  <a:pt x="2575463" y="814912"/>
                  <a:pt x="2553810" y="859171"/>
                  <a:pt x="2521425" y="896763"/>
                </a:cubicBezTo>
                <a:cubicBezTo>
                  <a:pt x="2507391" y="860251"/>
                  <a:pt x="2480213" y="852250"/>
                  <a:pt x="2455639" y="873776"/>
                </a:cubicBezTo>
                <a:cubicBezTo>
                  <a:pt x="2448654" y="879872"/>
                  <a:pt x="2443511" y="888064"/>
                  <a:pt x="2437541" y="895303"/>
                </a:cubicBezTo>
                <a:cubicBezTo>
                  <a:pt x="2435509" y="897081"/>
                  <a:pt x="2433541" y="898859"/>
                  <a:pt x="2431509" y="900637"/>
                </a:cubicBezTo>
                <a:cubicBezTo>
                  <a:pt x="2422047" y="901272"/>
                  <a:pt x="1842038" y="902161"/>
                  <a:pt x="1714467" y="902097"/>
                </a:cubicBezTo>
                <a:cubicBezTo>
                  <a:pt x="1675922" y="908193"/>
                  <a:pt x="1671160" y="896065"/>
                  <a:pt x="1672239" y="839105"/>
                </a:cubicBezTo>
                <a:cubicBezTo>
                  <a:pt x="1673001" y="801132"/>
                  <a:pt x="1673128" y="165497"/>
                  <a:pt x="1675414" y="28147"/>
                </a:cubicBezTo>
                <a:cubicBezTo>
                  <a:pt x="1675795" y="4779"/>
                  <a:pt x="1666207" y="270"/>
                  <a:pt x="1645379" y="461"/>
                </a:cubicBezTo>
                <a:cubicBezTo>
                  <a:pt x="1556415" y="1223"/>
                  <a:pt x="1467579" y="1540"/>
                  <a:pt x="1378742" y="16"/>
                </a:cubicBezTo>
                <a:cubicBezTo>
                  <a:pt x="1353215" y="-428"/>
                  <a:pt x="1346230" y="8208"/>
                  <a:pt x="1346548" y="32592"/>
                </a:cubicBezTo>
                <a:cubicBezTo>
                  <a:pt x="1347691" y="120158"/>
                  <a:pt x="1346738" y="677561"/>
                  <a:pt x="1347691" y="868696"/>
                </a:cubicBezTo>
                <a:cubicBezTo>
                  <a:pt x="1347818" y="894795"/>
                  <a:pt x="1340452" y="903304"/>
                  <a:pt x="1313718" y="902796"/>
                </a:cubicBezTo>
                <a:cubicBezTo>
                  <a:pt x="1234470" y="901208"/>
                  <a:pt x="714278" y="902859"/>
                  <a:pt x="533430" y="903113"/>
                </a:cubicBezTo>
                <a:cubicBezTo>
                  <a:pt x="526445" y="896700"/>
                  <a:pt x="518571" y="890985"/>
                  <a:pt x="512602" y="883746"/>
                </a:cubicBezTo>
                <a:cubicBezTo>
                  <a:pt x="496410" y="864188"/>
                  <a:pt x="480027" y="851043"/>
                  <a:pt x="453484" y="868188"/>
                </a:cubicBezTo>
                <a:cubicBezTo>
                  <a:pt x="442689" y="875110"/>
                  <a:pt x="431005" y="869331"/>
                  <a:pt x="422369" y="859806"/>
                </a:cubicBezTo>
                <a:cubicBezTo>
                  <a:pt x="413860" y="850408"/>
                  <a:pt x="405605" y="840756"/>
                  <a:pt x="396715" y="831739"/>
                </a:cubicBezTo>
                <a:cubicBezTo>
                  <a:pt x="388904" y="823802"/>
                  <a:pt x="379760" y="817388"/>
                  <a:pt x="369346" y="827485"/>
                </a:cubicBezTo>
                <a:cubicBezTo>
                  <a:pt x="358551" y="837962"/>
                  <a:pt x="361155" y="848503"/>
                  <a:pt x="372013" y="857203"/>
                </a:cubicBezTo>
                <a:cubicBezTo>
                  <a:pt x="385920" y="868315"/>
                  <a:pt x="397159" y="880888"/>
                  <a:pt x="403382" y="902351"/>
                </a:cubicBezTo>
                <a:cubicBezTo>
                  <a:pt x="374998" y="888254"/>
                  <a:pt x="365473" y="862727"/>
                  <a:pt x="347312" y="845709"/>
                </a:cubicBezTo>
                <a:cubicBezTo>
                  <a:pt x="337596" y="836629"/>
                  <a:pt x="328516" y="817325"/>
                  <a:pt x="311561" y="833136"/>
                </a:cubicBezTo>
                <a:cubicBezTo>
                  <a:pt x="296004" y="847614"/>
                  <a:pt x="309466" y="859489"/>
                  <a:pt x="319435" y="870665"/>
                </a:cubicBezTo>
                <a:cubicBezTo>
                  <a:pt x="326865" y="879047"/>
                  <a:pt x="338104" y="884635"/>
                  <a:pt x="340517" y="898351"/>
                </a:cubicBezTo>
                <a:cubicBezTo>
                  <a:pt x="327500" y="905653"/>
                  <a:pt x="319054" y="898097"/>
                  <a:pt x="309783" y="890985"/>
                </a:cubicBezTo>
                <a:cubicBezTo>
                  <a:pt x="301338" y="884508"/>
                  <a:pt x="289082" y="877078"/>
                  <a:pt x="282351" y="889143"/>
                </a:cubicBezTo>
                <a:cubicBezTo>
                  <a:pt x="273144" y="905526"/>
                  <a:pt x="259618" y="902097"/>
                  <a:pt x="246664" y="902161"/>
                </a:cubicBezTo>
                <a:cubicBezTo>
                  <a:pt x="177894" y="902478"/>
                  <a:pt x="109123" y="902161"/>
                  <a:pt x="40353" y="902224"/>
                </a:cubicBezTo>
                <a:cubicBezTo>
                  <a:pt x="284" y="902288"/>
                  <a:pt x="94" y="902415"/>
                  <a:pt x="30" y="944071"/>
                </a:cubicBezTo>
                <a:cubicBezTo>
                  <a:pt x="-97" y="995887"/>
                  <a:pt x="221" y="1047766"/>
                  <a:pt x="157" y="1099582"/>
                </a:cubicBezTo>
                <a:cubicBezTo>
                  <a:pt x="94" y="1155081"/>
                  <a:pt x="37305" y="1192927"/>
                  <a:pt x="94010" y="1193054"/>
                </a:cubicBezTo>
                <a:cubicBezTo>
                  <a:pt x="239806" y="1193308"/>
                  <a:pt x="385666" y="1194261"/>
                  <a:pt x="531398" y="1192038"/>
                </a:cubicBezTo>
                <a:cubicBezTo>
                  <a:pt x="570768" y="1191403"/>
                  <a:pt x="600550" y="1199087"/>
                  <a:pt x="622902" y="1233504"/>
                </a:cubicBezTo>
                <a:cubicBezTo>
                  <a:pt x="648937" y="1273572"/>
                  <a:pt x="682338" y="1308243"/>
                  <a:pt x="716310" y="1341517"/>
                </a:cubicBezTo>
                <a:cubicBezTo>
                  <a:pt x="733773" y="1358662"/>
                  <a:pt x="778731" y="1416574"/>
                  <a:pt x="806353" y="1416320"/>
                </a:cubicBezTo>
                <a:cubicBezTo>
                  <a:pt x="853280" y="1415876"/>
                  <a:pt x="906112" y="1458040"/>
                  <a:pt x="943196" y="1483059"/>
                </a:cubicBezTo>
                <a:cubicBezTo>
                  <a:pt x="966437" y="1498743"/>
                  <a:pt x="991837" y="1510745"/>
                  <a:pt x="1016475" y="1524080"/>
                </a:cubicBezTo>
                <a:cubicBezTo>
                  <a:pt x="1075530" y="1556020"/>
                  <a:pt x="1124298" y="1603264"/>
                  <a:pt x="1185131" y="1630252"/>
                </a:cubicBezTo>
                <a:cubicBezTo>
                  <a:pt x="1220500" y="1645936"/>
                  <a:pt x="1245964" y="1669685"/>
                  <a:pt x="1258791" y="1707658"/>
                </a:cubicBezTo>
                <a:cubicBezTo>
                  <a:pt x="1284826" y="1784684"/>
                  <a:pt x="1332768" y="1839611"/>
                  <a:pt x="1325339" y="1926670"/>
                </a:cubicBezTo>
                <a:cubicBezTo>
                  <a:pt x="1323751" y="1944831"/>
                  <a:pt x="1320322" y="1962865"/>
                  <a:pt x="1319878" y="1981089"/>
                </a:cubicBezTo>
                <a:cubicBezTo>
                  <a:pt x="1319687" y="1987884"/>
                  <a:pt x="1319941" y="1994932"/>
                  <a:pt x="1317338" y="2001282"/>
                </a:cubicBezTo>
                <a:cubicBezTo>
                  <a:pt x="1308511" y="2022555"/>
                  <a:pt x="1285143" y="2029286"/>
                  <a:pt x="1275936" y="2054432"/>
                </a:cubicBezTo>
                <a:cubicBezTo>
                  <a:pt x="1266538" y="2080086"/>
                  <a:pt x="1257203" y="2105740"/>
                  <a:pt x="1247805" y="2131330"/>
                </a:cubicBezTo>
                <a:cubicBezTo>
                  <a:pt x="1237963" y="2158254"/>
                  <a:pt x="1224374" y="2194322"/>
                  <a:pt x="1245138" y="2219151"/>
                </a:cubicBezTo>
                <a:cubicBezTo>
                  <a:pt x="1222469" y="2235089"/>
                  <a:pt x="1220183" y="2261188"/>
                  <a:pt x="1215928" y="2286334"/>
                </a:cubicBezTo>
                <a:cubicBezTo>
                  <a:pt x="1199545" y="2382600"/>
                  <a:pt x="1206149" y="2498932"/>
                  <a:pt x="1213007" y="2596404"/>
                </a:cubicBezTo>
                <a:cubicBezTo>
                  <a:pt x="1221199" y="2712673"/>
                  <a:pt x="1254028" y="2821512"/>
                  <a:pt x="1231740" y="2938606"/>
                </a:cubicBezTo>
                <a:cubicBezTo>
                  <a:pt x="1226279" y="2967435"/>
                  <a:pt x="1229581" y="2994803"/>
                  <a:pt x="1237518" y="3022934"/>
                </a:cubicBezTo>
                <a:cubicBezTo>
                  <a:pt x="1252695" y="3076845"/>
                  <a:pt x="1270411" y="3129995"/>
                  <a:pt x="1285588" y="3183970"/>
                </a:cubicBezTo>
                <a:cubicBezTo>
                  <a:pt x="1316322" y="3292936"/>
                  <a:pt x="1337658" y="3402664"/>
                  <a:pt x="1334102" y="3517154"/>
                </a:cubicBezTo>
                <a:cubicBezTo>
                  <a:pt x="1330355" y="3637551"/>
                  <a:pt x="1348072" y="6228033"/>
                  <a:pt x="1345722" y="6247591"/>
                </a:cubicBezTo>
                <a:cubicBezTo>
                  <a:pt x="1342166" y="6277119"/>
                  <a:pt x="1351437" y="6289755"/>
                  <a:pt x="1383124" y="6286644"/>
                </a:cubicBezTo>
                <a:cubicBezTo>
                  <a:pt x="1408968" y="6284103"/>
                  <a:pt x="1605120" y="6281690"/>
                  <a:pt x="1675795" y="6266387"/>
                </a:cubicBezTo>
                <a:cubicBezTo>
                  <a:pt x="1675922" y="6241114"/>
                  <a:pt x="1674525" y="3630121"/>
                  <a:pt x="1674843" y="3246581"/>
                </a:cubicBezTo>
                <a:cubicBezTo>
                  <a:pt x="1674843" y="3218196"/>
                  <a:pt x="1676684" y="3189875"/>
                  <a:pt x="1680304" y="3161364"/>
                </a:cubicBezTo>
                <a:cubicBezTo>
                  <a:pt x="1688876" y="3093419"/>
                  <a:pt x="1725643" y="3031125"/>
                  <a:pt x="1719801" y="2960513"/>
                </a:cubicBezTo>
                <a:cubicBezTo>
                  <a:pt x="1711737" y="2932383"/>
                  <a:pt x="1707291" y="2902538"/>
                  <a:pt x="1694909" y="2876503"/>
                </a:cubicBezTo>
                <a:cubicBezTo>
                  <a:pt x="1669636" y="2823480"/>
                  <a:pt x="1669826" y="2767473"/>
                  <a:pt x="1681510" y="2711085"/>
                </a:cubicBezTo>
                <a:cubicBezTo>
                  <a:pt x="1691480" y="2662889"/>
                  <a:pt x="1724246" y="2628281"/>
                  <a:pt x="1736374" y="2582371"/>
                </a:cubicBezTo>
                <a:cubicBezTo>
                  <a:pt x="1747233" y="2541223"/>
                  <a:pt x="1749900" y="2495820"/>
                  <a:pt x="1758980" y="2453593"/>
                </a:cubicBezTo>
                <a:cubicBezTo>
                  <a:pt x="1770156" y="2401713"/>
                  <a:pt x="1783682" y="2362280"/>
                  <a:pt x="1796953" y="2298970"/>
                </a:cubicBezTo>
                <a:cubicBezTo>
                  <a:pt x="1805399" y="2224929"/>
                  <a:pt x="1812384" y="2151142"/>
                  <a:pt x="1785523" y="2078689"/>
                </a:cubicBezTo>
                <a:cubicBezTo>
                  <a:pt x="1778284" y="2059131"/>
                  <a:pt x="1762028" y="2040208"/>
                  <a:pt x="1761838" y="2022047"/>
                </a:cubicBezTo>
                <a:cubicBezTo>
                  <a:pt x="1761076" y="1960325"/>
                  <a:pt x="1744375" y="1898158"/>
                  <a:pt x="1763171" y="1836690"/>
                </a:cubicBezTo>
                <a:cubicBezTo>
                  <a:pt x="1773141" y="1804115"/>
                  <a:pt x="1773649" y="1770269"/>
                  <a:pt x="1776887" y="1736805"/>
                </a:cubicBezTo>
                <a:cubicBezTo>
                  <a:pt x="1778983" y="1714834"/>
                  <a:pt x="1779237" y="1691783"/>
                  <a:pt x="1786539" y="1671400"/>
                </a:cubicBezTo>
                <a:cubicBezTo>
                  <a:pt x="1795937" y="1644920"/>
                  <a:pt x="1799366" y="1609995"/>
                  <a:pt x="1834291" y="1602883"/>
                </a:cubicBezTo>
                <a:cubicBezTo>
                  <a:pt x="1882234" y="1593168"/>
                  <a:pt x="1922556" y="1569927"/>
                  <a:pt x="1961164" y="1541923"/>
                </a:cubicBezTo>
                <a:cubicBezTo>
                  <a:pt x="1979706" y="1534240"/>
                  <a:pt x="1996788" y="1524080"/>
                  <a:pt x="2012599" y="1511761"/>
                </a:cubicBezTo>
                <a:cubicBezTo>
                  <a:pt x="2050636" y="1487948"/>
                  <a:pt x="2088736" y="1464136"/>
                  <a:pt x="2126772" y="1440323"/>
                </a:cubicBezTo>
                <a:cubicBezTo>
                  <a:pt x="2138393" y="1437212"/>
                  <a:pt x="2149950" y="1434100"/>
                  <a:pt x="2161570" y="1430989"/>
                </a:cubicBezTo>
                <a:cubicBezTo>
                  <a:pt x="2163031" y="1430735"/>
                  <a:pt x="2164555" y="1430354"/>
                  <a:pt x="2166269" y="1429719"/>
                </a:cubicBezTo>
                <a:cubicBezTo>
                  <a:pt x="2197448" y="1424956"/>
                  <a:pt x="2218593" y="1403620"/>
                  <a:pt x="2241072" y="1384507"/>
                </a:cubicBezTo>
                <a:cubicBezTo>
                  <a:pt x="2289205" y="1341581"/>
                  <a:pt x="2336957" y="1298337"/>
                  <a:pt x="2373787" y="1244680"/>
                </a:cubicBezTo>
                <a:cubicBezTo>
                  <a:pt x="2388710" y="1227471"/>
                  <a:pt x="2403632" y="1210263"/>
                  <a:pt x="2418555" y="1193054"/>
                </a:cubicBezTo>
                <a:cubicBezTo>
                  <a:pt x="2424651" y="1193054"/>
                  <a:pt x="2767233" y="1193181"/>
                  <a:pt x="2929412" y="1193181"/>
                </a:cubicBezTo>
                <a:cubicBezTo>
                  <a:pt x="2937794" y="1193181"/>
                  <a:pt x="2946430" y="1194197"/>
                  <a:pt x="2953796" y="1188546"/>
                </a:cubicBezTo>
                <a:cubicBezTo>
                  <a:pt x="2957416" y="1187974"/>
                  <a:pt x="2961036" y="1187466"/>
                  <a:pt x="2964718" y="1186895"/>
                </a:cubicBezTo>
                <a:cubicBezTo>
                  <a:pt x="2983514" y="1172290"/>
                  <a:pt x="3002311" y="1157748"/>
                  <a:pt x="3021106" y="1143143"/>
                </a:cubicBezTo>
                <a:cubicBezTo>
                  <a:pt x="3021424" y="1071325"/>
                  <a:pt x="3021106" y="999506"/>
                  <a:pt x="3022503" y="927751"/>
                </a:cubicBezTo>
                <a:cubicBezTo>
                  <a:pt x="3022884" y="905399"/>
                  <a:pt x="3013296" y="901843"/>
                  <a:pt x="2993928" y="901970"/>
                </a:cubicBezTo>
                <a:close/>
                <a:moveTo>
                  <a:pt x="1030889" y="1175338"/>
                </a:moveTo>
                <a:cubicBezTo>
                  <a:pt x="1031016" y="1175401"/>
                  <a:pt x="1031143" y="1175401"/>
                  <a:pt x="1031270" y="1175465"/>
                </a:cubicBezTo>
                <a:cubicBezTo>
                  <a:pt x="1031143" y="1175528"/>
                  <a:pt x="1030953" y="1175592"/>
                  <a:pt x="1030826" y="1175655"/>
                </a:cubicBezTo>
                <a:cubicBezTo>
                  <a:pt x="1030826" y="1175528"/>
                  <a:pt x="1030826" y="1175465"/>
                  <a:pt x="1030889" y="1175338"/>
                </a:cubicBezTo>
                <a:close/>
                <a:moveTo>
                  <a:pt x="1318290" y="1337009"/>
                </a:moveTo>
                <a:cubicBezTo>
                  <a:pt x="1288763" y="1343486"/>
                  <a:pt x="1259743" y="1345518"/>
                  <a:pt x="1230851" y="1338787"/>
                </a:cubicBezTo>
                <a:cubicBezTo>
                  <a:pt x="1205705" y="1332881"/>
                  <a:pt x="1142713" y="1340057"/>
                  <a:pt x="1136236" y="1334151"/>
                </a:cubicBezTo>
                <a:cubicBezTo>
                  <a:pt x="1135474" y="1334723"/>
                  <a:pt x="1134902" y="1335358"/>
                  <a:pt x="1134204" y="1335929"/>
                </a:cubicBezTo>
                <a:cubicBezTo>
                  <a:pt x="1134140" y="1335485"/>
                  <a:pt x="1134077" y="1335040"/>
                  <a:pt x="1134077" y="1334532"/>
                </a:cubicBezTo>
                <a:cubicBezTo>
                  <a:pt x="1086134" y="1344756"/>
                  <a:pt x="1040541" y="1336945"/>
                  <a:pt x="996663" y="1316117"/>
                </a:cubicBezTo>
                <a:cubicBezTo>
                  <a:pt x="994250" y="1317260"/>
                  <a:pt x="992535" y="1316625"/>
                  <a:pt x="991519" y="1314149"/>
                </a:cubicBezTo>
                <a:cubicBezTo>
                  <a:pt x="950689" y="1292622"/>
                  <a:pt x="908080" y="1273509"/>
                  <a:pt x="882617" y="1231662"/>
                </a:cubicBezTo>
                <a:cubicBezTo>
                  <a:pt x="876203" y="1220804"/>
                  <a:pt x="867377" y="1212485"/>
                  <a:pt x="855947" y="1207024"/>
                </a:cubicBezTo>
                <a:cubicBezTo>
                  <a:pt x="856201" y="1202579"/>
                  <a:pt x="842612" y="1198515"/>
                  <a:pt x="855121" y="1194007"/>
                </a:cubicBezTo>
                <a:cubicBezTo>
                  <a:pt x="859820" y="1192292"/>
                  <a:pt x="865599" y="1193435"/>
                  <a:pt x="870869" y="1193435"/>
                </a:cubicBezTo>
                <a:cubicBezTo>
                  <a:pt x="1016475" y="1193372"/>
                  <a:pt x="1162080" y="1193372"/>
                  <a:pt x="1307622" y="1193245"/>
                </a:cubicBezTo>
                <a:cubicBezTo>
                  <a:pt x="1325085" y="1193245"/>
                  <a:pt x="1338801" y="1190070"/>
                  <a:pt x="1331244" y="1218962"/>
                </a:cubicBezTo>
                <a:cubicBezTo>
                  <a:pt x="1324577" y="1244426"/>
                  <a:pt x="1346865" y="1269381"/>
                  <a:pt x="1347246" y="1297321"/>
                </a:cubicBezTo>
                <a:cubicBezTo>
                  <a:pt x="1347627" y="1319991"/>
                  <a:pt x="1342611" y="1331675"/>
                  <a:pt x="1318290" y="1337009"/>
                </a:cubicBezTo>
                <a:close/>
                <a:moveTo>
                  <a:pt x="2170143" y="1200293"/>
                </a:moveTo>
                <a:cubicBezTo>
                  <a:pt x="2154268" y="1206897"/>
                  <a:pt x="2141060" y="1217438"/>
                  <a:pt x="2130646" y="1230710"/>
                </a:cubicBezTo>
                <a:cubicBezTo>
                  <a:pt x="2077306" y="1299226"/>
                  <a:pt x="1999264" y="1321007"/>
                  <a:pt x="1920969" y="1342343"/>
                </a:cubicBezTo>
                <a:cubicBezTo>
                  <a:pt x="1915889" y="1343740"/>
                  <a:pt x="1910745" y="1344819"/>
                  <a:pt x="1905602" y="1346026"/>
                </a:cubicBezTo>
                <a:cubicBezTo>
                  <a:pt x="1860644" y="1325769"/>
                  <a:pt x="1813146" y="1332437"/>
                  <a:pt x="1766727" y="1335294"/>
                </a:cubicBezTo>
                <a:cubicBezTo>
                  <a:pt x="1744756" y="1336691"/>
                  <a:pt x="1723357" y="1337326"/>
                  <a:pt x="1701703" y="1334469"/>
                </a:cubicBezTo>
                <a:cubicBezTo>
                  <a:pt x="1695226" y="1339803"/>
                  <a:pt x="1689194" y="1339104"/>
                  <a:pt x="1683415" y="1333262"/>
                </a:cubicBezTo>
                <a:cubicBezTo>
                  <a:pt x="1671985" y="1322658"/>
                  <a:pt x="1675732" y="1308624"/>
                  <a:pt x="1674779" y="1295607"/>
                </a:cubicBezTo>
                <a:cubicBezTo>
                  <a:pt x="1693766" y="1277065"/>
                  <a:pt x="1694655" y="1206389"/>
                  <a:pt x="1695226" y="1194832"/>
                </a:cubicBezTo>
                <a:cubicBezTo>
                  <a:pt x="1715546" y="1186323"/>
                  <a:pt x="1736755" y="1192038"/>
                  <a:pt x="1757520" y="1191149"/>
                </a:cubicBezTo>
                <a:cubicBezTo>
                  <a:pt x="1824766" y="1188165"/>
                  <a:pt x="1892267" y="1188863"/>
                  <a:pt x="1959450" y="1188673"/>
                </a:cubicBezTo>
                <a:cubicBezTo>
                  <a:pt x="2025490" y="1188546"/>
                  <a:pt x="2091974" y="1188546"/>
                  <a:pt x="2158205" y="1191086"/>
                </a:cubicBezTo>
                <a:cubicBezTo>
                  <a:pt x="2163983" y="1191340"/>
                  <a:pt x="2171921" y="1189816"/>
                  <a:pt x="2170143" y="1200293"/>
                </a:cubicBez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" name="Oval 74">
            <a:extLst>
              <a:ext uri="{FF2B5EF4-FFF2-40B4-BE49-F238E27FC236}">
                <a16:creationId xmlns:a16="http://schemas.microsoft.com/office/drawing/2014/main" id="{D38E7D1C-E75E-457B-88A1-30C1F5FA0FAA}"/>
              </a:ext>
            </a:extLst>
          </p:cNvPr>
          <p:cNvSpPr/>
          <p:nvPr/>
        </p:nvSpPr>
        <p:spPr>
          <a:xfrm>
            <a:off x="7135308" y="1653356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Oval 75">
            <a:extLst>
              <a:ext uri="{FF2B5EF4-FFF2-40B4-BE49-F238E27FC236}">
                <a16:creationId xmlns:a16="http://schemas.microsoft.com/office/drawing/2014/main" id="{200E35F8-18EE-4FB9-8193-E281B0681F86}"/>
              </a:ext>
            </a:extLst>
          </p:cNvPr>
          <p:cNvSpPr/>
          <p:nvPr/>
        </p:nvSpPr>
        <p:spPr>
          <a:xfrm>
            <a:off x="7135308" y="2147972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Oval 76">
            <a:extLst>
              <a:ext uri="{FF2B5EF4-FFF2-40B4-BE49-F238E27FC236}">
                <a16:creationId xmlns:a16="http://schemas.microsoft.com/office/drawing/2014/main" id="{CA8EB407-ED78-4BCD-888F-885DBAE276B6}"/>
              </a:ext>
            </a:extLst>
          </p:cNvPr>
          <p:cNvSpPr/>
          <p:nvPr/>
        </p:nvSpPr>
        <p:spPr>
          <a:xfrm>
            <a:off x="7135308" y="2642588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Oval 77">
            <a:extLst>
              <a:ext uri="{FF2B5EF4-FFF2-40B4-BE49-F238E27FC236}">
                <a16:creationId xmlns:a16="http://schemas.microsoft.com/office/drawing/2014/main" id="{D905A9F3-0F13-4DB2-A985-9EC695E7DE83}"/>
              </a:ext>
            </a:extLst>
          </p:cNvPr>
          <p:cNvSpPr/>
          <p:nvPr/>
        </p:nvSpPr>
        <p:spPr>
          <a:xfrm>
            <a:off x="7135308" y="3137205"/>
            <a:ext cx="191260" cy="1912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E5AA1B-F951-40B8-B06E-73AC0DE5586F}"/>
              </a:ext>
            </a:extLst>
          </p:cNvPr>
          <p:cNvSpPr txBox="1"/>
          <p:nvPr/>
        </p:nvSpPr>
        <p:spPr>
          <a:xfrm>
            <a:off x="7410180" y="1601433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</a:t>
            </a:r>
            <a:r>
              <a:rPr lang="en-US" altLang="ko-KR" sz="1200" dirty="0">
                <a:solidFill>
                  <a:schemeClr val="accent2"/>
                </a:solidFill>
              </a:rPr>
              <a:t>Create Quality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C6C320-D922-4F73-8854-DBC4C6DDD8A3}"/>
              </a:ext>
            </a:extLst>
          </p:cNvPr>
          <p:cNvSpPr txBox="1"/>
          <p:nvPr/>
        </p:nvSpPr>
        <p:spPr>
          <a:xfrm>
            <a:off x="7410180" y="2096049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  <a:r>
              <a:rPr lang="en-US" altLang="ko-KR" sz="1200" dirty="0">
                <a:solidFill>
                  <a:schemeClr val="accent3"/>
                </a:solidFill>
              </a:rPr>
              <a:t>Professional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A96985-64F3-4BFC-8EF7-A02EAFB39396}"/>
              </a:ext>
            </a:extLst>
          </p:cNvPr>
          <p:cNvSpPr txBox="1"/>
          <p:nvPr/>
        </p:nvSpPr>
        <p:spPr>
          <a:xfrm>
            <a:off x="7410180" y="2590665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Professional PPT </a:t>
            </a:r>
            <a:r>
              <a:rPr lang="en-US" altLang="ko-KR" sz="1200" dirty="0">
                <a:solidFill>
                  <a:schemeClr val="accent4"/>
                </a:solidFill>
              </a:rPr>
              <a:t>Presentation</a:t>
            </a:r>
            <a:endParaRPr lang="ko-KR" altLang="en-US" sz="1200" dirty="0">
              <a:solidFill>
                <a:schemeClr val="accent4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9F79BA-5D7A-4AB3-9026-4F493813D486}"/>
              </a:ext>
            </a:extLst>
          </p:cNvPr>
          <p:cNvSpPr txBox="1"/>
          <p:nvPr/>
        </p:nvSpPr>
        <p:spPr>
          <a:xfrm>
            <a:off x="7410180" y="3085282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  <a:r>
              <a:rPr lang="en-US" altLang="ko-KR" sz="1200" dirty="0">
                <a:solidFill>
                  <a:schemeClr val="accent5"/>
                </a:solidFill>
              </a:rPr>
              <a:t>Professional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E87A47-B302-43C5-92FA-513473D6A327}"/>
              </a:ext>
            </a:extLst>
          </p:cNvPr>
          <p:cNvSpPr txBox="1"/>
          <p:nvPr/>
        </p:nvSpPr>
        <p:spPr>
          <a:xfrm>
            <a:off x="7128897" y="3670869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FBA6D1-AB9A-4DEB-843A-16631A5442DE}"/>
              </a:ext>
            </a:extLst>
          </p:cNvPr>
          <p:cNvSpPr txBox="1"/>
          <p:nvPr/>
        </p:nvSpPr>
        <p:spPr>
          <a:xfrm>
            <a:off x="7240746" y="4440310"/>
            <a:ext cx="4240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028952-E946-40ED-8630-53FDC354180C}"/>
              </a:ext>
            </a:extLst>
          </p:cNvPr>
          <p:cNvSpPr txBox="1"/>
          <p:nvPr/>
        </p:nvSpPr>
        <p:spPr>
          <a:xfrm>
            <a:off x="8494384" y="3517074"/>
            <a:ext cx="2986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8EC04E-E6F9-4F5E-AADA-C66AFA26951C}"/>
              </a:ext>
            </a:extLst>
          </p:cNvPr>
          <p:cNvSpPr txBox="1"/>
          <p:nvPr/>
        </p:nvSpPr>
        <p:spPr>
          <a:xfrm>
            <a:off x="0" y="125389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Frame 8">
            <a:extLst>
              <a:ext uri="{FF2B5EF4-FFF2-40B4-BE49-F238E27FC236}">
                <a16:creationId xmlns:a16="http://schemas.microsoft.com/office/drawing/2014/main" id="{9FEB0919-80BA-4D7F-A69D-96154976D3BC}"/>
              </a:ext>
            </a:extLst>
          </p:cNvPr>
          <p:cNvSpPr/>
          <p:nvPr/>
        </p:nvSpPr>
        <p:spPr>
          <a:xfrm>
            <a:off x="219075" y="1626794"/>
            <a:ext cx="11753850" cy="4724400"/>
          </a:xfrm>
          <a:prstGeom prst="frame">
            <a:avLst>
              <a:gd name="adj1" fmla="val 13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815C0A-C593-4E35-AE2B-E05AAA88FCC3}"/>
              </a:ext>
            </a:extLst>
          </p:cNvPr>
          <p:cNvSpPr txBox="1"/>
          <p:nvPr/>
        </p:nvSpPr>
        <p:spPr>
          <a:xfrm>
            <a:off x="8749516" y="2277323"/>
            <a:ext cx="2683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99CCA3-FC00-4D6A-A6CC-31A141E2EF5C}"/>
              </a:ext>
            </a:extLst>
          </p:cNvPr>
          <p:cNvSpPr txBox="1"/>
          <p:nvPr/>
        </p:nvSpPr>
        <p:spPr>
          <a:xfrm>
            <a:off x="8749516" y="3731143"/>
            <a:ext cx="26837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F3A417-4449-461F-84DE-98CABFD13E77}"/>
              </a:ext>
            </a:extLst>
          </p:cNvPr>
          <p:cNvSpPr txBox="1"/>
          <p:nvPr/>
        </p:nvSpPr>
        <p:spPr>
          <a:xfrm>
            <a:off x="3351246" y="1009734"/>
            <a:ext cx="548950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131">
            <a:extLst>
              <a:ext uri="{FF2B5EF4-FFF2-40B4-BE49-F238E27FC236}">
                <a16:creationId xmlns:a16="http://schemas.microsoft.com/office/drawing/2014/main" id="{F6A8ACE0-549E-475F-A872-6DBFD8564F02}"/>
              </a:ext>
            </a:extLst>
          </p:cNvPr>
          <p:cNvGrpSpPr/>
          <p:nvPr/>
        </p:nvGrpSpPr>
        <p:grpSpPr>
          <a:xfrm>
            <a:off x="1403383" y="4548146"/>
            <a:ext cx="3895726" cy="683060"/>
            <a:chOff x="1943100" y="2700256"/>
            <a:chExt cx="8302035" cy="1455643"/>
          </a:xfrm>
          <a:solidFill>
            <a:schemeClr val="accent3"/>
          </a:solidFill>
        </p:grpSpPr>
        <p:sp>
          <p:nvSpPr>
            <p:cNvPr id="10" name="Freeform: Shape 118">
              <a:extLst>
                <a:ext uri="{FF2B5EF4-FFF2-40B4-BE49-F238E27FC236}">
                  <a16:creationId xmlns:a16="http://schemas.microsoft.com/office/drawing/2014/main" id="{79878A57-6D34-4F84-BA35-732AD109419A}"/>
                </a:ext>
              </a:extLst>
            </p:cNvPr>
            <p:cNvSpPr/>
            <p:nvPr/>
          </p:nvSpPr>
          <p:spPr>
            <a:xfrm>
              <a:off x="1943100" y="3586386"/>
              <a:ext cx="8302035" cy="569513"/>
            </a:xfrm>
            <a:custGeom>
              <a:avLst/>
              <a:gdLst>
                <a:gd name="connsiteX0" fmla="*/ 8298276 w 8302035"/>
                <a:gd name="connsiteY0" fmla="*/ 12920 h 569513"/>
                <a:gd name="connsiteX1" fmla="*/ 8216265 w 8302035"/>
                <a:gd name="connsiteY1" fmla="*/ 76071 h 569513"/>
                <a:gd name="connsiteX2" fmla="*/ 7675912 w 8302035"/>
                <a:gd name="connsiteY2" fmla="*/ 335246 h 569513"/>
                <a:gd name="connsiteX3" fmla="*/ 6754940 w 8302035"/>
                <a:gd name="connsiteY3" fmla="*/ 497838 h 569513"/>
                <a:gd name="connsiteX4" fmla="*/ 4182142 w 8302035"/>
                <a:gd name="connsiteY4" fmla="*/ 555464 h 569513"/>
                <a:gd name="connsiteX5" fmla="*/ 2631091 w 8302035"/>
                <a:gd name="connsiteY5" fmla="*/ 502886 h 569513"/>
                <a:gd name="connsiteX6" fmla="*/ 728282 w 8302035"/>
                <a:gd name="connsiteY6" fmla="*/ 432401 h 569513"/>
                <a:gd name="connsiteX7" fmla="*/ 0 w 8302035"/>
                <a:gd name="connsiteY7" fmla="*/ 424876 h 569513"/>
                <a:gd name="connsiteX8" fmla="*/ 200597 w 8302035"/>
                <a:gd name="connsiteY8" fmla="*/ 400302 h 569513"/>
                <a:gd name="connsiteX9" fmla="*/ 1937195 w 8302035"/>
                <a:gd name="connsiteY9" fmla="*/ 376870 h 569513"/>
                <a:gd name="connsiteX10" fmla="*/ 2984183 w 8302035"/>
                <a:gd name="connsiteY10" fmla="*/ 405541 h 569513"/>
                <a:gd name="connsiteX11" fmla="*/ 5145119 w 8302035"/>
                <a:gd name="connsiteY11" fmla="*/ 452213 h 569513"/>
                <a:gd name="connsiteX12" fmla="*/ 6306408 w 8302035"/>
                <a:gd name="connsiteY12" fmla="*/ 432973 h 569513"/>
                <a:gd name="connsiteX13" fmla="*/ 7627430 w 8302035"/>
                <a:gd name="connsiteY13" fmla="*/ 282192 h 569513"/>
                <a:gd name="connsiteX14" fmla="*/ 8033195 w 8302035"/>
                <a:gd name="connsiteY14" fmla="*/ 150271 h 569513"/>
                <a:gd name="connsiteX15" fmla="*/ 8285417 w 8302035"/>
                <a:gd name="connsiteY15" fmla="*/ 2728 h 569513"/>
                <a:gd name="connsiteX16" fmla="*/ 8298276 w 8302035"/>
                <a:gd name="connsiteY16" fmla="*/ 12920 h 56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302035" h="569513">
                  <a:moveTo>
                    <a:pt x="8298276" y="12920"/>
                  </a:moveTo>
                  <a:cubicBezTo>
                    <a:pt x="8270939" y="33875"/>
                    <a:pt x="8242554" y="53878"/>
                    <a:pt x="8216265" y="76071"/>
                  </a:cubicBezTo>
                  <a:cubicBezTo>
                    <a:pt x="8058722" y="209516"/>
                    <a:pt x="7870127" y="279144"/>
                    <a:pt x="7675912" y="335246"/>
                  </a:cubicBezTo>
                  <a:cubicBezTo>
                    <a:pt x="7374922" y="422209"/>
                    <a:pt x="7066027" y="466786"/>
                    <a:pt x="6754940" y="497838"/>
                  </a:cubicBezTo>
                  <a:cubicBezTo>
                    <a:pt x="5898833" y="583087"/>
                    <a:pt x="5040535" y="577753"/>
                    <a:pt x="4182142" y="555464"/>
                  </a:cubicBezTo>
                  <a:cubicBezTo>
                    <a:pt x="3665030" y="542034"/>
                    <a:pt x="3148108" y="521746"/>
                    <a:pt x="2631091" y="502886"/>
                  </a:cubicBezTo>
                  <a:cubicBezTo>
                    <a:pt x="1996821" y="479836"/>
                    <a:pt x="1362647" y="452785"/>
                    <a:pt x="728282" y="432401"/>
                  </a:cubicBezTo>
                  <a:cubicBezTo>
                    <a:pt x="492252" y="424781"/>
                    <a:pt x="190214" y="430020"/>
                    <a:pt x="0" y="424876"/>
                  </a:cubicBezTo>
                  <a:cubicBezTo>
                    <a:pt x="63818" y="416971"/>
                    <a:pt x="132017" y="406017"/>
                    <a:pt x="200597" y="400302"/>
                  </a:cubicBezTo>
                  <a:cubicBezTo>
                    <a:pt x="778859" y="351915"/>
                    <a:pt x="1358170" y="364583"/>
                    <a:pt x="1937195" y="376870"/>
                  </a:cubicBezTo>
                  <a:cubicBezTo>
                    <a:pt x="2286191" y="384300"/>
                    <a:pt x="2635187" y="397254"/>
                    <a:pt x="2984183" y="405541"/>
                  </a:cubicBezTo>
                  <a:cubicBezTo>
                    <a:pt x="3704463" y="422590"/>
                    <a:pt x="4424648" y="443069"/>
                    <a:pt x="5145119" y="452213"/>
                  </a:cubicBezTo>
                  <a:cubicBezTo>
                    <a:pt x="5532120" y="457071"/>
                    <a:pt x="5919597" y="447832"/>
                    <a:pt x="6306408" y="432973"/>
                  </a:cubicBezTo>
                  <a:cubicBezTo>
                    <a:pt x="6750082" y="415923"/>
                    <a:pt x="7193566" y="384776"/>
                    <a:pt x="7627430" y="282192"/>
                  </a:cubicBezTo>
                  <a:cubicBezTo>
                    <a:pt x="7765543" y="249521"/>
                    <a:pt x="7901845" y="203992"/>
                    <a:pt x="8033195" y="150271"/>
                  </a:cubicBezTo>
                  <a:cubicBezTo>
                    <a:pt x="8122444" y="113790"/>
                    <a:pt x="8201692" y="52830"/>
                    <a:pt x="8285417" y="2728"/>
                  </a:cubicBezTo>
                  <a:cubicBezTo>
                    <a:pt x="8301895" y="-5463"/>
                    <a:pt x="8305991" y="6824"/>
                    <a:pt x="8298276" y="129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19">
              <a:extLst>
                <a:ext uri="{FF2B5EF4-FFF2-40B4-BE49-F238E27FC236}">
                  <a16:creationId xmlns:a16="http://schemas.microsoft.com/office/drawing/2014/main" id="{DA78C279-88AD-4FFE-85C3-3A82D7B7CF75}"/>
                </a:ext>
              </a:extLst>
            </p:cNvPr>
            <p:cNvSpPr/>
            <p:nvPr/>
          </p:nvSpPr>
          <p:spPr>
            <a:xfrm>
              <a:off x="2165748" y="2702815"/>
              <a:ext cx="1137425" cy="963351"/>
            </a:xfrm>
            <a:custGeom>
              <a:avLst/>
              <a:gdLst>
                <a:gd name="connsiteX0" fmla="*/ 614218 w 1137425"/>
                <a:gd name="connsiteY0" fmla="*/ 508442 h 963351"/>
                <a:gd name="connsiteX1" fmla="*/ 849009 w 1137425"/>
                <a:gd name="connsiteY1" fmla="*/ 429956 h 963351"/>
                <a:gd name="connsiteX2" fmla="*/ 1018840 w 1137425"/>
                <a:gd name="connsiteY2" fmla="*/ 206976 h 963351"/>
                <a:gd name="connsiteX3" fmla="*/ 1121900 w 1137425"/>
                <a:gd name="connsiteY3" fmla="*/ 104582 h 963351"/>
                <a:gd name="connsiteX4" fmla="*/ 1137426 w 1137425"/>
                <a:gd name="connsiteY4" fmla="*/ 112678 h 963351"/>
                <a:gd name="connsiteX5" fmla="*/ 1106089 w 1137425"/>
                <a:gd name="connsiteY5" fmla="*/ 205357 h 963351"/>
                <a:gd name="connsiteX6" fmla="*/ 962928 w 1137425"/>
                <a:gd name="connsiteY6" fmla="*/ 417955 h 963351"/>
                <a:gd name="connsiteX7" fmla="*/ 911302 w 1137425"/>
                <a:gd name="connsiteY7" fmla="*/ 496155 h 963351"/>
                <a:gd name="connsiteX8" fmla="*/ 1040747 w 1137425"/>
                <a:gd name="connsiteY8" fmla="*/ 525492 h 963351"/>
                <a:gd name="connsiteX9" fmla="*/ 837484 w 1137425"/>
                <a:gd name="connsiteY9" fmla="*/ 697799 h 963351"/>
                <a:gd name="connsiteX10" fmla="*/ 763093 w 1137425"/>
                <a:gd name="connsiteY10" fmla="*/ 743995 h 963351"/>
                <a:gd name="connsiteX11" fmla="*/ 722612 w 1137425"/>
                <a:gd name="connsiteY11" fmla="*/ 874774 h 963351"/>
                <a:gd name="connsiteX12" fmla="*/ 588500 w 1137425"/>
                <a:gd name="connsiteY12" fmla="*/ 949926 h 963351"/>
                <a:gd name="connsiteX13" fmla="*/ 574213 w 1137425"/>
                <a:gd name="connsiteY13" fmla="*/ 916874 h 963351"/>
                <a:gd name="connsiteX14" fmla="*/ 606979 w 1137425"/>
                <a:gd name="connsiteY14" fmla="*/ 803050 h 963351"/>
                <a:gd name="connsiteX15" fmla="*/ 636792 w 1137425"/>
                <a:gd name="connsiteY15" fmla="*/ 707515 h 963351"/>
                <a:gd name="connsiteX16" fmla="*/ 426956 w 1137425"/>
                <a:gd name="connsiteY16" fmla="*/ 727327 h 963351"/>
                <a:gd name="connsiteX17" fmla="*/ 379807 w 1137425"/>
                <a:gd name="connsiteY17" fmla="*/ 763807 h 963351"/>
                <a:gd name="connsiteX18" fmla="*/ 244838 w 1137425"/>
                <a:gd name="connsiteY18" fmla="*/ 941734 h 963351"/>
                <a:gd name="connsiteX19" fmla="*/ 190450 w 1137425"/>
                <a:gd name="connsiteY19" fmla="*/ 953545 h 963351"/>
                <a:gd name="connsiteX20" fmla="*/ 167686 w 1137425"/>
                <a:gd name="connsiteY20" fmla="*/ 891252 h 963351"/>
                <a:gd name="connsiteX21" fmla="*/ 269413 w 1137425"/>
                <a:gd name="connsiteY21" fmla="*/ 736280 h 963351"/>
                <a:gd name="connsiteX22" fmla="*/ 176925 w 1137425"/>
                <a:gd name="connsiteY22" fmla="*/ 732946 h 963351"/>
                <a:gd name="connsiteX23" fmla="*/ 150350 w 1137425"/>
                <a:gd name="connsiteY23" fmla="*/ 665033 h 963351"/>
                <a:gd name="connsiteX24" fmla="*/ 225407 w 1137425"/>
                <a:gd name="connsiteY24" fmla="*/ 595786 h 963351"/>
                <a:gd name="connsiteX25" fmla="*/ 342946 w 1137425"/>
                <a:gd name="connsiteY25" fmla="*/ 572260 h 963351"/>
                <a:gd name="connsiteX26" fmla="*/ 502966 w 1137425"/>
                <a:gd name="connsiteY26" fmla="*/ 480724 h 963351"/>
                <a:gd name="connsiteX27" fmla="*/ 691942 w 1137425"/>
                <a:gd name="connsiteY27" fmla="*/ 260983 h 963351"/>
                <a:gd name="connsiteX28" fmla="*/ 737852 w 1137425"/>
                <a:gd name="connsiteY28" fmla="*/ 189069 h 963351"/>
                <a:gd name="connsiteX29" fmla="*/ 705562 w 1137425"/>
                <a:gd name="connsiteY29" fmla="*/ 134300 h 963351"/>
                <a:gd name="connsiteX30" fmla="*/ 630315 w 1137425"/>
                <a:gd name="connsiteY30" fmla="*/ 143254 h 963351"/>
                <a:gd name="connsiteX31" fmla="*/ 313037 w 1137425"/>
                <a:gd name="connsiteY31" fmla="*/ 241647 h 963351"/>
                <a:gd name="connsiteX32" fmla="*/ 271794 w 1137425"/>
                <a:gd name="connsiteY32" fmla="*/ 284986 h 963351"/>
                <a:gd name="connsiteX33" fmla="*/ 251315 w 1137425"/>
                <a:gd name="connsiteY33" fmla="*/ 308036 h 963351"/>
                <a:gd name="connsiteX34" fmla="*/ 52147 w 1137425"/>
                <a:gd name="connsiteY34" fmla="*/ 398047 h 963351"/>
                <a:gd name="connsiteX35" fmla="*/ 522 w 1137425"/>
                <a:gd name="connsiteY35" fmla="*/ 356614 h 963351"/>
                <a:gd name="connsiteX36" fmla="*/ 118060 w 1137425"/>
                <a:gd name="connsiteY36" fmla="*/ 164018 h 963351"/>
                <a:gd name="connsiteX37" fmla="*/ 700133 w 1137425"/>
                <a:gd name="connsiteY37" fmla="*/ 664 h 963351"/>
                <a:gd name="connsiteX38" fmla="*/ 842532 w 1137425"/>
                <a:gd name="connsiteY38" fmla="*/ 208786 h 963351"/>
                <a:gd name="connsiteX39" fmla="*/ 760141 w 1137425"/>
                <a:gd name="connsiteY39" fmla="*/ 335563 h 963351"/>
                <a:gd name="connsiteX40" fmla="*/ 614218 w 1137425"/>
                <a:gd name="connsiteY40" fmla="*/ 508442 h 96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7425" h="963351">
                  <a:moveTo>
                    <a:pt x="614218" y="508442"/>
                  </a:moveTo>
                  <a:cubicBezTo>
                    <a:pt x="714421" y="514443"/>
                    <a:pt x="793383" y="517300"/>
                    <a:pt x="849009" y="429956"/>
                  </a:cubicBezTo>
                  <a:cubicBezTo>
                    <a:pt x="899015" y="351375"/>
                    <a:pt x="959594" y="279271"/>
                    <a:pt x="1018840" y="206976"/>
                  </a:cubicBezTo>
                  <a:cubicBezTo>
                    <a:pt x="1049415" y="169733"/>
                    <a:pt x="1087324" y="138491"/>
                    <a:pt x="1121900" y="104582"/>
                  </a:cubicBezTo>
                  <a:cubicBezTo>
                    <a:pt x="1127044" y="107249"/>
                    <a:pt x="1132282" y="110011"/>
                    <a:pt x="1137426" y="112678"/>
                  </a:cubicBezTo>
                  <a:cubicBezTo>
                    <a:pt x="1127329" y="143825"/>
                    <a:pt x="1122853" y="178306"/>
                    <a:pt x="1106089" y="205357"/>
                  </a:cubicBezTo>
                  <a:cubicBezTo>
                    <a:pt x="1061131" y="277937"/>
                    <a:pt x="1010839" y="347184"/>
                    <a:pt x="962928" y="417955"/>
                  </a:cubicBezTo>
                  <a:cubicBezTo>
                    <a:pt x="947212" y="441196"/>
                    <a:pt x="931972" y="464722"/>
                    <a:pt x="911302" y="496155"/>
                  </a:cubicBezTo>
                  <a:cubicBezTo>
                    <a:pt x="959975" y="507204"/>
                    <a:pt x="1038556" y="500632"/>
                    <a:pt x="1040747" y="525492"/>
                  </a:cubicBezTo>
                  <a:cubicBezTo>
                    <a:pt x="1013601" y="627981"/>
                    <a:pt x="962356" y="680940"/>
                    <a:pt x="837484" y="697799"/>
                  </a:cubicBezTo>
                  <a:cubicBezTo>
                    <a:pt x="802051" y="702562"/>
                    <a:pt x="774904" y="709324"/>
                    <a:pt x="763093" y="743995"/>
                  </a:cubicBezTo>
                  <a:cubicBezTo>
                    <a:pt x="748330" y="787239"/>
                    <a:pt x="733661" y="830578"/>
                    <a:pt x="722612" y="874774"/>
                  </a:cubicBezTo>
                  <a:cubicBezTo>
                    <a:pt x="710134" y="924589"/>
                    <a:pt x="635935" y="969357"/>
                    <a:pt x="588500" y="949926"/>
                  </a:cubicBezTo>
                  <a:cubicBezTo>
                    <a:pt x="580213" y="946592"/>
                    <a:pt x="572022" y="926780"/>
                    <a:pt x="574213" y="916874"/>
                  </a:cubicBezTo>
                  <a:cubicBezTo>
                    <a:pt x="582785" y="878393"/>
                    <a:pt x="595549" y="840865"/>
                    <a:pt x="606979" y="803050"/>
                  </a:cubicBezTo>
                  <a:cubicBezTo>
                    <a:pt x="615646" y="774571"/>
                    <a:pt x="624695" y="746281"/>
                    <a:pt x="636792" y="707515"/>
                  </a:cubicBezTo>
                  <a:cubicBezTo>
                    <a:pt x="561544" y="714087"/>
                    <a:pt x="493822" y="717706"/>
                    <a:pt x="426956" y="727327"/>
                  </a:cubicBezTo>
                  <a:cubicBezTo>
                    <a:pt x="409716" y="729803"/>
                    <a:pt x="391999" y="748472"/>
                    <a:pt x="379807" y="763807"/>
                  </a:cubicBezTo>
                  <a:cubicBezTo>
                    <a:pt x="333516" y="822100"/>
                    <a:pt x="288463" y="881441"/>
                    <a:pt x="244838" y="941734"/>
                  </a:cubicBezTo>
                  <a:cubicBezTo>
                    <a:pt x="228646" y="964023"/>
                    <a:pt x="213691" y="970976"/>
                    <a:pt x="190450" y="953545"/>
                  </a:cubicBezTo>
                  <a:cubicBezTo>
                    <a:pt x="169019" y="937448"/>
                    <a:pt x="148826" y="920970"/>
                    <a:pt x="167686" y="891252"/>
                  </a:cubicBezTo>
                  <a:cubicBezTo>
                    <a:pt x="195308" y="847532"/>
                    <a:pt x="237790" y="784953"/>
                    <a:pt x="269413" y="736280"/>
                  </a:cubicBezTo>
                  <a:cubicBezTo>
                    <a:pt x="232360" y="732946"/>
                    <a:pt x="200928" y="739328"/>
                    <a:pt x="176925" y="732946"/>
                  </a:cubicBezTo>
                  <a:cubicBezTo>
                    <a:pt x="136729" y="722183"/>
                    <a:pt x="128252" y="693989"/>
                    <a:pt x="150350" y="665033"/>
                  </a:cubicBezTo>
                  <a:cubicBezTo>
                    <a:pt x="170257" y="638839"/>
                    <a:pt x="195594" y="609502"/>
                    <a:pt x="225407" y="595786"/>
                  </a:cubicBezTo>
                  <a:cubicBezTo>
                    <a:pt x="260745" y="579594"/>
                    <a:pt x="303893" y="576832"/>
                    <a:pt x="342946" y="572260"/>
                  </a:cubicBezTo>
                  <a:cubicBezTo>
                    <a:pt x="410478" y="564354"/>
                    <a:pt x="460484" y="531016"/>
                    <a:pt x="502966" y="480724"/>
                  </a:cubicBezTo>
                  <a:cubicBezTo>
                    <a:pt x="565259" y="406906"/>
                    <a:pt x="629839" y="334992"/>
                    <a:pt x="691942" y="260983"/>
                  </a:cubicBezTo>
                  <a:cubicBezTo>
                    <a:pt x="710039" y="239361"/>
                    <a:pt x="724803" y="214215"/>
                    <a:pt x="737852" y="189069"/>
                  </a:cubicBezTo>
                  <a:cubicBezTo>
                    <a:pt x="759379" y="147254"/>
                    <a:pt x="751282" y="133729"/>
                    <a:pt x="705562" y="134300"/>
                  </a:cubicBezTo>
                  <a:cubicBezTo>
                    <a:pt x="680416" y="134586"/>
                    <a:pt x="654223" y="136205"/>
                    <a:pt x="630315" y="143254"/>
                  </a:cubicBezTo>
                  <a:cubicBezTo>
                    <a:pt x="524016" y="174400"/>
                    <a:pt x="418003" y="206500"/>
                    <a:pt x="313037" y="241647"/>
                  </a:cubicBezTo>
                  <a:cubicBezTo>
                    <a:pt x="296273" y="247267"/>
                    <a:pt x="285224" y="270031"/>
                    <a:pt x="271794" y="284986"/>
                  </a:cubicBezTo>
                  <a:cubicBezTo>
                    <a:pt x="264841" y="292701"/>
                    <a:pt x="259888" y="304036"/>
                    <a:pt x="251315" y="308036"/>
                  </a:cubicBezTo>
                  <a:cubicBezTo>
                    <a:pt x="185402" y="338992"/>
                    <a:pt x="119299" y="369949"/>
                    <a:pt x="52147" y="398047"/>
                  </a:cubicBezTo>
                  <a:cubicBezTo>
                    <a:pt x="12809" y="414526"/>
                    <a:pt x="-3193" y="401381"/>
                    <a:pt x="522" y="356614"/>
                  </a:cubicBezTo>
                  <a:cubicBezTo>
                    <a:pt x="7475" y="273460"/>
                    <a:pt x="37003" y="203547"/>
                    <a:pt x="118060" y="164018"/>
                  </a:cubicBezTo>
                  <a:cubicBezTo>
                    <a:pt x="302083" y="74007"/>
                    <a:pt x="495155" y="14857"/>
                    <a:pt x="700133" y="664"/>
                  </a:cubicBezTo>
                  <a:cubicBezTo>
                    <a:pt x="834817" y="-8670"/>
                    <a:pt x="896634" y="81341"/>
                    <a:pt x="842532" y="208786"/>
                  </a:cubicBezTo>
                  <a:cubicBezTo>
                    <a:pt x="823101" y="254506"/>
                    <a:pt x="791002" y="295749"/>
                    <a:pt x="760141" y="335563"/>
                  </a:cubicBezTo>
                  <a:cubicBezTo>
                    <a:pt x="716707" y="391380"/>
                    <a:pt x="668891" y="444053"/>
                    <a:pt x="614218" y="508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20">
              <a:extLst>
                <a:ext uri="{FF2B5EF4-FFF2-40B4-BE49-F238E27FC236}">
                  <a16:creationId xmlns:a16="http://schemas.microsoft.com/office/drawing/2014/main" id="{ABE99D87-36E2-4651-9027-1CB7E59B392E}"/>
                </a:ext>
              </a:extLst>
            </p:cNvPr>
            <p:cNvSpPr/>
            <p:nvPr/>
          </p:nvSpPr>
          <p:spPr>
            <a:xfrm>
              <a:off x="6047774" y="2700256"/>
              <a:ext cx="821917" cy="971365"/>
            </a:xfrm>
            <a:custGeom>
              <a:avLst/>
              <a:gdLst>
                <a:gd name="connsiteX0" fmla="*/ 596484 w 821917"/>
                <a:gd name="connsiteY0" fmla="*/ 256398 h 971365"/>
                <a:gd name="connsiteX1" fmla="*/ 654873 w 821917"/>
                <a:gd name="connsiteY1" fmla="*/ 182580 h 971365"/>
                <a:gd name="connsiteX2" fmla="*/ 597056 w 821917"/>
                <a:gd name="connsiteY2" fmla="*/ 181056 h 971365"/>
                <a:gd name="connsiteX3" fmla="*/ 337881 w 821917"/>
                <a:gd name="connsiteY3" fmla="*/ 251731 h 971365"/>
                <a:gd name="connsiteX4" fmla="*/ 275111 w 821917"/>
                <a:gd name="connsiteY4" fmla="*/ 301452 h 971365"/>
                <a:gd name="connsiteX5" fmla="*/ 293208 w 821917"/>
                <a:gd name="connsiteY5" fmla="*/ 362983 h 971365"/>
                <a:gd name="connsiteX6" fmla="*/ 495424 w 821917"/>
                <a:gd name="connsiteY6" fmla="*/ 388415 h 971365"/>
                <a:gd name="connsiteX7" fmla="*/ 647062 w 821917"/>
                <a:gd name="connsiteY7" fmla="*/ 400607 h 971365"/>
                <a:gd name="connsiteX8" fmla="*/ 673447 w 821917"/>
                <a:gd name="connsiteY8" fmla="*/ 452423 h 971365"/>
                <a:gd name="connsiteX9" fmla="*/ 558289 w 821917"/>
                <a:gd name="connsiteY9" fmla="*/ 528432 h 971365"/>
                <a:gd name="connsiteX10" fmla="*/ 209674 w 821917"/>
                <a:gd name="connsiteY10" fmla="*/ 652067 h 971365"/>
                <a:gd name="connsiteX11" fmla="*/ 138903 w 821917"/>
                <a:gd name="connsiteY11" fmla="*/ 765129 h 971365"/>
                <a:gd name="connsiteX12" fmla="*/ 260252 w 821917"/>
                <a:gd name="connsiteY12" fmla="*/ 806181 h 971365"/>
                <a:gd name="connsiteX13" fmla="*/ 583911 w 821917"/>
                <a:gd name="connsiteY13" fmla="*/ 708169 h 971365"/>
                <a:gd name="connsiteX14" fmla="*/ 706022 w 821917"/>
                <a:gd name="connsiteY14" fmla="*/ 640542 h 971365"/>
                <a:gd name="connsiteX15" fmla="*/ 642395 w 821917"/>
                <a:gd name="connsiteY15" fmla="*/ 828756 h 971365"/>
                <a:gd name="connsiteX16" fmla="*/ 157096 w 821917"/>
                <a:gd name="connsiteY16" fmla="*/ 963630 h 971365"/>
                <a:gd name="connsiteX17" fmla="*/ 50226 w 821917"/>
                <a:gd name="connsiteY17" fmla="*/ 674641 h 971365"/>
                <a:gd name="connsiteX18" fmla="*/ 222438 w 821917"/>
                <a:gd name="connsiteY18" fmla="*/ 544339 h 971365"/>
                <a:gd name="connsiteX19" fmla="*/ 390078 w 821917"/>
                <a:gd name="connsiteY19" fmla="*/ 473854 h 971365"/>
                <a:gd name="connsiteX20" fmla="*/ 283398 w 821917"/>
                <a:gd name="connsiteY20" fmla="*/ 451851 h 971365"/>
                <a:gd name="connsiteX21" fmla="*/ 215580 w 821917"/>
                <a:gd name="connsiteY21" fmla="*/ 430230 h 971365"/>
                <a:gd name="connsiteX22" fmla="*/ 142809 w 821917"/>
                <a:gd name="connsiteY22" fmla="*/ 240301 h 971365"/>
                <a:gd name="connsiteX23" fmla="*/ 242154 w 821917"/>
                <a:gd name="connsiteY23" fmla="*/ 122477 h 971365"/>
                <a:gd name="connsiteX24" fmla="*/ 765553 w 821917"/>
                <a:gd name="connsiteY24" fmla="*/ 18178 h 971365"/>
                <a:gd name="connsiteX25" fmla="*/ 817655 w 821917"/>
                <a:gd name="connsiteY25" fmla="*/ 62279 h 971365"/>
                <a:gd name="connsiteX26" fmla="*/ 791652 w 821917"/>
                <a:gd name="connsiteY26" fmla="*/ 174483 h 971365"/>
                <a:gd name="connsiteX27" fmla="*/ 605343 w 821917"/>
                <a:gd name="connsiteY27" fmla="*/ 266971 h 971365"/>
                <a:gd name="connsiteX28" fmla="*/ 596484 w 821917"/>
                <a:gd name="connsiteY28" fmla="*/ 256398 h 97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1917" h="971365">
                  <a:moveTo>
                    <a:pt x="596484" y="256398"/>
                  </a:moveTo>
                  <a:cubicBezTo>
                    <a:pt x="612867" y="235634"/>
                    <a:pt x="632298" y="211155"/>
                    <a:pt x="654873" y="182580"/>
                  </a:cubicBezTo>
                  <a:cubicBezTo>
                    <a:pt x="632108" y="180294"/>
                    <a:pt x="612963" y="180579"/>
                    <a:pt x="597056" y="181056"/>
                  </a:cubicBezTo>
                  <a:cubicBezTo>
                    <a:pt x="505140" y="183913"/>
                    <a:pt x="418462" y="208202"/>
                    <a:pt x="337881" y="251731"/>
                  </a:cubicBezTo>
                  <a:cubicBezTo>
                    <a:pt x="314640" y="264304"/>
                    <a:pt x="292827" y="281925"/>
                    <a:pt x="275111" y="301452"/>
                  </a:cubicBezTo>
                  <a:cubicBezTo>
                    <a:pt x="247774" y="331455"/>
                    <a:pt x="253108" y="355173"/>
                    <a:pt x="293208" y="362983"/>
                  </a:cubicBezTo>
                  <a:cubicBezTo>
                    <a:pt x="359788" y="375937"/>
                    <a:pt x="427892" y="381366"/>
                    <a:pt x="495424" y="388415"/>
                  </a:cubicBezTo>
                  <a:cubicBezTo>
                    <a:pt x="545811" y="393654"/>
                    <a:pt x="596484" y="396225"/>
                    <a:pt x="647062" y="400607"/>
                  </a:cubicBezTo>
                  <a:cubicBezTo>
                    <a:pt x="682781" y="403750"/>
                    <a:pt x="690972" y="423467"/>
                    <a:pt x="673447" y="452423"/>
                  </a:cubicBezTo>
                  <a:cubicBezTo>
                    <a:pt x="647443" y="495476"/>
                    <a:pt x="617535" y="527099"/>
                    <a:pt x="558289" y="528432"/>
                  </a:cubicBezTo>
                  <a:cubicBezTo>
                    <a:pt x="429797" y="531290"/>
                    <a:pt x="312925" y="575391"/>
                    <a:pt x="209674" y="652067"/>
                  </a:cubicBezTo>
                  <a:cubicBezTo>
                    <a:pt x="171669" y="680261"/>
                    <a:pt x="122044" y="713313"/>
                    <a:pt x="138903" y="765129"/>
                  </a:cubicBezTo>
                  <a:cubicBezTo>
                    <a:pt x="155858" y="817040"/>
                    <a:pt x="216627" y="804848"/>
                    <a:pt x="260252" y="806181"/>
                  </a:cubicBezTo>
                  <a:cubicBezTo>
                    <a:pt x="378457" y="809991"/>
                    <a:pt x="482947" y="763795"/>
                    <a:pt x="583911" y="708169"/>
                  </a:cubicBezTo>
                  <a:cubicBezTo>
                    <a:pt x="622107" y="687119"/>
                    <a:pt x="660111" y="665973"/>
                    <a:pt x="706022" y="640542"/>
                  </a:cubicBezTo>
                  <a:cubicBezTo>
                    <a:pt x="725453" y="718170"/>
                    <a:pt x="698592" y="786560"/>
                    <a:pt x="642395" y="828756"/>
                  </a:cubicBezTo>
                  <a:cubicBezTo>
                    <a:pt x="499329" y="936007"/>
                    <a:pt x="337881" y="993157"/>
                    <a:pt x="157096" y="963630"/>
                  </a:cubicBezTo>
                  <a:cubicBezTo>
                    <a:pt x="6601" y="939055"/>
                    <a:pt x="-49787" y="789417"/>
                    <a:pt x="50226" y="674641"/>
                  </a:cubicBezTo>
                  <a:cubicBezTo>
                    <a:pt x="96612" y="621396"/>
                    <a:pt x="160906" y="581487"/>
                    <a:pt x="222438" y="544339"/>
                  </a:cubicBezTo>
                  <a:cubicBezTo>
                    <a:pt x="270539" y="515288"/>
                    <a:pt x="326832" y="499762"/>
                    <a:pt x="390078" y="473854"/>
                  </a:cubicBezTo>
                  <a:cubicBezTo>
                    <a:pt x="347882" y="465282"/>
                    <a:pt x="315402" y="459662"/>
                    <a:pt x="283398" y="451851"/>
                  </a:cubicBezTo>
                  <a:cubicBezTo>
                    <a:pt x="260347" y="446232"/>
                    <a:pt x="237201" y="439755"/>
                    <a:pt x="215580" y="430230"/>
                  </a:cubicBezTo>
                  <a:cubicBezTo>
                    <a:pt x="130998" y="392987"/>
                    <a:pt x="100232" y="322407"/>
                    <a:pt x="142809" y="240301"/>
                  </a:cubicBezTo>
                  <a:cubicBezTo>
                    <a:pt x="165954" y="195629"/>
                    <a:pt x="201864" y="152576"/>
                    <a:pt x="242154" y="122477"/>
                  </a:cubicBezTo>
                  <a:cubicBezTo>
                    <a:pt x="398841" y="5605"/>
                    <a:pt x="575625" y="-23922"/>
                    <a:pt x="765553" y="18178"/>
                  </a:cubicBezTo>
                  <a:cubicBezTo>
                    <a:pt x="791080" y="23798"/>
                    <a:pt x="818227" y="28560"/>
                    <a:pt x="817655" y="62279"/>
                  </a:cubicBezTo>
                  <a:cubicBezTo>
                    <a:pt x="816988" y="101427"/>
                    <a:pt x="838229" y="148766"/>
                    <a:pt x="791652" y="174483"/>
                  </a:cubicBezTo>
                  <a:cubicBezTo>
                    <a:pt x="731073" y="208011"/>
                    <a:pt x="667541" y="236396"/>
                    <a:pt x="605343" y="266971"/>
                  </a:cubicBezTo>
                  <a:cubicBezTo>
                    <a:pt x="600104" y="270019"/>
                    <a:pt x="591150" y="263447"/>
                    <a:pt x="596484" y="2563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1">
              <a:extLst>
                <a:ext uri="{FF2B5EF4-FFF2-40B4-BE49-F238E27FC236}">
                  <a16:creationId xmlns:a16="http://schemas.microsoft.com/office/drawing/2014/main" id="{BF3C1F1A-EDC5-49DC-BD06-E343178E6C42}"/>
                </a:ext>
              </a:extLst>
            </p:cNvPr>
            <p:cNvSpPr/>
            <p:nvPr/>
          </p:nvSpPr>
          <p:spPr>
            <a:xfrm>
              <a:off x="4382680" y="2928990"/>
              <a:ext cx="723457" cy="979317"/>
            </a:xfrm>
            <a:custGeom>
              <a:avLst/>
              <a:gdLst>
                <a:gd name="connsiteX0" fmla="*/ 249136 w 723457"/>
                <a:gd name="connsiteY0" fmla="*/ 371993 h 979317"/>
                <a:gd name="connsiteX1" fmla="*/ 159602 w 723457"/>
                <a:gd name="connsiteY1" fmla="*/ 444002 h 979317"/>
                <a:gd name="connsiteX2" fmla="*/ 148838 w 723457"/>
                <a:gd name="connsiteY2" fmla="*/ 439335 h 979317"/>
                <a:gd name="connsiteX3" fmla="*/ 168269 w 723457"/>
                <a:gd name="connsiteY3" fmla="*/ 384566 h 979317"/>
                <a:gd name="connsiteX4" fmla="*/ 431921 w 723457"/>
                <a:gd name="connsiteY4" fmla="*/ 53954 h 979317"/>
                <a:gd name="connsiteX5" fmla="*/ 527171 w 723457"/>
                <a:gd name="connsiteY5" fmla="*/ 2042 h 979317"/>
                <a:gd name="connsiteX6" fmla="*/ 560318 w 723457"/>
                <a:gd name="connsiteY6" fmla="*/ 54620 h 979317"/>
                <a:gd name="connsiteX7" fmla="*/ 491262 w 723457"/>
                <a:gd name="connsiteY7" fmla="*/ 151109 h 979317"/>
                <a:gd name="connsiteX8" fmla="*/ 403537 w 723457"/>
                <a:gd name="connsiteY8" fmla="*/ 303223 h 979317"/>
                <a:gd name="connsiteX9" fmla="*/ 396393 w 723457"/>
                <a:gd name="connsiteY9" fmla="*/ 326273 h 979317"/>
                <a:gd name="connsiteX10" fmla="*/ 494786 w 723457"/>
                <a:gd name="connsiteY10" fmla="*/ 262265 h 979317"/>
                <a:gd name="connsiteX11" fmla="*/ 584893 w 723457"/>
                <a:gd name="connsiteY11" fmla="*/ 210354 h 979317"/>
                <a:gd name="connsiteX12" fmla="*/ 664808 w 723457"/>
                <a:gd name="connsiteY12" fmla="*/ 213116 h 979317"/>
                <a:gd name="connsiteX13" fmla="*/ 676714 w 723457"/>
                <a:gd name="connsiteY13" fmla="*/ 280363 h 979317"/>
                <a:gd name="connsiteX14" fmla="*/ 564700 w 723457"/>
                <a:gd name="connsiteY14" fmla="*/ 496580 h 979317"/>
                <a:gd name="connsiteX15" fmla="*/ 485642 w 723457"/>
                <a:gd name="connsiteY15" fmla="*/ 597926 h 979317"/>
                <a:gd name="connsiteX16" fmla="*/ 721862 w 723457"/>
                <a:gd name="connsiteY16" fmla="*/ 494580 h 979317"/>
                <a:gd name="connsiteX17" fmla="*/ 692811 w 723457"/>
                <a:gd name="connsiteY17" fmla="*/ 545444 h 979317"/>
                <a:gd name="connsiteX18" fmla="*/ 500311 w 723457"/>
                <a:gd name="connsiteY18" fmla="*/ 700415 h 979317"/>
                <a:gd name="connsiteX19" fmla="*/ 350578 w 723457"/>
                <a:gd name="connsiteY19" fmla="*/ 710036 h 979317"/>
                <a:gd name="connsiteX20" fmla="*/ 285903 w 723457"/>
                <a:gd name="connsiteY20" fmla="*/ 696224 h 979317"/>
                <a:gd name="connsiteX21" fmla="*/ 197606 w 723457"/>
                <a:gd name="connsiteY21" fmla="*/ 741944 h 979317"/>
                <a:gd name="connsiteX22" fmla="*/ 82925 w 723457"/>
                <a:gd name="connsiteY22" fmla="*/ 938921 h 979317"/>
                <a:gd name="connsiteX23" fmla="*/ 25870 w 723457"/>
                <a:gd name="connsiteY23" fmla="*/ 978736 h 979317"/>
                <a:gd name="connsiteX24" fmla="*/ 2153 w 723457"/>
                <a:gd name="connsiteY24" fmla="*/ 907489 h 979317"/>
                <a:gd name="connsiteX25" fmla="*/ 77591 w 723457"/>
                <a:gd name="connsiteY25" fmla="*/ 720132 h 979317"/>
                <a:gd name="connsiteX26" fmla="*/ 239135 w 723457"/>
                <a:gd name="connsiteY26" fmla="*/ 421047 h 979317"/>
                <a:gd name="connsiteX27" fmla="*/ 256852 w 723457"/>
                <a:gd name="connsiteY27" fmla="*/ 378280 h 979317"/>
                <a:gd name="connsiteX28" fmla="*/ 249136 w 723457"/>
                <a:gd name="connsiteY28" fmla="*/ 371993 h 979317"/>
                <a:gd name="connsiteX29" fmla="*/ 531362 w 723457"/>
                <a:gd name="connsiteY29" fmla="*/ 353229 h 979317"/>
                <a:gd name="connsiteX30" fmla="*/ 512598 w 723457"/>
                <a:gd name="connsiteY30" fmla="*/ 336275 h 979317"/>
                <a:gd name="connsiteX31" fmla="*/ 462020 w 723457"/>
                <a:gd name="connsiteY31" fmla="*/ 372089 h 979317"/>
                <a:gd name="connsiteX32" fmla="*/ 341243 w 723457"/>
                <a:gd name="connsiteY32" fmla="*/ 491151 h 979317"/>
                <a:gd name="connsiteX33" fmla="*/ 317812 w 723457"/>
                <a:gd name="connsiteY33" fmla="*/ 552302 h 979317"/>
                <a:gd name="connsiteX34" fmla="*/ 403156 w 723457"/>
                <a:gd name="connsiteY34" fmla="*/ 554873 h 979317"/>
                <a:gd name="connsiteX35" fmla="*/ 427445 w 723457"/>
                <a:gd name="connsiteY35" fmla="*/ 533728 h 979317"/>
                <a:gd name="connsiteX36" fmla="*/ 511931 w 723457"/>
                <a:gd name="connsiteY36" fmla="*/ 403426 h 979317"/>
                <a:gd name="connsiteX37" fmla="*/ 531362 w 723457"/>
                <a:gd name="connsiteY37" fmla="*/ 353229 h 97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23457" h="979317">
                  <a:moveTo>
                    <a:pt x="249136" y="371993"/>
                  </a:moveTo>
                  <a:cubicBezTo>
                    <a:pt x="219323" y="395996"/>
                    <a:pt x="189415" y="419999"/>
                    <a:pt x="159602" y="444002"/>
                  </a:cubicBezTo>
                  <a:cubicBezTo>
                    <a:pt x="154458" y="446765"/>
                    <a:pt x="147314" y="447050"/>
                    <a:pt x="148838" y="439335"/>
                  </a:cubicBezTo>
                  <a:cubicBezTo>
                    <a:pt x="155125" y="420857"/>
                    <a:pt x="157030" y="399044"/>
                    <a:pt x="168269" y="384566"/>
                  </a:cubicBezTo>
                  <a:cubicBezTo>
                    <a:pt x="254661" y="273124"/>
                    <a:pt x="340767" y="161396"/>
                    <a:pt x="431921" y="53954"/>
                  </a:cubicBezTo>
                  <a:cubicBezTo>
                    <a:pt x="454019" y="27950"/>
                    <a:pt x="492881" y="9472"/>
                    <a:pt x="527171" y="2042"/>
                  </a:cubicBezTo>
                  <a:cubicBezTo>
                    <a:pt x="570320" y="-7387"/>
                    <a:pt x="583750" y="16806"/>
                    <a:pt x="560318" y="54620"/>
                  </a:cubicBezTo>
                  <a:cubicBezTo>
                    <a:pt x="539554" y="88148"/>
                    <a:pt x="512122" y="117676"/>
                    <a:pt x="491262" y="151109"/>
                  </a:cubicBezTo>
                  <a:cubicBezTo>
                    <a:pt x="460306" y="200734"/>
                    <a:pt x="432302" y="252264"/>
                    <a:pt x="403537" y="303223"/>
                  </a:cubicBezTo>
                  <a:cubicBezTo>
                    <a:pt x="400870" y="307985"/>
                    <a:pt x="397822" y="313891"/>
                    <a:pt x="396393" y="326273"/>
                  </a:cubicBezTo>
                  <a:cubicBezTo>
                    <a:pt x="431159" y="302175"/>
                    <a:pt x="464497" y="281792"/>
                    <a:pt x="494786" y="262265"/>
                  </a:cubicBezTo>
                  <a:cubicBezTo>
                    <a:pt x="524028" y="243406"/>
                    <a:pt x="552698" y="221213"/>
                    <a:pt x="584893" y="210354"/>
                  </a:cubicBezTo>
                  <a:cubicBezTo>
                    <a:pt x="609372" y="202163"/>
                    <a:pt x="643376" y="189399"/>
                    <a:pt x="664808" y="213116"/>
                  </a:cubicBezTo>
                  <a:cubicBezTo>
                    <a:pt x="679381" y="229309"/>
                    <a:pt x="679571" y="257693"/>
                    <a:pt x="676714" y="280363"/>
                  </a:cubicBezTo>
                  <a:cubicBezTo>
                    <a:pt x="666141" y="365516"/>
                    <a:pt x="617087" y="432191"/>
                    <a:pt x="564700" y="496580"/>
                  </a:cubicBezTo>
                  <a:cubicBezTo>
                    <a:pt x="543078" y="523250"/>
                    <a:pt x="513360" y="562112"/>
                    <a:pt x="485642" y="597926"/>
                  </a:cubicBezTo>
                  <a:cubicBezTo>
                    <a:pt x="582988" y="613166"/>
                    <a:pt x="643567" y="531632"/>
                    <a:pt x="721862" y="494580"/>
                  </a:cubicBezTo>
                  <a:cubicBezTo>
                    <a:pt x="730244" y="503438"/>
                    <a:pt x="703384" y="536966"/>
                    <a:pt x="692811" y="545444"/>
                  </a:cubicBezTo>
                  <a:cubicBezTo>
                    <a:pt x="627470" y="597641"/>
                    <a:pt x="569653" y="653933"/>
                    <a:pt x="500311" y="700415"/>
                  </a:cubicBezTo>
                  <a:cubicBezTo>
                    <a:pt x="455067" y="730705"/>
                    <a:pt x="403251" y="735086"/>
                    <a:pt x="350578" y="710036"/>
                  </a:cubicBezTo>
                  <a:cubicBezTo>
                    <a:pt x="331242" y="700796"/>
                    <a:pt x="307715" y="700130"/>
                    <a:pt x="285903" y="696224"/>
                  </a:cubicBezTo>
                  <a:cubicBezTo>
                    <a:pt x="244850" y="688890"/>
                    <a:pt x="217799" y="703654"/>
                    <a:pt x="197606" y="741944"/>
                  </a:cubicBezTo>
                  <a:cubicBezTo>
                    <a:pt x="162269" y="809191"/>
                    <a:pt x="124073" y="875104"/>
                    <a:pt x="82925" y="938921"/>
                  </a:cubicBezTo>
                  <a:cubicBezTo>
                    <a:pt x="71305" y="956924"/>
                    <a:pt x="39205" y="983594"/>
                    <a:pt x="25870" y="978736"/>
                  </a:cubicBezTo>
                  <a:cubicBezTo>
                    <a:pt x="1963" y="967782"/>
                    <a:pt x="-3752" y="927015"/>
                    <a:pt x="2153" y="907489"/>
                  </a:cubicBezTo>
                  <a:cubicBezTo>
                    <a:pt x="21775" y="843290"/>
                    <a:pt x="47016" y="779949"/>
                    <a:pt x="77591" y="720132"/>
                  </a:cubicBezTo>
                  <a:cubicBezTo>
                    <a:pt x="129407" y="618977"/>
                    <a:pt x="184557" y="520774"/>
                    <a:pt x="239135" y="421047"/>
                  </a:cubicBezTo>
                  <a:cubicBezTo>
                    <a:pt x="246279" y="407903"/>
                    <a:pt x="251899" y="392567"/>
                    <a:pt x="256852" y="378280"/>
                  </a:cubicBezTo>
                  <a:cubicBezTo>
                    <a:pt x="260471" y="372279"/>
                    <a:pt x="254852" y="367802"/>
                    <a:pt x="249136" y="371993"/>
                  </a:cubicBezTo>
                  <a:close/>
                  <a:moveTo>
                    <a:pt x="531362" y="353229"/>
                  </a:moveTo>
                  <a:cubicBezTo>
                    <a:pt x="535648" y="335322"/>
                    <a:pt x="525362" y="325511"/>
                    <a:pt x="512598" y="336275"/>
                  </a:cubicBezTo>
                  <a:cubicBezTo>
                    <a:pt x="495358" y="345990"/>
                    <a:pt x="476212" y="359039"/>
                    <a:pt x="462020" y="372089"/>
                  </a:cubicBezTo>
                  <a:cubicBezTo>
                    <a:pt x="420205" y="410189"/>
                    <a:pt x="378772" y="449051"/>
                    <a:pt x="341243" y="491151"/>
                  </a:cubicBezTo>
                  <a:cubicBezTo>
                    <a:pt x="327622" y="506391"/>
                    <a:pt x="313240" y="544110"/>
                    <a:pt x="317812" y="552302"/>
                  </a:cubicBezTo>
                  <a:cubicBezTo>
                    <a:pt x="323908" y="561065"/>
                    <a:pt x="374771" y="556493"/>
                    <a:pt x="403156" y="554873"/>
                  </a:cubicBezTo>
                  <a:cubicBezTo>
                    <a:pt x="411728" y="554397"/>
                    <a:pt x="421444" y="542586"/>
                    <a:pt x="427445" y="533728"/>
                  </a:cubicBezTo>
                  <a:cubicBezTo>
                    <a:pt x="456496" y="490865"/>
                    <a:pt x="485642" y="448003"/>
                    <a:pt x="511931" y="403426"/>
                  </a:cubicBezTo>
                  <a:cubicBezTo>
                    <a:pt x="520599" y="388567"/>
                    <a:pt x="527076" y="370755"/>
                    <a:pt x="531362" y="3532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22">
              <a:extLst>
                <a:ext uri="{FF2B5EF4-FFF2-40B4-BE49-F238E27FC236}">
                  <a16:creationId xmlns:a16="http://schemas.microsoft.com/office/drawing/2014/main" id="{960BA829-113E-433F-AFF8-EAF4648ECC55}"/>
                </a:ext>
              </a:extLst>
            </p:cNvPr>
            <p:cNvSpPr/>
            <p:nvPr/>
          </p:nvSpPr>
          <p:spPr>
            <a:xfrm>
              <a:off x="3788371" y="2929185"/>
              <a:ext cx="730736" cy="980241"/>
            </a:xfrm>
            <a:custGeom>
              <a:avLst/>
              <a:gdLst>
                <a:gd name="connsiteX0" fmla="*/ 400723 w 730736"/>
                <a:gd name="connsiteY0" fmla="*/ 326268 h 980241"/>
                <a:gd name="connsiteX1" fmla="*/ 489687 w 730736"/>
                <a:gd name="connsiteY1" fmla="*/ 264165 h 980241"/>
                <a:gd name="connsiteX2" fmla="*/ 583794 w 730736"/>
                <a:gd name="connsiteY2" fmla="*/ 209778 h 980241"/>
                <a:gd name="connsiteX3" fmla="*/ 663423 w 730736"/>
                <a:gd name="connsiteY3" fmla="*/ 213683 h 980241"/>
                <a:gd name="connsiteX4" fmla="*/ 674377 w 730736"/>
                <a:gd name="connsiteY4" fmla="*/ 281501 h 980241"/>
                <a:gd name="connsiteX5" fmla="*/ 567220 w 730736"/>
                <a:gd name="connsiteY5" fmla="*/ 489813 h 980241"/>
                <a:gd name="connsiteX6" fmla="*/ 491402 w 730736"/>
                <a:gd name="connsiteY6" fmla="*/ 586968 h 980241"/>
                <a:gd name="connsiteX7" fmla="*/ 730574 w 730736"/>
                <a:gd name="connsiteY7" fmla="*/ 487050 h 980241"/>
                <a:gd name="connsiteX8" fmla="*/ 699237 w 730736"/>
                <a:gd name="connsiteY8" fmla="*/ 546677 h 980241"/>
                <a:gd name="connsiteX9" fmla="*/ 468732 w 730736"/>
                <a:gd name="connsiteY9" fmla="*/ 710888 h 980241"/>
                <a:gd name="connsiteX10" fmla="*/ 359480 w 730736"/>
                <a:gd name="connsiteY10" fmla="*/ 712793 h 980241"/>
                <a:gd name="connsiteX11" fmla="*/ 314236 w 730736"/>
                <a:gd name="connsiteY11" fmla="*/ 699077 h 980241"/>
                <a:gd name="connsiteX12" fmla="*/ 187554 w 730736"/>
                <a:gd name="connsiteY12" fmla="*/ 755560 h 980241"/>
                <a:gd name="connsiteX13" fmla="*/ 76873 w 730736"/>
                <a:gd name="connsiteY13" fmla="*/ 943679 h 980241"/>
                <a:gd name="connsiteX14" fmla="*/ 26391 w 730736"/>
                <a:gd name="connsiteY14" fmla="*/ 979779 h 980241"/>
                <a:gd name="connsiteX15" fmla="*/ 7 w 730736"/>
                <a:gd name="connsiteY15" fmla="*/ 918819 h 980241"/>
                <a:gd name="connsiteX16" fmla="*/ 78398 w 730736"/>
                <a:gd name="connsiteY16" fmla="*/ 713936 h 980241"/>
                <a:gd name="connsiteX17" fmla="*/ 252895 w 730736"/>
                <a:gd name="connsiteY17" fmla="*/ 365607 h 980241"/>
                <a:gd name="connsiteX18" fmla="*/ 158027 w 730736"/>
                <a:gd name="connsiteY18" fmla="*/ 443521 h 980241"/>
                <a:gd name="connsiteX19" fmla="*/ 146977 w 730736"/>
                <a:gd name="connsiteY19" fmla="*/ 439616 h 980241"/>
                <a:gd name="connsiteX20" fmla="*/ 165742 w 730736"/>
                <a:gd name="connsiteY20" fmla="*/ 384847 h 980241"/>
                <a:gd name="connsiteX21" fmla="*/ 432156 w 730736"/>
                <a:gd name="connsiteY21" fmla="*/ 50805 h 980241"/>
                <a:gd name="connsiteX22" fmla="*/ 523882 w 730736"/>
                <a:gd name="connsiteY22" fmla="*/ 1942 h 980241"/>
                <a:gd name="connsiteX23" fmla="*/ 557600 w 730736"/>
                <a:gd name="connsiteY23" fmla="*/ 54330 h 980241"/>
                <a:gd name="connsiteX24" fmla="*/ 513595 w 730736"/>
                <a:gd name="connsiteY24" fmla="*/ 116147 h 980241"/>
                <a:gd name="connsiteX25" fmla="*/ 387960 w 730736"/>
                <a:gd name="connsiteY25" fmla="*/ 315696 h 980241"/>
                <a:gd name="connsiteX26" fmla="*/ 400723 w 730736"/>
                <a:gd name="connsiteY26" fmla="*/ 326268 h 980241"/>
                <a:gd name="connsiteX27" fmla="*/ 527025 w 730736"/>
                <a:gd name="connsiteY27" fmla="*/ 346366 h 980241"/>
                <a:gd name="connsiteX28" fmla="*/ 311569 w 730736"/>
                <a:gd name="connsiteY28" fmla="*/ 532675 h 980241"/>
                <a:gd name="connsiteX29" fmla="*/ 323857 w 730736"/>
                <a:gd name="connsiteY29" fmla="*/ 557916 h 980241"/>
                <a:gd name="connsiteX30" fmla="*/ 397199 w 730736"/>
                <a:gd name="connsiteY30" fmla="*/ 555916 h 980241"/>
                <a:gd name="connsiteX31" fmla="*/ 527025 w 730736"/>
                <a:gd name="connsiteY31" fmla="*/ 346366 h 98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0736" h="980241">
                  <a:moveTo>
                    <a:pt x="400723" y="326268"/>
                  </a:moveTo>
                  <a:cubicBezTo>
                    <a:pt x="430346" y="305504"/>
                    <a:pt x="459398" y="283787"/>
                    <a:pt x="489687" y="264165"/>
                  </a:cubicBezTo>
                  <a:cubicBezTo>
                    <a:pt x="520167" y="244449"/>
                    <a:pt x="550075" y="221303"/>
                    <a:pt x="583794" y="209778"/>
                  </a:cubicBezTo>
                  <a:cubicBezTo>
                    <a:pt x="607987" y="201491"/>
                    <a:pt x="642563" y="201681"/>
                    <a:pt x="663423" y="213683"/>
                  </a:cubicBezTo>
                  <a:cubicBezTo>
                    <a:pt x="676282" y="221112"/>
                    <a:pt x="677711" y="258831"/>
                    <a:pt x="674377" y="281501"/>
                  </a:cubicBezTo>
                  <a:cubicBezTo>
                    <a:pt x="662566" y="362463"/>
                    <a:pt x="617894" y="427900"/>
                    <a:pt x="567220" y="489813"/>
                  </a:cubicBezTo>
                  <a:cubicBezTo>
                    <a:pt x="543503" y="518769"/>
                    <a:pt x="521119" y="548772"/>
                    <a:pt x="491402" y="586968"/>
                  </a:cubicBezTo>
                  <a:cubicBezTo>
                    <a:pt x="587128" y="600874"/>
                    <a:pt x="655517" y="527151"/>
                    <a:pt x="730574" y="487050"/>
                  </a:cubicBezTo>
                  <a:cubicBezTo>
                    <a:pt x="732955" y="504291"/>
                    <a:pt x="708571" y="539628"/>
                    <a:pt x="699237" y="546677"/>
                  </a:cubicBezTo>
                  <a:cubicBezTo>
                    <a:pt x="623989" y="603732"/>
                    <a:pt x="549599" y="662787"/>
                    <a:pt x="468732" y="710888"/>
                  </a:cubicBezTo>
                  <a:cubicBezTo>
                    <a:pt x="441490" y="727080"/>
                    <a:pt x="395485" y="720889"/>
                    <a:pt x="359480" y="712793"/>
                  </a:cubicBezTo>
                  <a:cubicBezTo>
                    <a:pt x="343383" y="709173"/>
                    <a:pt x="329667" y="702220"/>
                    <a:pt x="314236" y="699077"/>
                  </a:cubicBezTo>
                  <a:cubicBezTo>
                    <a:pt x="241180" y="684123"/>
                    <a:pt x="224702" y="691838"/>
                    <a:pt x="187554" y="755560"/>
                  </a:cubicBezTo>
                  <a:cubicBezTo>
                    <a:pt x="150978" y="818425"/>
                    <a:pt x="116021" y="882338"/>
                    <a:pt x="76873" y="943679"/>
                  </a:cubicBezTo>
                  <a:cubicBezTo>
                    <a:pt x="66586" y="959871"/>
                    <a:pt x="38488" y="983874"/>
                    <a:pt x="26391" y="979779"/>
                  </a:cubicBezTo>
                  <a:cubicBezTo>
                    <a:pt x="-755" y="967777"/>
                    <a:pt x="197" y="939202"/>
                    <a:pt x="7" y="918819"/>
                  </a:cubicBezTo>
                  <a:cubicBezTo>
                    <a:pt x="-565" y="841380"/>
                    <a:pt x="35725" y="775944"/>
                    <a:pt x="78398" y="713936"/>
                  </a:cubicBezTo>
                  <a:cubicBezTo>
                    <a:pt x="152026" y="606875"/>
                    <a:pt x="215081" y="494385"/>
                    <a:pt x="252895" y="365607"/>
                  </a:cubicBezTo>
                  <a:cubicBezTo>
                    <a:pt x="221273" y="391610"/>
                    <a:pt x="189649" y="417518"/>
                    <a:pt x="158027" y="443521"/>
                  </a:cubicBezTo>
                  <a:cubicBezTo>
                    <a:pt x="154883" y="447617"/>
                    <a:pt x="145644" y="447045"/>
                    <a:pt x="146977" y="439616"/>
                  </a:cubicBezTo>
                  <a:cubicBezTo>
                    <a:pt x="152978" y="421233"/>
                    <a:pt x="154598" y="399325"/>
                    <a:pt x="165742" y="384847"/>
                  </a:cubicBezTo>
                  <a:cubicBezTo>
                    <a:pt x="252991" y="272262"/>
                    <a:pt x="340240" y="159486"/>
                    <a:pt x="432156" y="50805"/>
                  </a:cubicBezTo>
                  <a:cubicBezTo>
                    <a:pt x="453206" y="25945"/>
                    <a:pt x="490925" y="8895"/>
                    <a:pt x="523882" y="1942"/>
                  </a:cubicBezTo>
                  <a:cubicBezTo>
                    <a:pt x="566744" y="-7107"/>
                    <a:pt x="579698" y="16325"/>
                    <a:pt x="557600" y="54330"/>
                  </a:cubicBezTo>
                  <a:cubicBezTo>
                    <a:pt x="544932" y="76047"/>
                    <a:pt x="527215" y="94906"/>
                    <a:pt x="513595" y="116147"/>
                  </a:cubicBezTo>
                  <a:cubicBezTo>
                    <a:pt x="471208" y="182346"/>
                    <a:pt x="429775" y="249116"/>
                    <a:pt x="387960" y="315696"/>
                  </a:cubicBezTo>
                  <a:cubicBezTo>
                    <a:pt x="382436" y="321506"/>
                    <a:pt x="391008" y="331317"/>
                    <a:pt x="400723" y="326268"/>
                  </a:cubicBezTo>
                  <a:close/>
                  <a:moveTo>
                    <a:pt x="527025" y="346366"/>
                  </a:moveTo>
                  <a:cubicBezTo>
                    <a:pt x="464636" y="355415"/>
                    <a:pt x="318904" y="485622"/>
                    <a:pt x="311569" y="532675"/>
                  </a:cubicBezTo>
                  <a:cubicBezTo>
                    <a:pt x="310331" y="540676"/>
                    <a:pt x="319190" y="555821"/>
                    <a:pt x="323857" y="557916"/>
                  </a:cubicBezTo>
                  <a:cubicBezTo>
                    <a:pt x="351955" y="570013"/>
                    <a:pt x="381864" y="568299"/>
                    <a:pt x="397199" y="555916"/>
                  </a:cubicBezTo>
                  <a:cubicBezTo>
                    <a:pt x="461969" y="503624"/>
                    <a:pt x="504165" y="434758"/>
                    <a:pt x="527025" y="346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23">
              <a:extLst>
                <a:ext uri="{FF2B5EF4-FFF2-40B4-BE49-F238E27FC236}">
                  <a16:creationId xmlns:a16="http://schemas.microsoft.com/office/drawing/2014/main" id="{54C623B4-D2B2-41C8-B3F1-C8F473409040}"/>
                </a:ext>
              </a:extLst>
            </p:cNvPr>
            <p:cNvSpPr/>
            <p:nvPr/>
          </p:nvSpPr>
          <p:spPr>
            <a:xfrm>
              <a:off x="5134476" y="3110600"/>
              <a:ext cx="551275" cy="773739"/>
            </a:xfrm>
            <a:custGeom>
              <a:avLst/>
              <a:gdLst>
                <a:gd name="connsiteX0" fmla="*/ 105797 w 551275"/>
                <a:gd name="connsiteY0" fmla="*/ 347259 h 773739"/>
                <a:gd name="connsiteX1" fmla="*/ 272961 w 551275"/>
                <a:gd name="connsiteY1" fmla="*/ 225054 h 773739"/>
                <a:gd name="connsiteX2" fmla="*/ 463747 w 551275"/>
                <a:gd name="connsiteY2" fmla="*/ 53508 h 773739"/>
                <a:gd name="connsiteX3" fmla="*/ 507276 w 551275"/>
                <a:gd name="connsiteY3" fmla="*/ 32744 h 773739"/>
                <a:gd name="connsiteX4" fmla="*/ 525564 w 551275"/>
                <a:gd name="connsiteY4" fmla="*/ 92180 h 773739"/>
                <a:gd name="connsiteX5" fmla="*/ 500894 w 551275"/>
                <a:gd name="connsiteY5" fmla="*/ 147806 h 773739"/>
                <a:gd name="connsiteX6" fmla="*/ 359257 w 551275"/>
                <a:gd name="connsiteY6" fmla="*/ 378406 h 773739"/>
                <a:gd name="connsiteX7" fmla="*/ 323634 w 551275"/>
                <a:gd name="connsiteY7" fmla="*/ 439176 h 773739"/>
                <a:gd name="connsiteX8" fmla="*/ 334778 w 551275"/>
                <a:gd name="connsiteY8" fmla="*/ 451844 h 773739"/>
                <a:gd name="connsiteX9" fmla="*/ 528040 w 551275"/>
                <a:gd name="connsiteY9" fmla="*/ 295824 h 773739"/>
                <a:gd name="connsiteX10" fmla="*/ 550615 w 551275"/>
                <a:gd name="connsiteY10" fmla="*/ 287157 h 773739"/>
                <a:gd name="connsiteX11" fmla="*/ 516991 w 551275"/>
                <a:gd name="connsiteY11" fmla="*/ 347831 h 773739"/>
                <a:gd name="connsiteX12" fmla="*/ 165043 w 551275"/>
                <a:gd name="connsiteY12" fmla="*/ 753024 h 773739"/>
                <a:gd name="connsiteX13" fmla="*/ 100844 w 551275"/>
                <a:gd name="connsiteY13" fmla="*/ 735022 h 773739"/>
                <a:gd name="connsiteX14" fmla="*/ 117132 w 551275"/>
                <a:gd name="connsiteY14" fmla="*/ 639772 h 773739"/>
                <a:gd name="connsiteX15" fmla="*/ 238004 w 551275"/>
                <a:gd name="connsiteY15" fmla="*/ 413839 h 773739"/>
                <a:gd name="connsiteX16" fmla="*/ 268961 w 551275"/>
                <a:gd name="connsiteY16" fmla="*/ 351831 h 773739"/>
                <a:gd name="connsiteX17" fmla="*/ 140849 w 551275"/>
                <a:gd name="connsiteY17" fmla="*/ 442414 h 773739"/>
                <a:gd name="connsiteX18" fmla="*/ 30169 w 551275"/>
                <a:gd name="connsiteY18" fmla="*/ 410505 h 773739"/>
                <a:gd name="connsiteX19" fmla="*/ 42170 w 551275"/>
                <a:gd name="connsiteY19" fmla="*/ 193526 h 773739"/>
                <a:gd name="connsiteX20" fmla="*/ 186283 w 551275"/>
                <a:gd name="connsiteY20" fmla="*/ 29791 h 773739"/>
                <a:gd name="connsiteX21" fmla="*/ 281724 w 551275"/>
                <a:gd name="connsiteY21" fmla="*/ 19314 h 773739"/>
                <a:gd name="connsiteX22" fmla="*/ 269913 w 551275"/>
                <a:gd name="connsiteY22" fmla="*/ 106277 h 773739"/>
                <a:gd name="connsiteX23" fmla="*/ 140373 w 551275"/>
                <a:gd name="connsiteY23" fmla="*/ 231340 h 773739"/>
                <a:gd name="connsiteX24" fmla="*/ 91605 w 551275"/>
                <a:gd name="connsiteY24" fmla="*/ 335448 h 773739"/>
                <a:gd name="connsiteX25" fmla="*/ 105797 w 551275"/>
                <a:gd name="connsiteY25" fmla="*/ 347259 h 77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1275" h="773739">
                  <a:moveTo>
                    <a:pt x="105797" y="347259"/>
                  </a:moveTo>
                  <a:cubicBezTo>
                    <a:pt x="161709" y="306778"/>
                    <a:pt x="220002" y="269059"/>
                    <a:pt x="272961" y="225054"/>
                  </a:cubicBezTo>
                  <a:cubicBezTo>
                    <a:pt x="338683" y="170475"/>
                    <a:pt x="399644" y="110087"/>
                    <a:pt x="463747" y="53508"/>
                  </a:cubicBezTo>
                  <a:cubicBezTo>
                    <a:pt x="475367" y="43317"/>
                    <a:pt x="490321" y="33125"/>
                    <a:pt x="507276" y="32744"/>
                  </a:cubicBezTo>
                  <a:cubicBezTo>
                    <a:pt x="529660" y="36744"/>
                    <a:pt x="526516" y="72749"/>
                    <a:pt x="525564" y="92180"/>
                  </a:cubicBezTo>
                  <a:cubicBezTo>
                    <a:pt x="524612" y="111135"/>
                    <a:pt x="511467" y="130375"/>
                    <a:pt x="500894" y="147806"/>
                  </a:cubicBezTo>
                  <a:cubicBezTo>
                    <a:pt x="454222" y="224958"/>
                    <a:pt x="406406" y="301539"/>
                    <a:pt x="359257" y="378406"/>
                  </a:cubicBezTo>
                  <a:cubicBezTo>
                    <a:pt x="346970" y="398409"/>
                    <a:pt x="335540" y="418887"/>
                    <a:pt x="323634" y="439176"/>
                  </a:cubicBezTo>
                  <a:cubicBezTo>
                    <a:pt x="319824" y="449177"/>
                    <a:pt x="325634" y="456797"/>
                    <a:pt x="334778" y="451844"/>
                  </a:cubicBezTo>
                  <a:cubicBezTo>
                    <a:pt x="399167" y="399837"/>
                    <a:pt x="463652" y="347831"/>
                    <a:pt x="528040" y="295824"/>
                  </a:cubicBezTo>
                  <a:cubicBezTo>
                    <a:pt x="535470" y="289347"/>
                    <a:pt x="544423" y="281346"/>
                    <a:pt x="550615" y="287157"/>
                  </a:cubicBezTo>
                  <a:cubicBezTo>
                    <a:pt x="555949" y="292967"/>
                    <a:pt x="527564" y="335544"/>
                    <a:pt x="516991" y="347831"/>
                  </a:cubicBezTo>
                  <a:cubicBezTo>
                    <a:pt x="400405" y="483467"/>
                    <a:pt x="283057" y="618531"/>
                    <a:pt x="165043" y="753024"/>
                  </a:cubicBezTo>
                  <a:cubicBezTo>
                    <a:pt x="135991" y="786076"/>
                    <a:pt x="106178" y="779218"/>
                    <a:pt x="100844" y="735022"/>
                  </a:cubicBezTo>
                  <a:cubicBezTo>
                    <a:pt x="97129" y="704161"/>
                    <a:pt x="103606" y="667966"/>
                    <a:pt x="117132" y="639772"/>
                  </a:cubicBezTo>
                  <a:cubicBezTo>
                    <a:pt x="154184" y="562905"/>
                    <a:pt x="197428" y="488991"/>
                    <a:pt x="238004" y="413839"/>
                  </a:cubicBezTo>
                  <a:cubicBezTo>
                    <a:pt x="246005" y="398980"/>
                    <a:pt x="260674" y="375644"/>
                    <a:pt x="268961" y="351831"/>
                  </a:cubicBezTo>
                  <a:cubicBezTo>
                    <a:pt x="230765" y="378216"/>
                    <a:pt x="180187" y="417935"/>
                    <a:pt x="140849" y="442414"/>
                  </a:cubicBezTo>
                  <a:cubicBezTo>
                    <a:pt x="88176" y="475180"/>
                    <a:pt x="58839" y="466036"/>
                    <a:pt x="30169" y="410505"/>
                  </a:cubicBezTo>
                  <a:cubicBezTo>
                    <a:pt x="-8407" y="335925"/>
                    <a:pt x="-15647" y="262201"/>
                    <a:pt x="42170" y="193526"/>
                  </a:cubicBezTo>
                  <a:cubicBezTo>
                    <a:pt x="88938" y="137900"/>
                    <a:pt x="136563" y="82750"/>
                    <a:pt x="186283" y="29791"/>
                  </a:cubicBezTo>
                  <a:cubicBezTo>
                    <a:pt x="213049" y="1216"/>
                    <a:pt x="246958" y="-14881"/>
                    <a:pt x="281724" y="19314"/>
                  </a:cubicBezTo>
                  <a:cubicBezTo>
                    <a:pt x="315061" y="51984"/>
                    <a:pt x="292678" y="82179"/>
                    <a:pt x="269913" y="106277"/>
                  </a:cubicBezTo>
                  <a:cubicBezTo>
                    <a:pt x="228765" y="149901"/>
                    <a:pt x="185045" y="191240"/>
                    <a:pt x="140373" y="231340"/>
                  </a:cubicBezTo>
                  <a:cubicBezTo>
                    <a:pt x="107988" y="260391"/>
                    <a:pt x="88081" y="292491"/>
                    <a:pt x="91605" y="335448"/>
                  </a:cubicBezTo>
                  <a:cubicBezTo>
                    <a:pt x="92081" y="350212"/>
                    <a:pt x="97415" y="354689"/>
                    <a:pt x="105797" y="3472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24">
              <a:extLst>
                <a:ext uri="{FF2B5EF4-FFF2-40B4-BE49-F238E27FC236}">
                  <a16:creationId xmlns:a16="http://schemas.microsoft.com/office/drawing/2014/main" id="{979C52AD-B511-4C57-9D33-B407A6247773}"/>
                </a:ext>
              </a:extLst>
            </p:cNvPr>
            <p:cNvSpPr/>
            <p:nvPr/>
          </p:nvSpPr>
          <p:spPr>
            <a:xfrm>
              <a:off x="6894613" y="3104801"/>
              <a:ext cx="604514" cy="563255"/>
            </a:xfrm>
            <a:custGeom>
              <a:avLst/>
              <a:gdLst>
                <a:gd name="connsiteX0" fmla="*/ 604515 w 604514"/>
                <a:gd name="connsiteY0" fmla="*/ 345343 h 563255"/>
                <a:gd name="connsiteX1" fmla="*/ 578892 w 604514"/>
                <a:gd name="connsiteY1" fmla="*/ 407065 h 563255"/>
                <a:gd name="connsiteX2" fmla="*/ 435350 w 604514"/>
                <a:gd name="connsiteY2" fmla="*/ 537367 h 563255"/>
                <a:gd name="connsiteX3" fmla="*/ 324575 w 604514"/>
                <a:gd name="connsiteY3" fmla="*/ 549178 h 563255"/>
                <a:gd name="connsiteX4" fmla="*/ 298191 w 604514"/>
                <a:gd name="connsiteY4" fmla="*/ 445356 h 563255"/>
                <a:gd name="connsiteX5" fmla="*/ 308097 w 604514"/>
                <a:gd name="connsiteY5" fmla="*/ 389444 h 563255"/>
                <a:gd name="connsiteX6" fmla="*/ 189892 w 604514"/>
                <a:gd name="connsiteY6" fmla="*/ 494124 h 563255"/>
                <a:gd name="connsiteX7" fmla="*/ 27585 w 604514"/>
                <a:gd name="connsiteY7" fmla="*/ 462501 h 563255"/>
                <a:gd name="connsiteX8" fmla="*/ 53112 w 604514"/>
                <a:gd name="connsiteY8" fmla="*/ 228948 h 563255"/>
                <a:gd name="connsiteX9" fmla="*/ 445638 w 604514"/>
                <a:gd name="connsiteY9" fmla="*/ 824 h 563255"/>
                <a:gd name="connsiteX10" fmla="*/ 503835 w 604514"/>
                <a:gd name="connsiteY10" fmla="*/ 27684 h 563255"/>
                <a:gd name="connsiteX11" fmla="*/ 513646 w 604514"/>
                <a:gd name="connsiteY11" fmla="*/ 91311 h 563255"/>
                <a:gd name="connsiteX12" fmla="*/ 502883 w 604514"/>
                <a:gd name="connsiteY12" fmla="*/ 121220 h 563255"/>
                <a:gd name="connsiteX13" fmla="*/ 450686 w 604514"/>
                <a:gd name="connsiteY13" fmla="*/ 297337 h 563255"/>
                <a:gd name="connsiteX14" fmla="*/ 435350 w 604514"/>
                <a:gd name="connsiteY14" fmla="*/ 326484 h 563255"/>
                <a:gd name="connsiteX15" fmla="*/ 425921 w 604514"/>
                <a:gd name="connsiteY15" fmla="*/ 404017 h 563255"/>
                <a:gd name="connsiteX16" fmla="*/ 503359 w 604514"/>
                <a:gd name="connsiteY16" fmla="*/ 392968 h 563255"/>
                <a:gd name="connsiteX17" fmla="*/ 584512 w 604514"/>
                <a:gd name="connsiteY17" fmla="*/ 346486 h 563255"/>
                <a:gd name="connsiteX18" fmla="*/ 604515 w 604514"/>
                <a:gd name="connsiteY18" fmla="*/ 345343 h 563255"/>
                <a:gd name="connsiteX19" fmla="*/ 404490 w 604514"/>
                <a:gd name="connsiteY19" fmla="*/ 165797 h 563255"/>
                <a:gd name="connsiteX20" fmla="*/ 391916 w 604514"/>
                <a:gd name="connsiteY20" fmla="*/ 153795 h 563255"/>
                <a:gd name="connsiteX21" fmla="*/ 128645 w 604514"/>
                <a:gd name="connsiteY21" fmla="*/ 322007 h 563255"/>
                <a:gd name="connsiteX22" fmla="*/ 108167 w 604514"/>
                <a:gd name="connsiteY22" fmla="*/ 363917 h 563255"/>
                <a:gd name="connsiteX23" fmla="*/ 114263 w 604514"/>
                <a:gd name="connsiteY23" fmla="*/ 420686 h 563255"/>
                <a:gd name="connsiteX24" fmla="*/ 165412 w 604514"/>
                <a:gd name="connsiteY24" fmla="*/ 407732 h 563255"/>
                <a:gd name="connsiteX25" fmla="*/ 381915 w 604514"/>
                <a:gd name="connsiteY25" fmla="*/ 196563 h 563255"/>
                <a:gd name="connsiteX26" fmla="*/ 404490 w 604514"/>
                <a:gd name="connsiteY26" fmla="*/ 165797 h 56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4514" h="563255">
                  <a:moveTo>
                    <a:pt x="604515" y="345343"/>
                  </a:moveTo>
                  <a:cubicBezTo>
                    <a:pt x="599085" y="363917"/>
                    <a:pt x="590894" y="394968"/>
                    <a:pt x="578892" y="407065"/>
                  </a:cubicBezTo>
                  <a:cubicBezTo>
                    <a:pt x="533458" y="452880"/>
                    <a:pt x="486214" y="497648"/>
                    <a:pt x="435350" y="537367"/>
                  </a:cubicBezTo>
                  <a:cubicBezTo>
                    <a:pt x="403823" y="562037"/>
                    <a:pt x="363341" y="574896"/>
                    <a:pt x="324575" y="549178"/>
                  </a:cubicBezTo>
                  <a:cubicBezTo>
                    <a:pt x="285998" y="523556"/>
                    <a:pt x="294667" y="482979"/>
                    <a:pt x="298191" y="445356"/>
                  </a:cubicBezTo>
                  <a:cubicBezTo>
                    <a:pt x="299524" y="431449"/>
                    <a:pt x="302953" y="417733"/>
                    <a:pt x="308097" y="389444"/>
                  </a:cubicBezTo>
                  <a:cubicBezTo>
                    <a:pt x="262091" y="430211"/>
                    <a:pt x="226658" y="462977"/>
                    <a:pt x="189892" y="494124"/>
                  </a:cubicBezTo>
                  <a:cubicBezTo>
                    <a:pt x="108167" y="563466"/>
                    <a:pt x="76735" y="556703"/>
                    <a:pt x="27585" y="462501"/>
                  </a:cubicBezTo>
                  <a:cubicBezTo>
                    <a:pt x="-16230" y="378585"/>
                    <a:pt x="-7943" y="299623"/>
                    <a:pt x="53112" y="228948"/>
                  </a:cubicBezTo>
                  <a:cubicBezTo>
                    <a:pt x="157316" y="108361"/>
                    <a:pt x="296381" y="44353"/>
                    <a:pt x="445638" y="824"/>
                  </a:cubicBezTo>
                  <a:cubicBezTo>
                    <a:pt x="461830" y="-3843"/>
                    <a:pt x="492120" y="12159"/>
                    <a:pt x="503835" y="27684"/>
                  </a:cubicBezTo>
                  <a:cubicBezTo>
                    <a:pt x="515361" y="42924"/>
                    <a:pt x="513170" y="69594"/>
                    <a:pt x="513646" y="91311"/>
                  </a:cubicBezTo>
                  <a:cubicBezTo>
                    <a:pt x="513836" y="101217"/>
                    <a:pt x="500692" y="112838"/>
                    <a:pt x="502883" y="121220"/>
                  </a:cubicBezTo>
                  <a:cubicBezTo>
                    <a:pt x="521552" y="191133"/>
                    <a:pt x="483166" y="243140"/>
                    <a:pt x="450686" y="297337"/>
                  </a:cubicBezTo>
                  <a:cubicBezTo>
                    <a:pt x="444971" y="306862"/>
                    <a:pt x="436684" y="316292"/>
                    <a:pt x="435350" y="326484"/>
                  </a:cubicBezTo>
                  <a:cubicBezTo>
                    <a:pt x="432302" y="349725"/>
                    <a:pt x="411633" y="397064"/>
                    <a:pt x="425921" y="404017"/>
                  </a:cubicBezTo>
                  <a:cubicBezTo>
                    <a:pt x="443828" y="416781"/>
                    <a:pt x="481832" y="400779"/>
                    <a:pt x="503359" y="392968"/>
                  </a:cubicBezTo>
                  <a:cubicBezTo>
                    <a:pt x="532220" y="382491"/>
                    <a:pt x="557652" y="362488"/>
                    <a:pt x="584512" y="346486"/>
                  </a:cubicBezTo>
                  <a:cubicBezTo>
                    <a:pt x="594704" y="339914"/>
                    <a:pt x="604515" y="336390"/>
                    <a:pt x="604515" y="345343"/>
                  </a:cubicBezTo>
                  <a:close/>
                  <a:moveTo>
                    <a:pt x="404490" y="165797"/>
                  </a:moveTo>
                  <a:cubicBezTo>
                    <a:pt x="409823" y="159796"/>
                    <a:pt x="404204" y="146747"/>
                    <a:pt x="391916" y="153795"/>
                  </a:cubicBezTo>
                  <a:cubicBezTo>
                    <a:pt x="295904" y="195991"/>
                    <a:pt x="194939" y="229995"/>
                    <a:pt x="128645" y="322007"/>
                  </a:cubicBezTo>
                  <a:cubicBezTo>
                    <a:pt x="119597" y="334580"/>
                    <a:pt x="109881" y="349344"/>
                    <a:pt x="108167" y="363917"/>
                  </a:cubicBezTo>
                  <a:cubicBezTo>
                    <a:pt x="106071" y="382395"/>
                    <a:pt x="107691" y="411256"/>
                    <a:pt x="114263" y="420686"/>
                  </a:cubicBezTo>
                  <a:cubicBezTo>
                    <a:pt x="126741" y="428306"/>
                    <a:pt x="154173" y="418209"/>
                    <a:pt x="165412" y="407732"/>
                  </a:cubicBezTo>
                  <a:cubicBezTo>
                    <a:pt x="239040" y="338961"/>
                    <a:pt x="310478" y="267714"/>
                    <a:pt x="381915" y="196563"/>
                  </a:cubicBezTo>
                  <a:cubicBezTo>
                    <a:pt x="390297" y="188371"/>
                    <a:pt x="398584" y="176465"/>
                    <a:pt x="404490" y="165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25">
              <a:extLst>
                <a:ext uri="{FF2B5EF4-FFF2-40B4-BE49-F238E27FC236}">
                  <a16:creationId xmlns:a16="http://schemas.microsoft.com/office/drawing/2014/main" id="{F91175C7-5152-4992-B88E-3EC122D5C442}"/>
                </a:ext>
              </a:extLst>
            </p:cNvPr>
            <p:cNvSpPr/>
            <p:nvPr/>
          </p:nvSpPr>
          <p:spPr>
            <a:xfrm>
              <a:off x="3316791" y="3106599"/>
              <a:ext cx="607222" cy="561832"/>
            </a:xfrm>
            <a:custGeom>
              <a:avLst/>
              <a:gdLst>
                <a:gd name="connsiteX0" fmla="*/ 607223 w 607222"/>
                <a:gd name="connsiteY0" fmla="*/ 338117 h 561832"/>
                <a:gd name="connsiteX1" fmla="*/ 576838 w 607222"/>
                <a:gd name="connsiteY1" fmla="*/ 404411 h 561832"/>
                <a:gd name="connsiteX2" fmla="*/ 424914 w 607222"/>
                <a:gd name="connsiteY2" fmla="*/ 539094 h 561832"/>
                <a:gd name="connsiteX3" fmla="*/ 324616 w 607222"/>
                <a:gd name="connsiteY3" fmla="*/ 543666 h 561832"/>
                <a:gd name="connsiteX4" fmla="*/ 299661 w 607222"/>
                <a:gd name="connsiteY4" fmla="*/ 449654 h 561832"/>
                <a:gd name="connsiteX5" fmla="*/ 309090 w 607222"/>
                <a:gd name="connsiteY5" fmla="*/ 383837 h 561832"/>
                <a:gd name="connsiteX6" fmla="*/ 177645 w 607222"/>
                <a:gd name="connsiteY6" fmla="*/ 499565 h 561832"/>
                <a:gd name="connsiteX7" fmla="*/ 34104 w 607222"/>
                <a:gd name="connsiteY7" fmla="*/ 471371 h 561832"/>
                <a:gd name="connsiteX8" fmla="*/ 61155 w 607222"/>
                <a:gd name="connsiteY8" fmla="*/ 218578 h 561832"/>
                <a:gd name="connsiteX9" fmla="*/ 443869 w 607222"/>
                <a:gd name="connsiteY9" fmla="*/ 836 h 561832"/>
                <a:gd name="connsiteX10" fmla="*/ 502067 w 607222"/>
                <a:gd name="connsiteY10" fmla="*/ 26935 h 561832"/>
                <a:gd name="connsiteX11" fmla="*/ 512830 w 607222"/>
                <a:gd name="connsiteY11" fmla="*/ 85990 h 561832"/>
                <a:gd name="connsiteX12" fmla="*/ 501972 w 607222"/>
                <a:gd name="connsiteY12" fmla="*/ 115994 h 561832"/>
                <a:gd name="connsiteX13" fmla="*/ 445488 w 607222"/>
                <a:gd name="connsiteY13" fmla="*/ 301255 h 561832"/>
                <a:gd name="connsiteX14" fmla="*/ 432153 w 607222"/>
                <a:gd name="connsiteY14" fmla="*/ 392981 h 561832"/>
                <a:gd name="connsiteX15" fmla="*/ 526641 w 607222"/>
                <a:gd name="connsiteY15" fmla="*/ 380312 h 561832"/>
                <a:gd name="connsiteX16" fmla="*/ 607223 w 607222"/>
                <a:gd name="connsiteY16" fmla="*/ 338117 h 561832"/>
                <a:gd name="connsiteX17" fmla="*/ 403483 w 607222"/>
                <a:gd name="connsiteY17" fmla="*/ 161428 h 561832"/>
                <a:gd name="connsiteX18" fmla="*/ 393577 w 607222"/>
                <a:gd name="connsiteY18" fmla="*/ 152093 h 561832"/>
                <a:gd name="connsiteX19" fmla="*/ 149451 w 607222"/>
                <a:gd name="connsiteY19" fmla="*/ 290777 h 561832"/>
                <a:gd name="connsiteX20" fmla="*/ 112875 w 607222"/>
                <a:gd name="connsiteY20" fmla="*/ 345356 h 561832"/>
                <a:gd name="connsiteX21" fmla="*/ 112780 w 607222"/>
                <a:gd name="connsiteY21" fmla="*/ 420127 h 561832"/>
                <a:gd name="connsiteX22" fmla="*/ 175740 w 607222"/>
                <a:gd name="connsiteY22" fmla="*/ 399457 h 561832"/>
                <a:gd name="connsiteX23" fmla="*/ 372908 w 607222"/>
                <a:gd name="connsiteY23" fmla="*/ 207243 h 561832"/>
                <a:gd name="connsiteX24" fmla="*/ 403483 w 607222"/>
                <a:gd name="connsiteY24" fmla="*/ 161428 h 56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7222" h="561832">
                  <a:moveTo>
                    <a:pt x="607223" y="338117"/>
                  </a:moveTo>
                  <a:cubicBezTo>
                    <a:pt x="599317" y="368978"/>
                    <a:pt x="588173" y="393171"/>
                    <a:pt x="576838" y="404411"/>
                  </a:cubicBezTo>
                  <a:cubicBezTo>
                    <a:pt x="528451" y="451655"/>
                    <a:pt x="478254" y="497660"/>
                    <a:pt x="424914" y="539094"/>
                  </a:cubicBezTo>
                  <a:cubicBezTo>
                    <a:pt x="395577" y="561859"/>
                    <a:pt x="351572" y="574146"/>
                    <a:pt x="324616" y="543666"/>
                  </a:cubicBezTo>
                  <a:cubicBezTo>
                    <a:pt x="305280" y="521759"/>
                    <a:pt x="304233" y="482039"/>
                    <a:pt x="299661" y="449654"/>
                  </a:cubicBezTo>
                  <a:cubicBezTo>
                    <a:pt x="297184" y="432319"/>
                    <a:pt x="304423" y="413555"/>
                    <a:pt x="309090" y="383837"/>
                  </a:cubicBezTo>
                  <a:cubicBezTo>
                    <a:pt x="260037" y="427175"/>
                    <a:pt x="220032" y="464799"/>
                    <a:pt x="177645" y="499565"/>
                  </a:cubicBezTo>
                  <a:cubicBezTo>
                    <a:pt x="107160" y="557382"/>
                    <a:pt x="79347" y="551286"/>
                    <a:pt x="34104" y="471371"/>
                  </a:cubicBezTo>
                  <a:cubicBezTo>
                    <a:pt x="-17903" y="379646"/>
                    <a:pt x="-11616" y="298778"/>
                    <a:pt x="61155" y="218578"/>
                  </a:cubicBezTo>
                  <a:cubicBezTo>
                    <a:pt x="164406" y="104849"/>
                    <a:pt x="298994" y="42175"/>
                    <a:pt x="443869" y="836"/>
                  </a:cubicBezTo>
                  <a:cubicBezTo>
                    <a:pt x="460157" y="-3831"/>
                    <a:pt x="489303" y="11885"/>
                    <a:pt x="502067" y="26935"/>
                  </a:cubicBezTo>
                  <a:cubicBezTo>
                    <a:pt x="513402" y="40270"/>
                    <a:pt x="512068" y="65797"/>
                    <a:pt x="512830" y="85990"/>
                  </a:cubicBezTo>
                  <a:cubicBezTo>
                    <a:pt x="513116" y="95896"/>
                    <a:pt x="500162" y="107231"/>
                    <a:pt x="501972" y="115994"/>
                  </a:cubicBezTo>
                  <a:cubicBezTo>
                    <a:pt x="517212" y="188669"/>
                    <a:pt x="478635" y="243533"/>
                    <a:pt x="445488" y="301255"/>
                  </a:cubicBezTo>
                  <a:cubicBezTo>
                    <a:pt x="429105" y="329830"/>
                    <a:pt x="395958" y="367358"/>
                    <a:pt x="432153" y="392981"/>
                  </a:cubicBezTo>
                  <a:cubicBezTo>
                    <a:pt x="451299" y="406601"/>
                    <a:pt x="495399" y="389361"/>
                    <a:pt x="526641" y="380312"/>
                  </a:cubicBezTo>
                  <a:cubicBezTo>
                    <a:pt x="546549" y="374693"/>
                    <a:pt x="575790" y="358024"/>
                    <a:pt x="607223" y="338117"/>
                  </a:cubicBezTo>
                  <a:close/>
                  <a:moveTo>
                    <a:pt x="403483" y="161428"/>
                  </a:moveTo>
                  <a:cubicBezTo>
                    <a:pt x="409293" y="152093"/>
                    <a:pt x="401864" y="147902"/>
                    <a:pt x="393577" y="152093"/>
                  </a:cubicBezTo>
                  <a:cubicBezTo>
                    <a:pt x="304614" y="184669"/>
                    <a:pt x="217365" y="220578"/>
                    <a:pt x="149451" y="290777"/>
                  </a:cubicBezTo>
                  <a:cubicBezTo>
                    <a:pt x="134307" y="306494"/>
                    <a:pt x="118114" y="325258"/>
                    <a:pt x="112875" y="345356"/>
                  </a:cubicBezTo>
                  <a:cubicBezTo>
                    <a:pt x="106779" y="368692"/>
                    <a:pt x="102969" y="403934"/>
                    <a:pt x="112780" y="420127"/>
                  </a:cubicBezTo>
                  <a:cubicBezTo>
                    <a:pt x="130306" y="437272"/>
                    <a:pt x="160881" y="412983"/>
                    <a:pt x="175740" y="399457"/>
                  </a:cubicBezTo>
                  <a:cubicBezTo>
                    <a:pt x="243463" y="337545"/>
                    <a:pt x="308233" y="272394"/>
                    <a:pt x="372908" y="207243"/>
                  </a:cubicBezTo>
                  <a:cubicBezTo>
                    <a:pt x="385767" y="194480"/>
                    <a:pt x="393482" y="176858"/>
                    <a:pt x="403483" y="161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26">
              <a:extLst>
                <a:ext uri="{FF2B5EF4-FFF2-40B4-BE49-F238E27FC236}">
                  <a16:creationId xmlns:a16="http://schemas.microsoft.com/office/drawing/2014/main" id="{DE3A620B-79E8-448C-B8AA-47FB3DEE24D2}"/>
                </a:ext>
              </a:extLst>
            </p:cNvPr>
            <p:cNvSpPr/>
            <p:nvPr/>
          </p:nvSpPr>
          <p:spPr>
            <a:xfrm>
              <a:off x="8965401" y="3102943"/>
              <a:ext cx="523308" cy="559244"/>
            </a:xfrm>
            <a:custGeom>
              <a:avLst/>
              <a:gdLst>
                <a:gd name="connsiteX0" fmla="*/ 523308 w 523308"/>
                <a:gd name="connsiteY0" fmla="*/ 354345 h 559244"/>
                <a:gd name="connsiteX1" fmla="*/ 492637 w 523308"/>
                <a:gd name="connsiteY1" fmla="*/ 422830 h 559244"/>
                <a:gd name="connsiteX2" fmla="*/ 360049 w 523308"/>
                <a:gd name="connsiteY2" fmla="*/ 536558 h 559244"/>
                <a:gd name="connsiteX3" fmla="*/ 208126 w 523308"/>
                <a:gd name="connsiteY3" fmla="*/ 454167 h 559244"/>
                <a:gd name="connsiteX4" fmla="*/ 251846 w 523308"/>
                <a:gd name="connsiteY4" fmla="*/ 302624 h 559244"/>
                <a:gd name="connsiteX5" fmla="*/ 305662 w 523308"/>
                <a:gd name="connsiteY5" fmla="*/ 218900 h 559244"/>
                <a:gd name="connsiteX6" fmla="*/ 145452 w 523308"/>
                <a:gd name="connsiteY6" fmla="*/ 275573 h 559244"/>
                <a:gd name="connsiteX7" fmla="*/ 14578 w 523308"/>
                <a:gd name="connsiteY7" fmla="*/ 410828 h 559244"/>
                <a:gd name="connsiteX8" fmla="*/ 21055 w 523308"/>
                <a:gd name="connsiteY8" fmla="*/ 335200 h 559244"/>
                <a:gd name="connsiteX9" fmla="*/ 57155 w 523308"/>
                <a:gd name="connsiteY9" fmla="*/ 221852 h 559244"/>
                <a:gd name="connsiteX10" fmla="*/ 57155 w 523308"/>
                <a:gd name="connsiteY10" fmla="*/ 184895 h 559244"/>
                <a:gd name="connsiteX11" fmla="*/ 193362 w 523308"/>
                <a:gd name="connsiteY11" fmla="*/ 9445 h 559244"/>
                <a:gd name="connsiteX12" fmla="*/ 248798 w 523308"/>
                <a:gd name="connsiteY12" fmla="*/ 27542 h 559244"/>
                <a:gd name="connsiteX13" fmla="*/ 289755 w 523308"/>
                <a:gd name="connsiteY13" fmla="*/ 52403 h 559244"/>
                <a:gd name="connsiteX14" fmla="*/ 397293 w 523308"/>
                <a:gd name="connsiteY14" fmla="*/ 35353 h 559244"/>
                <a:gd name="connsiteX15" fmla="*/ 471683 w 523308"/>
                <a:gd name="connsiteY15" fmla="*/ 69262 h 559244"/>
                <a:gd name="connsiteX16" fmla="*/ 465872 w 523308"/>
                <a:gd name="connsiteY16" fmla="*/ 169560 h 559244"/>
                <a:gd name="connsiteX17" fmla="*/ 351667 w 523308"/>
                <a:gd name="connsiteY17" fmla="*/ 341296 h 559244"/>
                <a:gd name="connsiteX18" fmla="*/ 344619 w 523308"/>
                <a:gd name="connsiteY18" fmla="*/ 417782 h 559244"/>
                <a:gd name="connsiteX19" fmla="*/ 422819 w 523308"/>
                <a:gd name="connsiteY19" fmla="*/ 403875 h 559244"/>
                <a:gd name="connsiteX20" fmla="*/ 502829 w 523308"/>
                <a:gd name="connsiteY20" fmla="*/ 348821 h 559244"/>
                <a:gd name="connsiteX21" fmla="*/ 523308 w 523308"/>
                <a:gd name="connsiteY21" fmla="*/ 354345 h 55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308" h="559244">
                  <a:moveTo>
                    <a:pt x="523308" y="354345"/>
                  </a:moveTo>
                  <a:cubicBezTo>
                    <a:pt x="516069" y="377777"/>
                    <a:pt x="507878" y="407114"/>
                    <a:pt x="492637" y="422830"/>
                  </a:cubicBezTo>
                  <a:cubicBezTo>
                    <a:pt x="452061" y="464454"/>
                    <a:pt x="408722" y="505412"/>
                    <a:pt x="360049" y="536558"/>
                  </a:cubicBezTo>
                  <a:cubicBezTo>
                    <a:pt x="280230" y="587612"/>
                    <a:pt x="206887" y="549227"/>
                    <a:pt x="208126" y="454167"/>
                  </a:cubicBezTo>
                  <a:cubicBezTo>
                    <a:pt x="208792" y="403304"/>
                    <a:pt x="232510" y="351583"/>
                    <a:pt x="251846" y="302624"/>
                  </a:cubicBezTo>
                  <a:cubicBezTo>
                    <a:pt x="263657" y="272621"/>
                    <a:pt x="286993" y="247189"/>
                    <a:pt x="305662" y="218900"/>
                  </a:cubicBezTo>
                  <a:cubicBezTo>
                    <a:pt x="240130" y="203088"/>
                    <a:pt x="183837" y="228044"/>
                    <a:pt x="145452" y="275573"/>
                  </a:cubicBezTo>
                  <a:cubicBezTo>
                    <a:pt x="107447" y="322532"/>
                    <a:pt x="61441" y="363108"/>
                    <a:pt x="14578" y="410828"/>
                  </a:cubicBezTo>
                  <a:cubicBezTo>
                    <a:pt x="-7901" y="372919"/>
                    <a:pt x="-3329" y="353297"/>
                    <a:pt x="21055" y="335200"/>
                  </a:cubicBezTo>
                  <a:cubicBezTo>
                    <a:pt x="59726" y="306530"/>
                    <a:pt x="83634" y="272811"/>
                    <a:pt x="57155" y="221852"/>
                  </a:cubicBezTo>
                  <a:cubicBezTo>
                    <a:pt x="52106" y="212042"/>
                    <a:pt x="54106" y="196611"/>
                    <a:pt x="57155" y="184895"/>
                  </a:cubicBezTo>
                  <a:cubicBezTo>
                    <a:pt x="77443" y="107267"/>
                    <a:pt x="127163" y="51450"/>
                    <a:pt x="193362" y="9445"/>
                  </a:cubicBezTo>
                  <a:cubicBezTo>
                    <a:pt x="216412" y="-5128"/>
                    <a:pt x="236224" y="-5509"/>
                    <a:pt x="248798" y="27542"/>
                  </a:cubicBezTo>
                  <a:cubicBezTo>
                    <a:pt x="253465" y="39734"/>
                    <a:pt x="276039" y="53069"/>
                    <a:pt x="289755" y="52403"/>
                  </a:cubicBezTo>
                  <a:cubicBezTo>
                    <a:pt x="325760" y="50688"/>
                    <a:pt x="361478" y="41544"/>
                    <a:pt x="397293" y="35353"/>
                  </a:cubicBezTo>
                  <a:cubicBezTo>
                    <a:pt x="429868" y="29733"/>
                    <a:pt x="457585" y="34686"/>
                    <a:pt x="471683" y="69262"/>
                  </a:cubicBezTo>
                  <a:cubicBezTo>
                    <a:pt x="485589" y="103457"/>
                    <a:pt x="495495" y="133175"/>
                    <a:pt x="465872" y="169560"/>
                  </a:cubicBezTo>
                  <a:cubicBezTo>
                    <a:pt x="422533" y="222614"/>
                    <a:pt x="385862" y="281765"/>
                    <a:pt x="351667" y="341296"/>
                  </a:cubicBezTo>
                  <a:cubicBezTo>
                    <a:pt x="342047" y="358060"/>
                    <a:pt x="335665" y="404351"/>
                    <a:pt x="344619" y="417782"/>
                  </a:cubicBezTo>
                  <a:cubicBezTo>
                    <a:pt x="353573" y="432926"/>
                    <a:pt x="402340" y="412733"/>
                    <a:pt x="422819" y="403875"/>
                  </a:cubicBezTo>
                  <a:cubicBezTo>
                    <a:pt x="451966" y="391207"/>
                    <a:pt x="476445" y="367680"/>
                    <a:pt x="502829" y="348821"/>
                  </a:cubicBezTo>
                  <a:cubicBezTo>
                    <a:pt x="511687" y="340058"/>
                    <a:pt x="523308" y="340058"/>
                    <a:pt x="523308" y="354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27">
              <a:extLst>
                <a:ext uri="{FF2B5EF4-FFF2-40B4-BE49-F238E27FC236}">
                  <a16:creationId xmlns:a16="http://schemas.microsoft.com/office/drawing/2014/main" id="{FD9E829A-8F5E-4F59-9EDC-3ED741113E4C}"/>
                </a:ext>
              </a:extLst>
            </p:cNvPr>
            <p:cNvSpPr/>
            <p:nvPr/>
          </p:nvSpPr>
          <p:spPr>
            <a:xfrm>
              <a:off x="8483137" y="3105277"/>
              <a:ext cx="458388" cy="564129"/>
            </a:xfrm>
            <a:custGeom>
              <a:avLst/>
              <a:gdLst>
                <a:gd name="connsiteX0" fmla="*/ 457313 w 458388"/>
                <a:gd name="connsiteY0" fmla="*/ 327723 h 564129"/>
                <a:gd name="connsiteX1" fmla="*/ 430167 w 458388"/>
                <a:gd name="connsiteY1" fmla="*/ 399255 h 564129"/>
                <a:gd name="connsiteX2" fmla="*/ 261955 w 458388"/>
                <a:gd name="connsiteY2" fmla="*/ 529462 h 564129"/>
                <a:gd name="connsiteX3" fmla="*/ 2685 w 458388"/>
                <a:gd name="connsiteY3" fmla="*/ 387730 h 564129"/>
                <a:gd name="connsiteX4" fmla="*/ 52500 w 458388"/>
                <a:gd name="connsiteY4" fmla="*/ 194563 h 564129"/>
                <a:gd name="connsiteX5" fmla="*/ 347585 w 458388"/>
                <a:gd name="connsiteY5" fmla="*/ 1872 h 564129"/>
                <a:gd name="connsiteX6" fmla="*/ 436929 w 458388"/>
                <a:gd name="connsiteY6" fmla="*/ 23589 h 564129"/>
                <a:gd name="connsiteX7" fmla="*/ 441311 w 458388"/>
                <a:gd name="connsiteY7" fmla="*/ 114839 h 564129"/>
                <a:gd name="connsiteX8" fmla="*/ 302722 w 458388"/>
                <a:gd name="connsiteY8" fmla="*/ 258952 h 564129"/>
                <a:gd name="connsiteX9" fmla="*/ 173658 w 458388"/>
                <a:gd name="connsiteY9" fmla="*/ 329723 h 564129"/>
                <a:gd name="connsiteX10" fmla="*/ 162419 w 458388"/>
                <a:gd name="connsiteY10" fmla="*/ 405542 h 564129"/>
                <a:gd name="connsiteX11" fmla="*/ 276623 w 458388"/>
                <a:gd name="connsiteY11" fmla="*/ 424973 h 564129"/>
                <a:gd name="connsiteX12" fmla="*/ 386732 w 458388"/>
                <a:gd name="connsiteY12" fmla="*/ 360679 h 564129"/>
                <a:gd name="connsiteX13" fmla="*/ 442454 w 458388"/>
                <a:gd name="connsiteY13" fmla="*/ 319436 h 564129"/>
                <a:gd name="connsiteX14" fmla="*/ 457313 w 458388"/>
                <a:gd name="connsiteY14" fmla="*/ 327723 h 564129"/>
                <a:gd name="connsiteX15" fmla="*/ 344061 w 458388"/>
                <a:gd name="connsiteY15" fmla="*/ 87788 h 564129"/>
                <a:gd name="connsiteX16" fmla="*/ 174611 w 458388"/>
                <a:gd name="connsiteY16" fmla="*/ 256095 h 564129"/>
                <a:gd name="connsiteX17" fmla="*/ 344061 w 458388"/>
                <a:gd name="connsiteY17" fmla="*/ 87788 h 56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8388" h="564129">
                  <a:moveTo>
                    <a:pt x="457313" y="327723"/>
                  </a:moveTo>
                  <a:cubicBezTo>
                    <a:pt x="449026" y="358488"/>
                    <a:pt x="447026" y="384111"/>
                    <a:pt x="430167" y="399255"/>
                  </a:cubicBezTo>
                  <a:cubicBezTo>
                    <a:pt x="377493" y="446595"/>
                    <a:pt x="323391" y="495363"/>
                    <a:pt x="261955" y="529462"/>
                  </a:cubicBezTo>
                  <a:cubicBezTo>
                    <a:pt x="102031" y="618140"/>
                    <a:pt x="22306" y="524319"/>
                    <a:pt x="2685" y="387730"/>
                  </a:cubicBezTo>
                  <a:cubicBezTo>
                    <a:pt x="-7412" y="317817"/>
                    <a:pt x="11352" y="251904"/>
                    <a:pt x="52500" y="194563"/>
                  </a:cubicBezTo>
                  <a:cubicBezTo>
                    <a:pt x="125652" y="92646"/>
                    <a:pt x="225284" y="27399"/>
                    <a:pt x="347585" y="1872"/>
                  </a:cubicBezTo>
                  <a:cubicBezTo>
                    <a:pt x="375874" y="-4033"/>
                    <a:pt x="420737" y="4254"/>
                    <a:pt x="436929" y="23589"/>
                  </a:cubicBezTo>
                  <a:cubicBezTo>
                    <a:pt x="452836" y="42544"/>
                    <a:pt x="451121" y="87026"/>
                    <a:pt x="441311" y="114839"/>
                  </a:cubicBezTo>
                  <a:cubicBezTo>
                    <a:pt x="417784" y="181895"/>
                    <a:pt x="362634" y="224186"/>
                    <a:pt x="302722" y="258952"/>
                  </a:cubicBezTo>
                  <a:cubicBezTo>
                    <a:pt x="260241" y="283527"/>
                    <a:pt x="216331" y="305529"/>
                    <a:pt x="173658" y="329723"/>
                  </a:cubicBezTo>
                  <a:cubicBezTo>
                    <a:pt x="138130" y="349916"/>
                    <a:pt x="134225" y="376014"/>
                    <a:pt x="162419" y="405542"/>
                  </a:cubicBezTo>
                  <a:cubicBezTo>
                    <a:pt x="195185" y="439832"/>
                    <a:pt x="237190" y="441832"/>
                    <a:pt x="276623" y="424973"/>
                  </a:cubicBezTo>
                  <a:cubicBezTo>
                    <a:pt x="315390" y="408399"/>
                    <a:pt x="350728" y="383349"/>
                    <a:pt x="386732" y="360679"/>
                  </a:cubicBezTo>
                  <a:cubicBezTo>
                    <a:pt x="406259" y="348392"/>
                    <a:pt x="423975" y="333247"/>
                    <a:pt x="442454" y="319436"/>
                  </a:cubicBezTo>
                  <a:cubicBezTo>
                    <a:pt x="451884" y="309149"/>
                    <a:pt x="461695" y="316293"/>
                    <a:pt x="457313" y="327723"/>
                  </a:cubicBezTo>
                  <a:close/>
                  <a:moveTo>
                    <a:pt x="344061" y="87788"/>
                  </a:moveTo>
                  <a:cubicBezTo>
                    <a:pt x="261384" y="106933"/>
                    <a:pt x="180993" y="186657"/>
                    <a:pt x="174611" y="256095"/>
                  </a:cubicBezTo>
                  <a:cubicBezTo>
                    <a:pt x="246620" y="213994"/>
                    <a:pt x="313866" y="173799"/>
                    <a:pt x="344061" y="87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28">
              <a:extLst>
                <a:ext uri="{FF2B5EF4-FFF2-40B4-BE49-F238E27FC236}">
                  <a16:creationId xmlns:a16="http://schemas.microsoft.com/office/drawing/2014/main" id="{7B9D2375-4D84-4E46-9DF5-4C477A49BD76}"/>
                </a:ext>
              </a:extLst>
            </p:cNvPr>
            <p:cNvSpPr/>
            <p:nvPr/>
          </p:nvSpPr>
          <p:spPr>
            <a:xfrm>
              <a:off x="8078944" y="2948238"/>
              <a:ext cx="476978" cy="726500"/>
            </a:xfrm>
            <a:custGeom>
              <a:avLst/>
              <a:gdLst>
                <a:gd name="connsiteX0" fmla="*/ 62263 w 476978"/>
                <a:gd name="connsiteY0" fmla="*/ 504288 h 726500"/>
                <a:gd name="connsiteX1" fmla="*/ 12162 w 476978"/>
                <a:gd name="connsiteY1" fmla="*/ 532672 h 726500"/>
                <a:gd name="connsiteX2" fmla="*/ 351 w 476978"/>
                <a:gd name="connsiteY2" fmla="*/ 526767 h 726500"/>
                <a:gd name="connsiteX3" fmla="*/ 25783 w 476978"/>
                <a:gd name="connsiteY3" fmla="*/ 470855 h 726500"/>
                <a:gd name="connsiteX4" fmla="*/ 142654 w 476978"/>
                <a:gd name="connsiteY4" fmla="*/ 345887 h 726500"/>
                <a:gd name="connsiteX5" fmla="*/ 182183 w 476978"/>
                <a:gd name="connsiteY5" fmla="*/ 285879 h 726500"/>
                <a:gd name="connsiteX6" fmla="*/ 157228 w 476978"/>
                <a:gd name="connsiteY6" fmla="*/ 278069 h 726500"/>
                <a:gd name="connsiteX7" fmla="*/ 123128 w 476978"/>
                <a:gd name="connsiteY7" fmla="*/ 194535 h 726500"/>
                <a:gd name="connsiteX8" fmla="*/ 253240 w 476978"/>
                <a:gd name="connsiteY8" fmla="*/ 122811 h 726500"/>
                <a:gd name="connsiteX9" fmla="*/ 340203 w 476978"/>
                <a:gd name="connsiteY9" fmla="*/ 66328 h 726500"/>
                <a:gd name="connsiteX10" fmla="*/ 432691 w 476978"/>
                <a:gd name="connsiteY10" fmla="*/ 34 h 726500"/>
                <a:gd name="connsiteX11" fmla="*/ 474792 w 476978"/>
                <a:gd name="connsiteY11" fmla="*/ 11940 h 726500"/>
                <a:gd name="connsiteX12" fmla="*/ 467076 w 476978"/>
                <a:gd name="connsiteY12" fmla="*/ 54231 h 726500"/>
                <a:gd name="connsiteX13" fmla="*/ 429548 w 476978"/>
                <a:gd name="connsiteY13" fmla="*/ 114144 h 726500"/>
                <a:gd name="connsiteX14" fmla="*/ 472887 w 476978"/>
                <a:gd name="connsiteY14" fmla="*/ 143195 h 726500"/>
                <a:gd name="connsiteX15" fmla="*/ 453741 w 476978"/>
                <a:gd name="connsiteY15" fmla="*/ 194249 h 726500"/>
                <a:gd name="connsiteX16" fmla="*/ 302865 w 476978"/>
                <a:gd name="connsiteY16" fmla="*/ 290261 h 726500"/>
                <a:gd name="connsiteX17" fmla="*/ 273433 w 476978"/>
                <a:gd name="connsiteY17" fmla="*/ 308835 h 726500"/>
                <a:gd name="connsiteX18" fmla="*/ 179707 w 476978"/>
                <a:gd name="connsiteY18" fmla="*/ 504859 h 726500"/>
                <a:gd name="connsiteX19" fmla="*/ 189232 w 476978"/>
                <a:gd name="connsiteY19" fmla="*/ 593918 h 726500"/>
                <a:gd name="connsiteX20" fmla="*/ 276862 w 476978"/>
                <a:gd name="connsiteY20" fmla="*/ 574963 h 726500"/>
                <a:gd name="connsiteX21" fmla="*/ 389447 w 476978"/>
                <a:gd name="connsiteY21" fmla="*/ 506478 h 726500"/>
                <a:gd name="connsiteX22" fmla="*/ 369635 w 476978"/>
                <a:gd name="connsiteY22" fmla="*/ 568105 h 726500"/>
                <a:gd name="connsiteX23" fmla="*/ 173421 w 476978"/>
                <a:gd name="connsiteY23" fmla="*/ 708313 h 726500"/>
                <a:gd name="connsiteX24" fmla="*/ 61597 w 476978"/>
                <a:gd name="connsiteY24" fmla="*/ 706884 h 726500"/>
                <a:gd name="connsiteX25" fmla="*/ 37689 w 476978"/>
                <a:gd name="connsiteY25" fmla="*/ 597252 h 726500"/>
                <a:gd name="connsiteX26" fmla="*/ 62263 w 476978"/>
                <a:gd name="connsiteY26" fmla="*/ 504288 h 72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6978" h="726500">
                  <a:moveTo>
                    <a:pt x="62263" y="504288"/>
                  </a:moveTo>
                  <a:cubicBezTo>
                    <a:pt x="41023" y="516384"/>
                    <a:pt x="26640" y="524576"/>
                    <a:pt x="12162" y="532672"/>
                  </a:cubicBezTo>
                  <a:cubicBezTo>
                    <a:pt x="5971" y="535530"/>
                    <a:pt x="-1744" y="532863"/>
                    <a:pt x="351" y="526767"/>
                  </a:cubicBezTo>
                  <a:cubicBezTo>
                    <a:pt x="8543" y="507907"/>
                    <a:pt x="12924" y="485714"/>
                    <a:pt x="25783" y="470855"/>
                  </a:cubicBezTo>
                  <a:cubicBezTo>
                    <a:pt x="63026" y="427707"/>
                    <a:pt x="104554" y="388368"/>
                    <a:pt x="142654" y="345887"/>
                  </a:cubicBezTo>
                  <a:cubicBezTo>
                    <a:pt x="157609" y="329123"/>
                    <a:pt x="167801" y="308073"/>
                    <a:pt x="182183" y="285879"/>
                  </a:cubicBezTo>
                  <a:cubicBezTo>
                    <a:pt x="168753" y="281593"/>
                    <a:pt x="163133" y="279021"/>
                    <a:pt x="157228" y="278069"/>
                  </a:cubicBezTo>
                  <a:cubicBezTo>
                    <a:pt x="84361" y="265305"/>
                    <a:pt x="80361" y="254447"/>
                    <a:pt x="123128" y="194535"/>
                  </a:cubicBezTo>
                  <a:cubicBezTo>
                    <a:pt x="155323" y="149386"/>
                    <a:pt x="193518" y="117382"/>
                    <a:pt x="253240" y="122811"/>
                  </a:cubicBezTo>
                  <a:cubicBezTo>
                    <a:pt x="297150" y="126812"/>
                    <a:pt x="316676" y="93951"/>
                    <a:pt x="340203" y="66328"/>
                  </a:cubicBezTo>
                  <a:cubicBezTo>
                    <a:pt x="365444" y="36705"/>
                    <a:pt x="385923" y="-1299"/>
                    <a:pt x="432691" y="34"/>
                  </a:cubicBezTo>
                  <a:cubicBezTo>
                    <a:pt x="447454" y="415"/>
                    <a:pt x="468410" y="2606"/>
                    <a:pt x="474792" y="11940"/>
                  </a:cubicBezTo>
                  <a:cubicBezTo>
                    <a:pt x="480697" y="20513"/>
                    <a:pt x="473458" y="41277"/>
                    <a:pt x="467076" y="54231"/>
                  </a:cubicBezTo>
                  <a:cubicBezTo>
                    <a:pt x="456694" y="75186"/>
                    <a:pt x="442311" y="94236"/>
                    <a:pt x="429548" y="114144"/>
                  </a:cubicBezTo>
                  <a:cubicBezTo>
                    <a:pt x="446217" y="124621"/>
                    <a:pt x="470886" y="131955"/>
                    <a:pt x="472887" y="143195"/>
                  </a:cubicBezTo>
                  <a:cubicBezTo>
                    <a:pt x="475649" y="158721"/>
                    <a:pt x="464028" y="179199"/>
                    <a:pt x="453741" y="194249"/>
                  </a:cubicBezTo>
                  <a:cubicBezTo>
                    <a:pt x="417642" y="247398"/>
                    <a:pt x="380018" y="299119"/>
                    <a:pt x="302865" y="290261"/>
                  </a:cubicBezTo>
                  <a:cubicBezTo>
                    <a:pt x="293626" y="289213"/>
                    <a:pt x="278100" y="299691"/>
                    <a:pt x="273433" y="308835"/>
                  </a:cubicBezTo>
                  <a:cubicBezTo>
                    <a:pt x="240286" y="373319"/>
                    <a:pt x="205138" y="437327"/>
                    <a:pt x="179707" y="504859"/>
                  </a:cubicBezTo>
                  <a:cubicBezTo>
                    <a:pt x="170277" y="529815"/>
                    <a:pt x="179611" y="581535"/>
                    <a:pt x="189232" y="593918"/>
                  </a:cubicBezTo>
                  <a:cubicBezTo>
                    <a:pt x="199804" y="607539"/>
                    <a:pt x="251240" y="588203"/>
                    <a:pt x="276862" y="574963"/>
                  </a:cubicBezTo>
                  <a:cubicBezTo>
                    <a:pt x="312867" y="556294"/>
                    <a:pt x="343632" y="527719"/>
                    <a:pt x="389447" y="506478"/>
                  </a:cubicBezTo>
                  <a:cubicBezTo>
                    <a:pt x="383256" y="527529"/>
                    <a:pt x="383732" y="556961"/>
                    <a:pt x="369635" y="568105"/>
                  </a:cubicBezTo>
                  <a:cubicBezTo>
                    <a:pt x="306675" y="618111"/>
                    <a:pt x="241334" y="665451"/>
                    <a:pt x="173421" y="708313"/>
                  </a:cubicBezTo>
                  <a:cubicBezTo>
                    <a:pt x="139607" y="729649"/>
                    <a:pt x="98077" y="735840"/>
                    <a:pt x="61597" y="706884"/>
                  </a:cubicBezTo>
                  <a:cubicBezTo>
                    <a:pt x="24259" y="677262"/>
                    <a:pt x="31117" y="636209"/>
                    <a:pt x="37689" y="597252"/>
                  </a:cubicBezTo>
                  <a:cubicBezTo>
                    <a:pt x="42452" y="568200"/>
                    <a:pt x="52548" y="540102"/>
                    <a:pt x="62263" y="50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129">
              <a:extLst>
                <a:ext uri="{FF2B5EF4-FFF2-40B4-BE49-F238E27FC236}">
                  <a16:creationId xmlns:a16="http://schemas.microsoft.com/office/drawing/2014/main" id="{4761BF9D-83FA-4C3A-8173-1236D59B49FD}"/>
                </a:ext>
              </a:extLst>
            </p:cNvPr>
            <p:cNvSpPr/>
            <p:nvPr/>
          </p:nvSpPr>
          <p:spPr>
            <a:xfrm>
              <a:off x="7521989" y="3100673"/>
              <a:ext cx="542915" cy="563789"/>
            </a:xfrm>
            <a:custGeom>
              <a:avLst/>
              <a:gdLst>
                <a:gd name="connsiteX0" fmla="*/ 284224 w 542915"/>
                <a:gd name="connsiteY0" fmla="*/ 443960 h 563789"/>
                <a:gd name="connsiteX1" fmla="*/ 536161 w 542915"/>
                <a:gd name="connsiteY1" fmla="*/ 342328 h 563789"/>
                <a:gd name="connsiteX2" fmla="*/ 505490 w 542915"/>
                <a:gd name="connsiteY2" fmla="*/ 398716 h 563789"/>
                <a:gd name="connsiteX3" fmla="*/ 280891 w 542915"/>
                <a:gd name="connsiteY3" fmla="*/ 546925 h 563789"/>
                <a:gd name="connsiteX4" fmla="*/ 3047 w 542915"/>
                <a:gd name="connsiteY4" fmla="*/ 401573 h 563789"/>
                <a:gd name="connsiteX5" fmla="*/ 26478 w 542915"/>
                <a:gd name="connsiteY5" fmla="*/ 325659 h 563789"/>
                <a:gd name="connsiteX6" fmla="*/ 195737 w 542915"/>
                <a:gd name="connsiteY6" fmla="*/ 172783 h 563789"/>
                <a:gd name="connsiteX7" fmla="*/ 300322 w 542915"/>
                <a:gd name="connsiteY7" fmla="*/ 45434 h 563789"/>
                <a:gd name="connsiteX8" fmla="*/ 376522 w 542915"/>
                <a:gd name="connsiteY8" fmla="*/ 3047 h 563789"/>
                <a:gd name="connsiteX9" fmla="*/ 422051 w 542915"/>
                <a:gd name="connsiteY9" fmla="*/ 66198 h 563789"/>
                <a:gd name="connsiteX10" fmla="*/ 439387 w 542915"/>
                <a:gd name="connsiteY10" fmla="*/ 168782 h 563789"/>
                <a:gd name="connsiteX11" fmla="*/ 357472 w 542915"/>
                <a:gd name="connsiteY11" fmla="*/ 377570 h 563789"/>
                <a:gd name="connsiteX12" fmla="*/ 284224 w 542915"/>
                <a:gd name="connsiteY12" fmla="*/ 443960 h 563789"/>
                <a:gd name="connsiteX13" fmla="*/ 281462 w 542915"/>
                <a:gd name="connsiteY13" fmla="*/ 176879 h 563789"/>
                <a:gd name="connsiteX14" fmla="*/ 260888 w 542915"/>
                <a:gd name="connsiteY14" fmla="*/ 186213 h 563789"/>
                <a:gd name="connsiteX15" fmla="*/ 169353 w 542915"/>
                <a:gd name="connsiteY15" fmla="*/ 268605 h 563789"/>
                <a:gd name="connsiteX16" fmla="*/ 164590 w 542915"/>
                <a:gd name="connsiteY16" fmla="*/ 398525 h 563789"/>
                <a:gd name="connsiteX17" fmla="*/ 249934 w 542915"/>
                <a:gd name="connsiteY17" fmla="*/ 388429 h 563789"/>
                <a:gd name="connsiteX18" fmla="*/ 281462 w 542915"/>
                <a:gd name="connsiteY18" fmla="*/ 176879 h 5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2915" h="563789">
                  <a:moveTo>
                    <a:pt x="284224" y="443960"/>
                  </a:moveTo>
                  <a:cubicBezTo>
                    <a:pt x="381665" y="455580"/>
                    <a:pt x="453579" y="379857"/>
                    <a:pt x="536161" y="342328"/>
                  </a:cubicBezTo>
                  <a:cubicBezTo>
                    <a:pt x="557306" y="330707"/>
                    <a:pt x="523683" y="383381"/>
                    <a:pt x="505490" y="398716"/>
                  </a:cubicBezTo>
                  <a:cubicBezTo>
                    <a:pt x="432338" y="450818"/>
                    <a:pt x="361282" y="508825"/>
                    <a:pt x="280891" y="546925"/>
                  </a:cubicBezTo>
                  <a:cubicBezTo>
                    <a:pt x="169543" y="599789"/>
                    <a:pt x="32859" y="522065"/>
                    <a:pt x="3047" y="401573"/>
                  </a:cubicBezTo>
                  <a:cubicBezTo>
                    <a:pt x="-4478" y="371093"/>
                    <a:pt x="1427" y="347281"/>
                    <a:pt x="26478" y="325659"/>
                  </a:cubicBezTo>
                  <a:cubicBezTo>
                    <a:pt x="84104" y="276129"/>
                    <a:pt x="142111" y="226504"/>
                    <a:pt x="195737" y="172783"/>
                  </a:cubicBezTo>
                  <a:cubicBezTo>
                    <a:pt x="234409" y="134016"/>
                    <a:pt x="268413" y="90011"/>
                    <a:pt x="300322" y="45434"/>
                  </a:cubicBezTo>
                  <a:cubicBezTo>
                    <a:pt x="320419" y="17335"/>
                    <a:pt x="344327" y="-9145"/>
                    <a:pt x="376522" y="3047"/>
                  </a:cubicBezTo>
                  <a:cubicBezTo>
                    <a:pt x="397191" y="10858"/>
                    <a:pt x="413859" y="42005"/>
                    <a:pt x="422051" y="66198"/>
                  </a:cubicBezTo>
                  <a:cubicBezTo>
                    <a:pt x="433100" y="98678"/>
                    <a:pt x="436529" y="134302"/>
                    <a:pt x="439387" y="168782"/>
                  </a:cubicBezTo>
                  <a:cubicBezTo>
                    <a:pt x="446149" y="251174"/>
                    <a:pt x="417860" y="320992"/>
                    <a:pt x="357472" y="377570"/>
                  </a:cubicBezTo>
                  <a:cubicBezTo>
                    <a:pt x="333564" y="400240"/>
                    <a:pt x="308704" y="421862"/>
                    <a:pt x="284224" y="443960"/>
                  </a:cubicBezTo>
                  <a:close/>
                  <a:moveTo>
                    <a:pt x="281462" y="176879"/>
                  </a:moveTo>
                  <a:cubicBezTo>
                    <a:pt x="276318" y="164591"/>
                    <a:pt x="266413" y="181451"/>
                    <a:pt x="260888" y="186213"/>
                  </a:cubicBezTo>
                  <a:cubicBezTo>
                    <a:pt x="229932" y="213169"/>
                    <a:pt x="198499" y="239744"/>
                    <a:pt x="169353" y="268605"/>
                  </a:cubicBezTo>
                  <a:cubicBezTo>
                    <a:pt x="108012" y="329374"/>
                    <a:pt x="100297" y="357473"/>
                    <a:pt x="164590" y="398525"/>
                  </a:cubicBezTo>
                  <a:cubicBezTo>
                    <a:pt x="186022" y="416432"/>
                    <a:pt x="225169" y="412622"/>
                    <a:pt x="249934" y="388429"/>
                  </a:cubicBezTo>
                  <a:cubicBezTo>
                    <a:pt x="299750" y="339756"/>
                    <a:pt x="315752" y="243363"/>
                    <a:pt x="281462" y="1768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">
            <a:extLst>
              <a:ext uri="{FF2B5EF4-FFF2-40B4-BE49-F238E27FC236}">
                <a16:creationId xmlns:a16="http://schemas.microsoft.com/office/drawing/2014/main" id="{9070D034-D1D4-4D6B-9EB3-636A6327B1BF}"/>
              </a:ext>
            </a:extLst>
          </p:cNvPr>
          <p:cNvGrpSpPr/>
          <p:nvPr/>
        </p:nvGrpSpPr>
        <p:grpSpPr>
          <a:xfrm>
            <a:off x="3882891" y="1634873"/>
            <a:ext cx="4397782" cy="4565404"/>
            <a:chOff x="2471963" y="1763738"/>
            <a:chExt cx="4128067" cy="4285408"/>
          </a:xfrm>
        </p:grpSpPr>
        <p:sp>
          <p:nvSpPr>
            <p:cNvPr id="15" name="Donut 5">
              <a:extLst>
                <a:ext uri="{FF2B5EF4-FFF2-40B4-BE49-F238E27FC236}">
                  <a16:creationId xmlns:a16="http://schemas.microsoft.com/office/drawing/2014/main" id="{6A7B8C94-A254-4829-8986-714F6687C9BE}"/>
                </a:ext>
              </a:extLst>
            </p:cNvPr>
            <p:cNvSpPr/>
            <p:nvPr/>
          </p:nvSpPr>
          <p:spPr>
            <a:xfrm>
              <a:off x="2771800" y="2179613"/>
              <a:ext cx="3553643" cy="3553643"/>
            </a:xfrm>
            <a:prstGeom prst="donut">
              <a:avLst>
                <a:gd name="adj" fmla="val 246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6">
              <a:extLst>
                <a:ext uri="{FF2B5EF4-FFF2-40B4-BE49-F238E27FC236}">
                  <a16:creationId xmlns:a16="http://schemas.microsoft.com/office/drawing/2014/main" id="{B4445B92-AC3C-48EE-9510-E67684E630C8}"/>
                </a:ext>
              </a:extLst>
            </p:cNvPr>
            <p:cNvSpPr/>
            <p:nvPr/>
          </p:nvSpPr>
          <p:spPr>
            <a:xfrm>
              <a:off x="3175989" y="1763738"/>
              <a:ext cx="831753" cy="83175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ounded Rectangle 7">
              <a:extLst>
                <a:ext uri="{FF2B5EF4-FFF2-40B4-BE49-F238E27FC236}">
                  <a16:creationId xmlns:a16="http://schemas.microsoft.com/office/drawing/2014/main" id="{0FF08E52-E56D-4EB5-8931-8F759CDD9E16}"/>
                </a:ext>
              </a:extLst>
            </p:cNvPr>
            <p:cNvSpPr/>
            <p:nvPr/>
          </p:nvSpPr>
          <p:spPr>
            <a:xfrm>
              <a:off x="5136259" y="1763738"/>
              <a:ext cx="831753" cy="83175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ed Rectangle 8">
              <a:extLst>
                <a:ext uri="{FF2B5EF4-FFF2-40B4-BE49-F238E27FC236}">
                  <a16:creationId xmlns:a16="http://schemas.microsoft.com/office/drawing/2014/main" id="{2C3DCD2E-BD62-47F2-8818-3A36D85FAD0D}"/>
                </a:ext>
              </a:extLst>
            </p:cNvPr>
            <p:cNvSpPr/>
            <p:nvPr/>
          </p:nvSpPr>
          <p:spPr>
            <a:xfrm>
              <a:off x="3175989" y="5217396"/>
              <a:ext cx="831753" cy="83175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D747F8D0-CCC7-4F06-B660-31B00139F27A}"/>
                </a:ext>
              </a:extLst>
            </p:cNvPr>
            <p:cNvSpPr/>
            <p:nvPr/>
          </p:nvSpPr>
          <p:spPr>
            <a:xfrm>
              <a:off x="5136259" y="5217396"/>
              <a:ext cx="831753" cy="83175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ounded Rectangle 10">
              <a:extLst>
                <a:ext uri="{FF2B5EF4-FFF2-40B4-BE49-F238E27FC236}">
                  <a16:creationId xmlns:a16="http://schemas.microsoft.com/office/drawing/2014/main" id="{36588F08-BA17-4B3D-BC3E-8082FD9D1BDD}"/>
                </a:ext>
              </a:extLst>
            </p:cNvPr>
            <p:cNvSpPr/>
            <p:nvPr/>
          </p:nvSpPr>
          <p:spPr>
            <a:xfrm>
              <a:off x="2471963" y="3494932"/>
              <a:ext cx="831753" cy="831751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ounded Rectangle 11">
              <a:extLst>
                <a:ext uri="{FF2B5EF4-FFF2-40B4-BE49-F238E27FC236}">
                  <a16:creationId xmlns:a16="http://schemas.microsoft.com/office/drawing/2014/main" id="{ED99ED9D-7EE4-41D3-8C1F-A60B5D8C3850}"/>
                </a:ext>
              </a:extLst>
            </p:cNvPr>
            <p:cNvSpPr/>
            <p:nvPr/>
          </p:nvSpPr>
          <p:spPr>
            <a:xfrm>
              <a:off x="5768277" y="3494932"/>
              <a:ext cx="831753" cy="831751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2" name="Group 12">
            <a:extLst>
              <a:ext uri="{FF2B5EF4-FFF2-40B4-BE49-F238E27FC236}">
                <a16:creationId xmlns:a16="http://schemas.microsoft.com/office/drawing/2014/main" id="{FF5D0B54-89A6-4377-959E-B33F95881B34}"/>
              </a:ext>
            </a:extLst>
          </p:cNvPr>
          <p:cNvGrpSpPr/>
          <p:nvPr/>
        </p:nvGrpSpPr>
        <p:grpSpPr>
          <a:xfrm>
            <a:off x="7876889" y="5336962"/>
            <a:ext cx="3250335" cy="863315"/>
            <a:chOff x="993672" y="3698889"/>
            <a:chExt cx="1998939" cy="8633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AD742A-21F0-40A5-9B78-1E6BB594D9B7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E972F1-039C-4AF4-B7C0-26058E0F385C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15">
            <a:extLst>
              <a:ext uri="{FF2B5EF4-FFF2-40B4-BE49-F238E27FC236}">
                <a16:creationId xmlns:a16="http://schemas.microsoft.com/office/drawing/2014/main" id="{1244BAAD-76FE-452A-BB50-00A733802FB6}"/>
              </a:ext>
            </a:extLst>
          </p:cNvPr>
          <p:cNvGrpSpPr/>
          <p:nvPr/>
        </p:nvGrpSpPr>
        <p:grpSpPr>
          <a:xfrm>
            <a:off x="1173216" y="5336962"/>
            <a:ext cx="3204909" cy="863315"/>
            <a:chOff x="993672" y="3698889"/>
            <a:chExt cx="1998939" cy="8633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D94981-0C16-4F60-8BEE-542159447DEF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A5A901-6AA2-4FC7-AE0F-D948BC26C25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18">
            <a:extLst>
              <a:ext uri="{FF2B5EF4-FFF2-40B4-BE49-F238E27FC236}">
                <a16:creationId xmlns:a16="http://schemas.microsoft.com/office/drawing/2014/main" id="{D41263D1-D7A8-4A9E-9DF6-041F7F82DF40}"/>
              </a:ext>
            </a:extLst>
          </p:cNvPr>
          <p:cNvGrpSpPr/>
          <p:nvPr/>
        </p:nvGrpSpPr>
        <p:grpSpPr>
          <a:xfrm>
            <a:off x="8452953" y="3499444"/>
            <a:ext cx="3193017" cy="863315"/>
            <a:chOff x="993672" y="3698889"/>
            <a:chExt cx="1998939" cy="86331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E3801A-6200-4888-90C9-8E4B5B9A994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AF124BD-1B19-47EA-89B5-87B5C69398F0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21">
            <a:extLst>
              <a:ext uri="{FF2B5EF4-FFF2-40B4-BE49-F238E27FC236}">
                <a16:creationId xmlns:a16="http://schemas.microsoft.com/office/drawing/2014/main" id="{B66D5CBA-CE43-42B0-8CE4-5ABA23A4836D}"/>
              </a:ext>
            </a:extLst>
          </p:cNvPr>
          <p:cNvGrpSpPr/>
          <p:nvPr/>
        </p:nvGrpSpPr>
        <p:grpSpPr>
          <a:xfrm>
            <a:off x="1173216" y="1634873"/>
            <a:ext cx="3204909" cy="863315"/>
            <a:chOff x="993672" y="3698889"/>
            <a:chExt cx="1998939" cy="86331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C0343E-335E-42EA-A666-F16F81A6A55F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58FF2C3-B4D3-41C9-A9AA-1533844A8CF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4D6C278F-5DF3-40DD-BBFF-1A90136CF5F5}"/>
              </a:ext>
            </a:extLst>
          </p:cNvPr>
          <p:cNvGrpSpPr/>
          <p:nvPr/>
        </p:nvGrpSpPr>
        <p:grpSpPr>
          <a:xfrm>
            <a:off x="7876889" y="1634873"/>
            <a:ext cx="3250335" cy="863315"/>
            <a:chOff x="993672" y="3698889"/>
            <a:chExt cx="1998939" cy="86331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35F8F5B-01CC-4BDD-85DF-073B98A06D6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7AB660F-6532-4B80-9BC7-6040FAB6E467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27">
            <a:extLst>
              <a:ext uri="{FF2B5EF4-FFF2-40B4-BE49-F238E27FC236}">
                <a16:creationId xmlns:a16="http://schemas.microsoft.com/office/drawing/2014/main" id="{F003ADEB-733A-4A02-96C4-9DCDADEE5EC3}"/>
              </a:ext>
            </a:extLst>
          </p:cNvPr>
          <p:cNvGrpSpPr/>
          <p:nvPr/>
        </p:nvGrpSpPr>
        <p:grpSpPr>
          <a:xfrm>
            <a:off x="525649" y="3499444"/>
            <a:ext cx="3204909" cy="863315"/>
            <a:chOff x="993672" y="3698889"/>
            <a:chExt cx="1998939" cy="86331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C896726-4193-44FB-9BB7-DD157A334B50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2B60FEA-D6EB-4070-A158-C6B86A46D65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Isosceles Triangle 51">
            <a:extLst>
              <a:ext uri="{FF2B5EF4-FFF2-40B4-BE49-F238E27FC236}">
                <a16:creationId xmlns:a16="http://schemas.microsoft.com/office/drawing/2014/main" id="{DB943182-F457-4672-9BB1-6A975627F7B6}"/>
              </a:ext>
            </a:extLst>
          </p:cNvPr>
          <p:cNvSpPr/>
          <p:nvPr/>
        </p:nvSpPr>
        <p:spPr>
          <a:xfrm>
            <a:off x="7691743" y="380300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15">
            <a:extLst>
              <a:ext uri="{FF2B5EF4-FFF2-40B4-BE49-F238E27FC236}">
                <a16:creationId xmlns:a16="http://schemas.microsoft.com/office/drawing/2014/main" id="{93395A83-F8B6-4633-9120-4A1DFBA139E1}"/>
              </a:ext>
            </a:extLst>
          </p:cNvPr>
          <p:cNvSpPr/>
          <p:nvPr/>
        </p:nvSpPr>
        <p:spPr>
          <a:xfrm rot="5400000">
            <a:off x="4934664" y="1936770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32">
            <a:extLst>
              <a:ext uri="{FF2B5EF4-FFF2-40B4-BE49-F238E27FC236}">
                <a16:creationId xmlns:a16="http://schemas.microsoft.com/office/drawing/2014/main" id="{B7E7EDAA-2287-45AC-84EA-E2383484A45D}"/>
              </a:ext>
            </a:extLst>
          </p:cNvPr>
          <p:cNvSpPr/>
          <p:nvPr/>
        </p:nvSpPr>
        <p:spPr>
          <a:xfrm>
            <a:off x="7002993" y="559900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16F612DC-107F-4087-9F6C-8C260E8A8EF7}"/>
              </a:ext>
            </a:extLst>
          </p:cNvPr>
          <p:cNvSpPr/>
          <p:nvPr/>
        </p:nvSpPr>
        <p:spPr>
          <a:xfrm flipH="1">
            <a:off x="4120854" y="377562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Oval 21">
            <a:extLst>
              <a:ext uri="{FF2B5EF4-FFF2-40B4-BE49-F238E27FC236}">
                <a16:creationId xmlns:a16="http://schemas.microsoft.com/office/drawing/2014/main" id="{CC148D9A-D905-483A-8F90-1592CB208EA5}"/>
              </a:ext>
            </a:extLst>
          </p:cNvPr>
          <p:cNvSpPr>
            <a:spLocks noChangeAspect="1"/>
          </p:cNvSpPr>
          <p:nvPr/>
        </p:nvSpPr>
        <p:spPr>
          <a:xfrm>
            <a:off x="4906247" y="5564006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96642D92-DAE4-4F2E-9E14-38218701EB1F}"/>
              </a:ext>
            </a:extLst>
          </p:cNvPr>
          <p:cNvSpPr/>
          <p:nvPr/>
        </p:nvSpPr>
        <p:spPr>
          <a:xfrm>
            <a:off x="6987670" y="196828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EED2FCBB-E745-4960-B3CD-FF7E9B57E25C}"/>
              </a:ext>
            </a:extLst>
          </p:cNvPr>
          <p:cNvGrpSpPr/>
          <p:nvPr/>
        </p:nvGrpSpPr>
        <p:grpSpPr>
          <a:xfrm>
            <a:off x="5123480" y="2718852"/>
            <a:ext cx="1978568" cy="2165530"/>
            <a:chOff x="4787676" y="2351316"/>
            <a:chExt cx="2650176" cy="2900601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F54BD734-B96F-4C0D-BA67-F20C58EB9470}"/>
                </a:ext>
              </a:extLst>
            </p:cNvPr>
            <p:cNvSpPr/>
            <p:nvPr/>
          </p:nvSpPr>
          <p:spPr>
            <a:xfrm>
              <a:off x="5511937" y="2351316"/>
              <a:ext cx="1168126" cy="1817618"/>
            </a:xfrm>
            <a:custGeom>
              <a:avLst/>
              <a:gdLst>
                <a:gd name="connsiteX0" fmla="*/ 1262220 w 1888296"/>
                <a:gd name="connsiteY0" fmla="*/ 2694604 h 2938211"/>
                <a:gd name="connsiteX1" fmla="*/ 974805 w 1888296"/>
                <a:gd name="connsiteY1" fmla="*/ 2931530 h 2938211"/>
                <a:gd name="connsiteX2" fmla="*/ 935973 w 1888296"/>
                <a:gd name="connsiteY2" fmla="*/ 2934709 h 2938211"/>
                <a:gd name="connsiteX3" fmla="*/ 640004 w 1888296"/>
                <a:gd name="connsiteY3" fmla="*/ 2694377 h 2938211"/>
                <a:gd name="connsiteX4" fmla="*/ 750141 w 1888296"/>
                <a:gd name="connsiteY4" fmla="*/ 2397121 h 2938211"/>
                <a:gd name="connsiteX5" fmla="*/ 751806 w 1888296"/>
                <a:gd name="connsiteY5" fmla="*/ 1049971 h 2938211"/>
                <a:gd name="connsiteX6" fmla="*/ 748779 w 1888296"/>
                <a:gd name="connsiteY6" fmla="*/ 1032712 h 2938211"/>
                <a:gd name="connsiteX7" fmla="*/ 263950 w 1888296"/>
                <a:gd name="connsiteY7" fmla="*/ 1134144 h 2938211"/>
                <a:gd name="connsiteX8" fmla="*/ 0 w 1888296"/>
                <a:gd name="connsiteY8" fmla="*/ 841354 h 2938211"/>
                <a:gd name="connsiteX9" fmla="*/ 268264 w 1888296"/>
                <a:gd name="connsiteY9" fmla="*/ 548110 h 2938211"/>
                <a:gd name="connsiteX10" fmla="*/ 499741 w 1888296"/>
                <a:gd name="connsiteY10" fmla="*/ 639096 h 2938211"/>
                <a:gd name="connsiteX11" fmla="*/ 752715 w 1888296"/>
                <a:gd name="connsiteY11" fmla="*/ 640307 h 2938211"/>
                <a:gd name="connsiteX12" fmla="*/ 640004 w 1888296"/>
                <a:gd name="connsiteY12" fmla="*/ 254109 h 2938211"/>
                <a:gd name="connsiteX13" fmla="*/ 953459 w 1888296"/>
                <a:gd name="connsiteY13" fmla="*/ 0 h 2938211"/>
                <a:gd name="connsiteX14" fmla="*/ 1260177 w 1888296"/>
                <a:gd name="connsiteY14" fmla="*/ 253352 h 2938211"/>
                <a:gd name="connsiteX15" fmla="*/ 1159502 w 1888296"/>
                <a:gd name="connsiteY15" fmla="*/ 649769 h 2938211"/>
                <a:gd name="connsiteX16" fmla="*/ 1622606 w 1888296"/>
                <a:gd name="connsiteY16" fmla="*/ 544325 h 2938211"/>
                <a:gd name="connsiteX17" fmla="*/ 1888297 w 1888296"/>
                <a:gd name="connsiteY17" fmla="*/ 837569 h 2938211"/>
                <a:gd name="connsiteX18" fmla="*/ 1620562 w 1888296"/>
                <a:gd name="connsiteY18" fmla="*/ 1132857 h 2938211"/>
                <a:gd name="connsiteX19" fmla="*/ 1156852 w 1888296"/>
                <a:gd name="connsiteY19" fmla="*/ 1033772 h 2938211"/>
                <a:gd name="connsiteX20" fmla="*/ 1156852 w 1888296"/>
                <a:gd name="connsiteY20" fmla="*/ 1072603 h 2938211"/>
                <a:gd name="connsiteX21" fmla="*/ 1154733 w 1888296"/>
                <a:gd name="connsiteY21" fmla="*/ 2241945 h 2938211"/>
                <a:gd name="connsiteX22" fmla="*/ 1163438 w 1888296"/>
                <a:gd name="connsiteY22" fmla="*/ 2457375 h 2938211"/>
                <a:gd name="connsiteX23" fmla="*/ 1262220 w 1888296"/>
                <a:gd name="connsiteY23" fmla="*/ 2694604 h 293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88296" h="2938211">
                  <a:moveTo>
                    <a:pt x="1262220" y="2694604"/>
                  </a:moveTo>
                  <a:cubicBezTo>
                    <a:pt x="1163741" y="2776279"/>
                    <a:pt x="1069954" y="2854775"/>
                    <a:pt x="974805" y="2931530"/>
                  </a:cubicBezTo>
                  <a:cubicBezTo>
                    <a:pt x="966176" y="2938494"/>
                    <a:pt x="943618" y="2940765"/>
                    <a:pt x="935973" y="2934709"/>
                  </a:cubicBezTo>
                  <a:cubicBezTo>
                    <a:pt x="837418" y="2856516"/>
                    <a:pt x="740376" y="2776355"/>
                    <a:pt x="640004" y="2694377"/>
                  </a:cubicBezTo>
                  <a:cubicBezTo>
                    <a:pt x="746962" y="2619892"/>
                    <a:pt x="749384" y="2506047"/>
                    <a:pt x="750141" y="2397121"/>
                  </a:cubicBezTo>
                  <a:cubicBezTo>
                    <a:pt x="753245" y="1948096"/>
                    <a:pt x="751731" y="1498995"/>
                    <a:pt x="751806" y="1049971"/>
                  </a:cubicBezTo>
                  <a:cubicBezTo>
                    <a:pt x="751806" y="1046337"/>
                    <a:pt x="750595" y="1042779"/>
                    <a:pt x="748779" y="1032712"/>
                  </a:cubicBezTo>
                  <a:cubicBezTo>
                    <a:pt x="583233" y="1043158"/>
                    <a:pt x="407771" y="998800"/>
                    <a:pt x="263950" y="1134144"/>
                  </a:cubicBezTo>
                  <a:cubicBezTo>
                    <a:pt x="177354" y="1038086"/>
                    <a:pt x="89850" y="941045"/>
                    <a:pt x="0" y="841354"/>
                  </a:cubicBezTo>
                  <a:cubicBezTo>
                    <a:pt x="89775" y="743177"/>
                    <a:pt x="177960" y="646741"/>
                    <a:pt x="268264" y="548110"/>
                  </a:cubicBezTo>
                  <a:cubicBezTo>
                    <a:pt x="333741" y="611089"/>
                    <a:pt x="415113" y="633343"/>
                    <a:pt x="499741" y="639096"/>
                  </a:cubicBezTo>
                  <a:cubicBezTo>
                    <a:pt x="582097" y="644697"/>
                    <a:pt x="665135" y="640307"/>
                    <a:pt x="752715" y="640307"/>
                  </a:cubicBezTo>
                  <a:cubicBezTo>
                    <a:pt x="747416" y="505948"/>
                    <a:pt x="771184" y="361445"/>
                    <a:pt x="640004" y="254109"/>
                  </a:cubicBezTo>
                  <a:cubicBezTo>
                    <a:pt x="744237" y="169482"/>
                    <a:pt x="847637" y="85763"/>
                    <a:pt x="953459" y="0"/>
                  </a:cubicBezTo>
                  <a:cubicBezTo>
                    <a:pt x="1055496" y="84249"/>
                    <a:pt x="1157080" y="168195"/>
                    <a:pt x="1260177" y="253352"/>
                  </a:cubicBezTo>
                  <a:cubicBezTo>
                    <a:pt x="1155263" y="366668"/>
                    <a:pt x="1157534" y="504812"/>
                    <a:pt x="1159502" y="649769"/>
                  </a:cubicBezTo>
                  <a:cubicBezTo>
                    <a:pt x="1321641" y="638490"/>
                    <a:pt x="1488625" y="675581"/>
                    <a:pt x="1622606" y="544325"/>
                  </a:cubicBezTo>
                  <a:cubicBezTo>
                    <a:pt x="1709353" y="640080"/>
                    <a:pt x="1798068" y="737878"/>
                    <a:pt x="1888297" y="837569"/>
                  </a:cubicBezTo>
                  <a:cubicBezTo>
                    <a:pt x="1799279" y="935746"/>
                    <a:pt x="1710640" y="1033469"/>
                    <a:pt x="1620562" y="1132857"/>
                  </a:cubicBezTo>
                  <a:cubicBezTo>
                    <a:pt x="1484083" y="1019768"/>
                    <a:pt x="1322020" y="1033999"/>
                    <a:pt x="1156852" y="1033772"/>
                  </a:cubicBezTo>
                  <a:cubicBezTo>
                    <a:pt x="1156852" y="1048381"/>
                    <a:pt x="1156852" y="1060492"/>
                    <a:pt x="1156852" y="1072603"/>
                  </a:cubicBezTo>
                  <a:cubicBezTo>
                    <a:pt x="1156020" y="1462359"/>
                    <a:pt x="1154733" y="1852114"/>
                    <a:pt x="1154733" y="2241945"/>
                  </a:cubicBezTo>
                  <a:cubicBezTo>
                    <a:pt x="1154733" y="2313780"/>
                    <a:pt x="1157912" y="2385767"/>
                    <a:pt x="1163438" y="2457375"/>
                  </a:cubicBezTo>
                  <a:cubicBezTo>
                    <a:pt x="1170175" y="2545635"/>
                    <a:pt x="1195306" y="2628067"/>
                    <a:pt x="1262220" y="2694604"/>
                  </a:cubicBezTo>
                  <a:close/>
                </a:path>
              </a:pathLst>
            </a:custGeom>
            <a:solidFill>
              <a:schemeClr val="accent3"/>
            </a:solidFill>
            <a:ln w="7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BFE31242-306F-446B-B5CA-81C566D9992A}"/>
                </a:ext>
              </a:extLst>
            </p:cNvPr>
            <p:cNvSpPr/>
            <p:nvPr/>
          </p:nvSpPr>
          <p:spPr>
            <a:xfrm>
              <a:off x="4787676" y="4179644"/>
              <a:ext cx="2650176" cy="1072273"/>
            </a:xfrm>
            <a:custGeom>
              <a:avLst/>
              <a:gdLst>
                <a:gd name="connsiteX0" fmla="*/ 178111 w 4284055"/>
                <a:gd name="connsiteY0" fmla="*/ 1305972 h 1733348"/>
                <a:gd name="connsiteX1" fmla="*/ 4056363 w 4284055"/>
                <a:gd name="connsiteY1" fmla="*/ 1305972 h 1733348"/>
                <a:gd name="connsiteX2" fmla="*/ 4056363 w 4284055"/>
                <a:gd name="connsiteY2" fmla="*/ 1733348 h 1733348"/>
                <a:gd name="connsiteX3" fmla="*/ 178111 w 4284055"/>
                <a:gd name="connsiteY3" fmla="*/ 1733348 h 1733348"/>
                <a:gd name="connsiteX4" fmla="*/ 178111 w 4284055"/>
                <a:gd name="connsiteY4" fmla="*/ 1305972 h 1733348"/>
                <a:gd name="connsiteX5" fmla="*/ 435854 w 4284055"/>
                <a:gd name="connsiteY5" fmla="*/ 859067 h 1733348"/>
                <a:gd name="connsiteX6" fmla="*/ 3797637 w 4284055"/>
                <a:gd name="connsiteY6" fmla="*/ 859067 h 1733348"/>
                <a:gd name="connsiteX7" fmla="*/ 3797637 w 4284055"/>
                <a:gd name="connsiteY7" fmla="*/ 1213019 h 1733348"/>
                <a:gd name="connsiteX8" fmla="*/ 435854 w 4284055"/>
                <a:gd name="connsiteY8" fmla="*/ 1213019 h 1733348"/>
                <a:gd name="connsiteX9" fmla="*/ 435854 w 4284055"/>
                <a:gd name="connsiteY9" fmla="*/ 859067 h 1733348"/>
                <a:gd name="connsiteX10" fmla="*/ 697003 w 4284055"/>
                <a:gd name="connsiteY10" fmla="*/ 471052 h 1733348"/>
                <a:gd name="connsiteX11" fmla="*/ 3535655 w 4284055"/>
                <a:gd name="connsiteY11" fmla="*/ 471052 h 1733348"/>
                <a:gd name="connsiteX12" fmla="*/ 3535655 w 4284055"/>
                <a:gd name="connsiteY12" fmla="*/ 751049 h 1733348"/>
                <a:gd name="connsiteX13" fmla="*/ 697003 w 4284055"/>
                <a:gd name="connsiteY13" fmla="*/ 751049 h 1733348"/>
                <a:gd name="connsiteX14" fmla="*/ 697003 w 4284055"/>
                <a:gd name="connsiteY14" fmla="*/ 471052 h 1733348"/>
                <a:gd name="connsiteX15" fmla="*/ 956033 w 4284055"/>
                <a:gd name="connsiteY15" fmla="*/ 199684 h 1733348"/>
                <a:gd name="connsiteX16" fmla="*/ 3277004 w 4284055"/>
                <a:gd name="connsiteY16" fmla="*/ 199684 h 1733348"/>
                <a:gd name="connsiteX17" fmla="*/ 3277004 w 4284055"/>
                <a:gd name="connsiteY17" fmla="*/ 406560 h 1733348"/>
                <a:gd name="connsiteX18" fmla="*/ 956033 w 4284055"/>
                <a:gd name="connsiteY18" fmla="*/ 406560 h 1733348"/>
                <a:gd name="connsiteX19" fmla="*/ 956033 w 4284055"/>
                <a:gd name="connsiteY19" fmla="*/ 199684 h 1733348"/>
                <a:gd name="connsiteX20" fmla="*/ 3531416 w 4284055"/>
                <a:gd name="connsiteY20" fmla="*/ 1060 h 1733348"/>
                <a:gd name="connsiteX21" fmla="*/ 4284055 w 4284055"/>
                <a:gd name="connsiteY21" fmla="*/ 1119913 h 1733348"/>
                <a:gd name="connsiteX22" fmla="*/ 3531416 w 4284055"/>
                <a:gd name="connsiteY22" fmla="*/ 1060 h 1733348"/>
                <a:gd name="connsiteX23" fmla="*/ 753396 w 4284055"/>
                <a:gd name="connsiteY23" fmla="*/ 0 h 1733348"/>
                <a:gd name="connsiteX24" fmla="*/ 0 w 4284055"/>
                <a:gd name="connsiteY24" fmla="*/ 1118475 h 1733348"/>
                <a:gd name="connsiteX25" fmla="*/ 753396 w 4284055"/>
                <a:gd name="connsiteY25" fmla="*/ 0 h 173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84055" h="1733348">
                  <a:moveTo>
                    <a:pt x="178111" y="1305972"/>
                  </a:moveTo>
                  <a:cubicBezTo>
                    <a:pt x="1469247" y="1305972"/>
                    <a:pt x="2761291" y="1305972"/>
                    <a:pt x="4056363" y="1305972"/>
                  </a:cubicBezTo>
                  <a:cubicBezTo>
                    <a:pt x="4056363" y="1449793"/>
                    <a:pt x="4056363" y="1590587"/>
                    <a:pt x="4056363" y="1733348"/>
                  </a:cubicBezTo>
                  <a:cubicBezTo>
                    <a:pt x="2763486" y="1733348"/>
                    <a:pt x="1472275" y="1733348"/>
                    <a:pt x="178111" y="1733348"/>
                  </a:cubicBezTo>
                  <a:cubicBezTo>
                    <a:pt x="178111" y="1592252"/>
                    <a:pt x="178111" y="1450475"/>
                    <a:pt x="178111" y="1305972"/>
                  </a:cubicBezTo>
                  <a:close/>
                  <a:moveTo>
                    <a:pt x="435854" y="859067"/>
                  </a:moveTo>
                  <a:cubicBezTo>
                    <a:pt x="1557130" y="859067"/>
                    <a:pt x="2676437" y="859067"/>
                    <a:pt x="3797637" y="859067"/>
                  </a:cubicBezTo>
                  <a:cubicBezTo>
                    <a:pt x="3797637" y="977682"/>
                    <a:pt x="3797637" y="1094328"/>
                    <a:pt x="3797637" y="1213019"/>
                  </a:cubicBezTo>
                  <a:cubicBezTo>
                    <a:pt x="2676361" y="1213019"/>
                    <a:pt x="1557054" y="1213019"/>
                    <a:pt x="435854" y="1213019"/>
                  </a:cubicBezTo>
                  <a:cubicBezTo>
                    <a:pt x="435854" y="1094253"/>
                    <a:pt x="435854" y="977606"/>
                    <a:pt x="435854" y="859067"/>
                  </a:cubicBezTo>
                  <a:close/>
                  <a:moveTo>
                    <a:pt x="697003" y="471052"/>
                  </a:moveTo>
                  <a:cubicBezTo>
                    <a:pt x="1643574" y="471052"/>
                    <a:pt x="2588025" y="471052"/>
                    <a:pt x="3535655" y="471052"/>
                  </a:cubicBezTo>
                  <a:cubicBezTo>
                    <a:pt x="3535655" y="564006"/>
                    <a:pt x="3535655" y="656279"/>
                    <a:pt x="3535655" y="751049"/>
                  </a:cubicBezTo>
                  <a:cubicBezTo>
                    <a:pt x="2589917" y="751049"/>
                    <a:pt x="1644633" y="751049"/>
                    <a:pt x="697003" y="751049"/>
                  </a:cubicBezTo>
                  <a:cubicBezTo>
                    <a:pt x="697003" y="658171"/>
                    <a:pt x="697003" y="566580"/>
                    <a:pt x="697003" y="471052"/>
                  </a:cubicBezTo>
                  <a:close/>
                  <a:moveTo>
                    <a:pt x="956033" y="199684"/>
                  </a:moveTo>
                  <a:cubicBezTo>
                    <a:pt x="1729413" y="199684"/>
                    <a:pt x="2501657" y="199684"/>
                    <a:pt x="3277004" y="199684"/>
                  </a:cubicBezTo>
                  <a:cubicBezTo>
                    <a:pt x="3277004" y="269929"/>
                    <a:pt x="3277004" y="337450"/>
                    <a:pt x="3277004" y="406560"/>
                  </a:cubicBezTo>
                  <a:cubicBezTo>
                    <a:pt x="2502565" y="406560"/>
                    <a:pt x="1730321" y="406560"/>
                    <a:pt x="956033" y="406560"/>
                  </a:cubicBezTo>
                  <a:cubicBezTo>
                    <a:pt x="956033" y="336996"/>
                    <a:pt x="956033" y="269551"/>
                    <a:pt x="956033" y="199684"/>
                  </a:cubicBezTo>
                  <a:close/>
                  <a:moveTo>
                    <a:pt x="3531416" y="1060"/>
                  </a:moveTo>
                  <a:cubicBezTo>
                    <a:pt x="3845476" y="331470"/>
                    <a:pt x="4096104" y="704649"/>
                    <a:pt x="4284055" y="1119913"/>
                  </a:cubicBezTo>
                  <a:cubicBezTo>
                    <a:pt x="3970071" y="789427"/>
                    <a:pt x="3719367" y="416325"/>
                    <a:pt x="3531416" y="1060"/>
                  </a:cubicBezTo>
                  <a:close/>
                  <a:moveTo>
                    <a:pt x="753396" y="0"/>
                  </a:moveTo>
                  <a:cubicBezTo>
                    <a:pt x="644243" y="300662"/>
                    <a:pt x="182880" y="986159"/>
                    <a:pt x="0" y="1118475"/>
                  </a:cubicBezTo>
                  <a:cubicBezTo>
                    <a:pt x="190147" y="704497"/>
                    <a:pt x="441455" y="331546"/>
                    <a:pt x="753396" y="0"/>
                  </a:cubicBezTo>
                  <a:close/>
                </a:path>
              </a:pathLst>
            </a:custGeom>
            <a:solidFill>
              <a:schemeClr val="accent2"/>
            </a:solidFill>
            <a:ln w="7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>
            <a:extLst>
              <a:ext uri="{FF2B5EF4-FFF2-40B4-BE49-F238E27FC236}">
                <a16:creationId xmlns:a16="http://schemas.microsoft.com/office/drawing/2014/main" id="{9185A2B5-F00A-43E5-A30F-B1DEBA86D7DB}"/>
              </a:ext>
            </a:extLst>
          </p:cNvPr>
          <p:cNvGrpSpPr/>
          <p:nvPr/>
        </p:nvGrpSpPr>
        <p:grpSpPr>
          <a:xfrm>
            <a:off x="7270901" y="1760189"/>
            <a:ext cx="4274542" cy="874400"/>
            <a:chOff x="7213996" y="3370311"/>
            <a:chExt cx="4274542" cy="874400"/>
          </a:xfrm>
        </p:grpSpPr>
        <p:sp>
          <p:nvSpPr>
            <p:cNvPr id="38" name="Rectangle 59">
              <a:extLst>
                <a:ext uri="{FF2B5EF4-FFF2-40B4-BE49-F238E27FC236}">
                  <a16:creationId xmlns:a16="http://schemas.microsoft.com/office/drawing/2014/main" id="{C1AF3C9D-22E9-49DB-9C7A-8052D859F26F}"/>
                </a:ext>
              </a:extLst>
            </p:cNvPr>
            <p:cNvSpPr/>
            <p:nvPr/>
          </p:nvSpPr>
          <p:spPr>
            <a:xfrm>
              <a:off x="7213996" y="3370311"/>
              <a:ext cx="2194560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직사각형 22">
              <a:extLst>
                <a:ext uri="{FF2B5EF4-FFF2-40B4-BE49-F238E27FC236}">
                  <a16:creationId xmlns:a16="http://schemas.microsoft.com/office/drawing/2014/main" id="{7D47E59B-9F84-4ED4-AC18-06E901BBBFD4}"/>
                </a:ext>
              </a:extLst>
            </p:cNvPr>
            <p:cNvSpPr/>
            <p:nvPr/>
          </p:nvSpPr>
          <p:spPr>
            <a:xfrm>
              <a:off x="7572507" y="3783046"/>
              <a:ext cx="3916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3B09EA7-FFE7-4152-8E1B-D3FA8F2DFEA8}"/>
              </a:ext>
            </a:extLst>
          </p:cNvPr>
          <p:cNvGrpSpPr/>
          <p:nvPr/>
        </p:nvGrpSpPr>
        <p:grpSpPr>
          <a:xfrm>
            <a:off x="7270901" y="2702660"/>
            <a:ext cx="4274542" cy="885749"/>
            <a:chOff x="7213996" y="4475212"/>
            <a:chExt cx="4274542" cy="885749"/>
          </a:xfrm>
        </p:grpSpPr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DD09BC9B-C127-4266-BFC3-6422C277F517}"/>
                </a:ext>
              </a:extLst>
            </p:cNvPr>
            <p:cNvSpPr/>
            <p:nvPr/>
          </p:nvSpPr>
          <p:spPr>
            <a:xfrm>
              <a:off x="7213996" y="4475212"/>
              <a:ext cx="219456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직사각형 22">
              <a:extLst>
                <a:ext uri="{FF2B5EF4-FFF2-40B4-BE49-F238E27FC236}">
                  <a16:creationId xmlns:a16="http://schemas.microsoft.com/office/drawing/2014/main" id="{DE7F1E6D-F4BA-433C-ADDD-AFA092B03064}"/>
                </a:ext>
              </a:extLst>
            </p:cNvPr>
            <p:cNvSpPr/>
            <p:nvPr/>
          </p:nvSpPr>
          <p:spPr>
            <a:xfrm>
              <a:off x="7572507" y="4899296"/>
              <a:ext cx="3916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F5BEBBE2-A299-410E-B6E2-6D46F314CAC6}"/>
              </a:ext>
            </a:extLst>
          </p:cNvPr>
          <p:cNvSpPr txBox="1"/>
          <p:nvPr/>
        </p:nvSpPr>
        <p:spPr>
          <a:xfrm>
            <a:off x="6036900" y="5243737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413CBD9-CD54-4C2E-AE34-4915503B0A3C}"/>
              </a:ext>
            </a:extLst>
          </p:cNvPr>
          <p:cNvSpPr txBox="1"/>
          <p:nvPr/>
        </p:nvSpPr>
        <p:spPr>
          <a:xfrm>
            <a:off x="6036900" y="5767086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grpSp>
        <p:nvGrpSpPr>
          <p:cNvPr id="30" name="Graphic 71">
            <a:extLst>
              <a:ext uri="{FF2B5EF4-FFF2-40B4-BE49-F238E27FC236}">
                <a16:creationId xmlns:a16="http://schemas.microsoft.com/office/drawing/2014/main" id="{CE2576C3-A991-4908-B051-FE3ACE9DBF9F}"/>
              </a:ext>
            </a:extLst>
          </p:cNvPr>
          <p:cNvGrpSpPr/>
          <p:nvPr/>
        </p:nvGrpSpPr>
        <p:grpSpPr>
          <a:xfrm>
            <a:off x="3295144" y="1665887"/>
            <a:ext cx="2970728" cy="2060680"/>
            <a:chOff x="7823997" y="50888"/>
            <a:chExt cx="2589257" cy="1796069"/>
          </a:xfrm>
        </p:grpSpPr>
        <p:sp>
          <p:nvSpPr>
            <p:cNvPr id="31" name="Freeform: Shape 117">
              <a:extLst>
                <a:ext uri="{FF2B5EF4-FFF2-40B4-BE49-F238E27FC236}">
                  <a16:creationId xmlns:a16="http://schemas.microsoft.com/office/drawing/2014/main" id="{E0019B57-5B95-4DDC-AF09-C679BA581151}"/>
                </a:ext>
              </a:extLst>
            </p:cNvPr>
            <p:cNvSpPr/>
            <p:nvPr/>
          </p:nvSpPr>
          <p:spPr>
            <a:xfrm>
              <a:off x="7823983" y="50888"/>
              <a:ext cx="2589994" cy="1794853"/>
            </a:xfrm>
            <a:custGeom>
              <a:avLst/>
              <a:gdLst>
                <a:gd name="connsiteX0" fmla="*/ 2586231 w 2589994"/>
                <a:gd name="connsiteY0" fmla="*/ 1516174 h 1794853"/>
                <a:gd name="connsiteX1" fmla="*/ 2526058 w 2589994"/>
                <a:gd name="connsiteY1" fmla="*/ 1436855 h 1794853"/>
                <a:gd name="connsiteX2" fmla="*/ 1399488 w 2589994"/>
                <a:gd name="connsiteY2" fmla="*/ 831480 h 1794853"/>
                <a:gd name="connsiteX3" fmla="*/ 1401616 w 2589994"/>
                <a:gd name="connsiteY3" fmla="*/ 825098 h 1794853"/>
                <a:gd name="connsiteX4" fmla="*/ 1429271 w 2589994"/>
                <a:gd name="connsiteY4" fmla="*/ 785590 h 1794853"/>
                <a:gd name="connsiteX5" fmla="*/ 1441731 w 2589994"/>
                <a:gd name="connsiteY5" fmla="*/ 376536 h 1794853"/>
                <a:gd name="connsiteX6" fmla="*/ 1399488 w 2589994"/>
                <a:gd name="connsiteY6" fmla="*/ 287493 h 1794853"/>
                <a:gd name="connsiteX7" fmla="*/ 980405 w 2589994"/>
                <a:gd name="connsiteY7" fmla="*/ 0 h 1794853"/>
                <a:gd name="connsiteX8" fmla="*/ 825719 w 2589994"/>
                <a:gd name="connsiteY8" fmla="*/ 40115 h 1794853"/>
                <a:gd name="connsiteX9" fmla="*/ 51069 w 2589994"/>
                <a:gd name="connsiteY9" fmla="*/ 397810 h 1794853"/>
                <a:gd name="connsiteX10" fmla="*/ 7003 w 2589994"/>
                <a:gd name="connsiteY10" fmla="*/ 461325 h 1794853"/>
                <a:gd name="connsiteX11" fmla="*/ 9738 w 2589994"/>
                <a:gd name="connsiteY11" fmla="*/ 909887 h 1794853"/>
                <a:gd name="connsiteX12" fmla="*/ 153180 w 2589994"/>
                <a:gd name="connsiteY12" fmla="*/ 1075818 h 1794853"/>
                <a:gd name="connsiteX13" fmla="*/ 462554 w 2589994"/>
                <a:gd name="connsiteY13" fmla="*/ 1320764 h 1794853"/>
                <a:gd name="connsiteX14" fmla="*/ 565881 w 2589994"/>
                <a:gd name="connsiteY14" fmla="*/ 1382153 h 1794853"/>
                <a:gd name="connsiteX15" fmla="*/ 711755 w 2589994"/>
                <a:gd name="connsiteY15" fmla="*/ 1386711 h 1794853"/>
                <a:gd name="connsiteX16" fmla="*/ 829973 w 2589994"/>
                <a:gd name="connsiteY16" fmla="*/ 1323499 h 1794853"/>
                <a:gd name="connsiteX17" fmla="*/ 1107741 w 2589994"/>
                <a:gd name="connsiteY17" fmla="*/ 1101954 h 1794853"/>
                <a:gd name="connsiteX18" fmla="*/ 1160620 w 2589994"/>
                <a:gd name="connsiteY18" fmla="*/ 1049378 h 1794853"/>
                <a:gd name="connsiteX19" fmla="*/ 1702480 w 2589994"/>
                <a:gd name="connsiteY19" fmla="*/ 1402818 h 1794853"/>
                <a:gd name="connsiteX20" fmla="*/ 2305424 w 2589994"/>
                <a:gd name="connsiteY20" fmla="*/ 1778139 h 1794853"/>
                <a:gd name="connsiteX21" fmla="*/ 2365597 w 2589994"/>
                <a:gd name="connsiteY21" fmla="*/ 1794853 h 1794853"/>
                <a:gd name="connsiteX22" fmla="*/ 2473483 w 2589994"/>
                <a:gd name="connsiteY22" fmla="*/ 1764463 h 1794853"/>
                <a:gd name="connsiteX23" fmla="*/ 2586231 w 2589994"/>
                <a:gd name="connsiteY23" fmla="*/ 1516174 h 1794853"/>
                <a:gd name="connsiteX24" fmla="*/ 667081 w 2589994"/>
                <a:gd name="connsiteY24" fmla="*/ 967324 h 1794853"/>
                <a:gd name="connsiteX25" fmla="*/ 667081 w 2589994"/>
                <a:gd name="connsiteY25" fmla="*/ 967324 h 1794853"/>
                <a:gd name="connsiteX26" fmla="*/ 667081 w 2589994"/>
                <a:gd name="connsiteY26" fmla="*/ 967324 h 1794853"/>
                <a:gd name="connsiteX27" fmla="*/ 667081 w 2589994"/>
                <a:gd name="connsiteY27" fmla="*/ 967324 h 1794853"/>
                <a:gd name="connsiteX28" fmla="*/ 667081 w 2589994"/>
                <a:gd name="connsiteY28" fmla="*/ 967324 h 1794853"/>
                <a:gd name="connsiteX29" fmla="*/ 2442485 w 2589994"/>
                <a:gd name="connsiteY29" fmla="*/ 1444757 h 1794853"/>
                <a:gd name="connsiteX30" fmla="*/ 2442181 w 2589994"/>
                <a:gd name="connsiteY30" fmla="*/ 1444757 h 1794853"/>
                <a:gd name="connsiteX31" fmla="*/ 2442181 w 2589994"/>
                <a:gd name="connsiteY31" fmla="*/ 1444757 h 1794853"/>
                <a:gd name="connsiteX32" fmla="*/ 2442181 w 2589994"/>
                <a:gd name="connsiteY32" fmla="*/ 1444757 h 1794853"/>
                <a:gd name="connsiteX33" fmla="*/ 2442485 w 2589994"/>
                <a:gd name="connsiteY33" fmla="*/ 1444757 h 1794853"/>
                <a:gd name="connsiteX34" fmla="*/ 2442485 w 2589994"/>
                <a:gd name="connsiteY34" fmla="*/ 1444757 h 179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89994" h="1794853">
                  <a:moveTo>
                    <a:pt x="2586231" y="1516174"/>
                  </a:moveTo>
                  <a:cubicBezTo>
                    <a:pt x="2579849" y="1480921"/>
                    <a:pt x="2557360" y="1454786"/>
                    <a:pt x="2526058" y="1436855"/>
                  </a:cubicBezTo>
                  <a:cubicBezTo>
                    <a:pt x="2491109" y="1417102"/>
                    <a:pt x="1500688" y="885271"/>
                    <a:pt x="1399488" y="831480"/>
                  </a:cubicBezTo>
                  <a:cubicBezTo>
                    <a:pt x="1400096" y="829352"/>
                    <a:pt x="1401008" y="827225"/>
                    <a:pt x="1401616" y="825098"/>
                  </a:cubicBezTo>
                  <a:cubicBezTo>
                    <a:pt x="1416203" y="815677"/>
                    <a:pt x="1423193" y="801393"/>
                    <a:pt x="1429271" y="785590"/>
                  </a:cubicBezTo>
                  <a:cubicBezTo>
                    <a:pt x="1449632" y="731495"/>
                    <a:pt x="1441731" y="423337"/>
                    <a:pt x="1441731" y="376536"/>
                  </a:cubicBezTo>
                  <a:cubicBezTo>
                    <a:pt x="1441731" y="340676"/>
                    <a:pt x="1428055" y="310893"/>
                    <a:pt x="1399488" y="287493"/>
                  </a:cubicBezTo>
                  <a:cubicBezTo>
                    <a:pt x="1317130" y="220330"/>
                    <a:pt x="1072792" y="27655"/>
                    <a:pt x="980405" y="0"/>
                  </a:cubicBezTo>
                  <a:cubicBezTo>
                    <a:pt x="919017" y="0"/>
                    <a:pt x="841826" y="34341"/>
                    <a:pt x="825719" y="40115"/>
                  </a:cubicBezTo>
                  <a:cubicBezTo>
                    <a:pt x="619064" y="114268"/>
                    <a:pt x="104860" y="359822"/>
                    <a:pt x="51069" y="397810"/>
                  </a:cubicBezTo>
                  <a:cubicBezTo>
                    <a:pt x="28580" y="413613"/>
                    <a:pt x="13993" y="434582"/>
                    <a:pt x="7003" y="461325"/>
                  </a:cubicBezTo>
                  <a:cubicBezTo>
                    <a:pt x="-5761" y="510558"/>
                    <a:pt x="1229" y="883751"/>
                    <a:pt x="9738" y="909887"/>
                  </a:cubicBezTo>
                  <a:cubicBezTo>
                    <a:pt x="22198" y="947875"/>
                    <a:pt x="136162" y="1060319"/>
                    <a:pt x="153180" y="1075818"/>
                  </a:cubicBezTo>
                  <a:cubicBezTo>
                    <a:pt x="183571" y="1103169"/>
                    <a:pt x="416361" y="1286727"/>
                    <a:pt x="462554" y="1320764"/>
                  </a:cubicBezTo>
                  <a:cubicBezTo>
                    <a:pt x="495072" y="1344773"/>
                    <a:pt x="530021" y="1363918"/>
                    <a:pt x="565881" y="1382153"/>
                  </a:cubicBezTo>
                  <a:cubicBezTo>
                    <a:pt x="613898" y="1406465"/>
                    <a:pt x="663738" y="1407681"/>
                    <a:pt x="711755" y="1386711"/>
                  </a:cubicBezTo>
                  <a:cubicBezTo>
                    <a:pt x="752478" y="1368781"/>
                    <a:pt x="791681" y="1346596"/>
                    <a:pt x="829973" y="1323499"/>
                  </a:cubicBezTo>
                  <a:cubicBezTo>
                    <a:pt x="931173" y="1262415"/>
                    <a:pt x="1028726" y="1189174"/>
                    <a:pt x="1107741" y="1101954"/>
                  </a:cubicBezTo>
                  <a:cubicBezTo>
                    <a:pt x="1127799" y="1079769"/>
                    <a:pt x="1153630" y="1054849"/>
                    <a:pt x="1160620" y="1049378"/>
                  </a:cubicBezTo>
                  <a:cubicBezTo>
                    <a:pt x="1184325" y="1064574"/>
                    <a:pt x="1544146" y="1302530"/>
                    <a:pt x="1702480" y="1402818"/>
                  </a:cubicBezTo>
                  <a:cubicBezTo>
                    <a:pt x="1902448" y="1529850"/>
                    <a:pt x="2104240" y="1653234"/>
                    <a:pt x="2305424" y="1778139"/>
                  </a:cubicBezTo>
                  <a:cubicBezTo>
                    <a:pt x="2323659" y="1789383"/>
                    <a:pt x="2344020" y="1794853"/>
                    <a:pt x="2365597" y="1794853"/>
                  </a:cubicBezTo>
                  <a:cubicBezTo>
                    <a:pt x="2405105" y="1794853"/>
                    <a:pt x="2441573" y="1786040"/>
                    <a:pt x="2473483" y="1764463"/>
                  </a:cubicBezTo>
                  <a:cubicBezTo>
                    <a:pt x="2483208" y="1758081"/>
                    <a:pt x="2613582" y="1664175"/>
                    <a:pt x="2586231" y="1516174"/>
                  </a:cubicBezTo>
                  <a:close/>
                  <a:moveTo>
                    <a:pt x="667081" y="967324"/>
                  </a:moveTo>
                  <a:lnTo>
                    <a:pt x="667081" y="967324"/>
                  </a:lnTo>
                  <a:cubicBezTo>
                    <a:pt x="667081" y="967324"/>
                    <a:pt x="667081" y="967324"/>
                    <a:pt x="667081" y="967324"/>
                  </a:cubicBezTo>
                  <a:cubicBezTo>
                    <a:pt x="667081" y="967324"/>
                    <a:pt x="667081" y="967324"/>
                    <a:pt x="667081" y="967324"/>
                  </a:cubicBezTo>
                  <a:cubicBezTo>
                    <a:pt x="667081" y="967324"/>
                    <a:pt x="667081" y="967324"/>
                    <a:pt x="667081" y="967324"/>
                  </a:cubicBezTo>
                  <a:close/>
                  <a:moveTo>
                    <a:pt x="2442485" y="1444757"/>
                  </a:moveTo>
                  <a:cubicBezTo>
                    <a:pt x="2442485" y="1444757"/>
                    <a:pt x="2442181" y="1444757"/>
                    <a:pt x="2442181" y="1444757"/>
                  </a:cubicBezTo>
                  <a:cubicBezTo>
                    <a:pt x="2442181" y="1444757"/>
                    <a:pt x="2442181" y="1444757"/>
                    <a:pt x="2442181" y="1444757"/>
                  </a:cubicBezTo>
                  <a:cubicBezTo>
                    <a:pt x="2442181" y="1444757"/>
                    <a:pt x="2442181" y="1444757"/>
                    <a:pt x="2442181" y="1444757"/>
                  </a:cubicBezTo>
                  <a:cubicBezTo>
                    <a:pt x="2442181" y="1444757"/>
                    <a:pt x="2442181" y="1444757"/>
                    <a:pt x="2442485" y="1444757"/>
                  </a:cubicBezTo>
                  <a:cubicBezTo>
                    <a:pt x="2442485" y="1444757"/>
                    <a:pt x="2442485" y="1444757"/>
                    <a:pt x="2442485" y="1444757"/>
                  </a:cubicBezTo>
                  <a:close/>
                </a:path>
              </a:pathLst>
            </a:custGeom>
            <a:solidFill>
              <a:srgbClr val="000000"/>
            </a:solidFill>
            <a:ln w="3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118">
              <a:extLst>
                <a:ext uri="{FF2B5EF4-FFF2-40B4-BE49-F238E27FC236}">
                  <a16:creationId xmlns:a16="http://schemas.microsoft.com/office/drawing/2014/main" id="{3F09B9FA-385D-4B2F-9B7B-9486807239D4}"/>
                </a:ext>
              </a:extLst>
            </p:cNvPr>
            <p:cNvSpPr/>
            <p:nvPr/>
          </p:nvSpPr>
          <p:spPr>
            <a:xfrm>
              <a:off x="7847902" y="63566"/>
              <a:ext cx="1396234" cy="1359564"/>
            </a:xfrm>
            <a:custGeom>
              <a:avLst/>
              <a:gdLst>
                <a:gd name="connsiteX0" fmla="*/ 1395019 w 1396234"/>
                <a:gd name="connsiteY0" fmla="*/ 634332 h 1359564"/>
                <a:gd name="connsiteX1" fmla="*/ 1396235 w 1396234"/>
                <a:gd name="connsiteY1" fmla="*/ 355349 h 1359564"/>
                <a:gd name="connsiteX2" fmla="*/ 1336062 w 1396234"/>
                <a:gd name="connsiteY2" fmla="*/ 268736 h 1359564"/>
                <a:gd name="connsiteX3" fmla="*/ 1009366 w 1396234"/>
                <a:gd name="connsiteY3" fmla="*/ 31692 h 1359564"/>
                <a:gd name="connsiteX4" fmla="*/ 931870 w 1396234"/>
                <a:gd name="connsiteY4" fmla="*/ 1909 h 1359564"/>
                <a:gd name="connsiteX5" fmla="*/ 53589 w 1396234"/>
                <a:gd name="connsiteY5" fmla="*/ 394856 h 1359564"/>
                <a:gd name="connsiteX6" fmla="*/ 4661 w 1396234"/>
                <a:gd name="connsiteY6" fmla="*/ 470832 h 1359564"/>
                <a:gd name="connsiteX7" fmla="*/ 4661 w 1396234"/>
                <a:gd name="connsiteY7" fmla="*/ 603030 h 1359564"/>
                <a:gd name="connsiteX8" fmla="*/ 2838 w 1396234"/>
                <a:gd name="connsiteY8" fmla="*/ 864387 h 1359564"/>
                <a:gd name="connsiteX9" fmla="*/ 53893 w 1396234"/>
                <a:gd name="connsiteY9" fmla="*/ 954646 h 1359564"/>
                <a:gd name="connsiteX10" fmla="*/ 370561 w 1396234"/>
                <a:gd name="connsiteY10" fmla="*/ 1213572 h 1359564"/>
                <a:gd name="connsiteX11" fmla="*/ 544697 w 1396234"/>
                <a:gd name="connsiteY11" fmla="*/ 1335437 h 1359564"/>
                <a:gd name="connsiteX12" fmla="*/ 697865 w 1396234"/>
                <a:gd name="connsiteY12" fmla="*/ 1340908 h 1359564"/>
                <a:gd name="connsiteX13" fmla="*/ 936733 w 1396234"/>
                <a:gd name="connsiteY13" fmla="*/ 1189564 h 1359564"/>
                <a:gd name="connsiteX14" fmla="*/ 1079567 w 1396234"/>
                <a:gd name="connsiteY14" fmla="*/ 1060405 h 1359564"/>
                <a:gd name="connsiteX15" fmla="*/ 1121202 w 1396234"/>
                <a:gd name="connsiteY15" fmla="*/ 1008437 h 1359564"/>
                <a:gd name="connsiteX16" fmla="*/ 996602 w 1396234"/>
                <a:gd name="connsiteY16" fmla="*/ 926080 h 1359564"/>
                <a:gd name="connsiteX17" fmla="*/ 982318 w 1396234"/>
                <a:gd name="connsiteY17" fmla="*/ 910884 h 1359564"/>
                <a:gd name="connsiteX18" fmla="*/ 974721 w 1396234"/>
                <a:gd name="connsiteY18" fmla="*/ 866514 h 1359564"/>
                <a:gd name="connsiteX19" fmla="*/ 989308 w 1396234"/>
                <a:gd name="connsiteY19" fmla="*/ 792058 h 1359564"/>
                <a:gd name="connsiteX20" fmla="*/ 1019698 w 1396234"/>
                <a:gd name="connsiteY20" fmla="*/ 748600 h 1359564"/>
                <a:gd name="connsiteX21" fmla="*/ 1121506 w 1396234"/>
                <a:gd name="connsiteY21" fmla="*/ 710916 h 1359564"/>
                <a:gd name="connsiteX22" fmla="*/ 1124241 w 1396234"/>
                <a:gd name="connsiteY22" fmla="*/ 710004 h 1359564"/>
                <a:gd name="connsiteX23" fmla="*/ 1219667 w 1396234"/>
                <a:gd name="connsiteY23" fmla="*/ 732797 h 1359564"/>
                <a:gd name="connsiteX24" fmla="*/ 1365237 w 1396234"/>
                <a:gd name="connsiteY24" fmla="*/ 802391 h 1359564"/>
                <a:gd name="connsiteX25" fmla="*/ 1395019 w 1396234"/>
                <a:gd name="connsiteY25" fmla="*/ 634332 h 135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96234" h="1359564">
                  <a:moveTo>
                    <a:pt x="1395019" y="634332"/>
                  </a:moveTo>
                  <a:cubicBezTo>
                    <a:pt x="1395019" y="557141"/>
                    <a:pt x="1394715" y="369329"/>
                    <a:pt x="1396235" y="355349"/>
                  </a:cubicBezTo>
                  <a:cubicBezTo>
                    <a:pt x="1391676" y="327086"/>
                    <a:pt x="1371922" y="297000"/>
                    <a:pt x="1336062" y="268736"/>
                  </a:cubicBezTo>
                  <a:cubicBezTo>
                    <a:pt x="1258263" y="207348"/>
                    <a:pt x="1096586" y="78797"/>
                    <a:pt x="1009366" y="31692"/>
                  </a:cubicBezTo>
                  <a:cubicBezTo>
                    <a:pt x="972897" y="11938"/>
                    <a:pt x="960133" y="-5992"/>
                    <a:pt x="931870" y="1909"/>
                  </a:cubicBezTo>
                  <a:cubicBezTo>
                    <a:pt x="718834" y="59651"/>
                    <a:pt x="112851" y="356868"/>
                    <a:pt x="53589" y="394856"/>
                  </a:cubicBezTo>
                  <a:cubicBezTo>
                    <a:pt x="27454" y="411571"/>
                    <a:pt x="4661" y="445000"/>
                    <a:pt x="4661" y="470832"/>
                  </a:cubicBezTo>
                  <a:cubicBezTo>
                    <a:pt x="4661" y="471440"/>
                    <a:pt x="7700" y="563523"/>
                    <a:pt x="4661" y="603030"/>
                  </a:cubicBezTo>
                  <a:cubicBezTo>
                    <a:pt x="1926" y="640106"/>
                    <a:pt x="-3240" y="814243"/>
                    <a:pt x="2838" y="864387"/>
                  </a:cubicBezTo>
                  <a:cubicBezTo>
                    <a:pt x="8004" y="908757"/>
                    <a:pt x="18337" y="924560"/>
                    <a:pt x="53893" y="954646"/>
                  </a:cubicBezTo>
                  <a:cubicBezTo>
                    <a:pt x="57236" y="967714"/>
                    <a:pt x="342602" y="1197769"/>
                    <a:pt x="370561" y="1213572"/>
                  </a:cubicBezTo>
                  <a:cubicBezTo>
                    <a:pt x="408853" y="1235149"/>
                    <a:pt x="522209" y="1320850"/>
                    <a:pt x="544697" y="1335437"/>
                  </a:cubicBezTo>
                  <a:cubicBezTo>
                    <a:pt x="591802" y="1365828"/>
                    <a:pt x="643770" y="1367347"/>
                    <a:pt x="697865" y="1340908"/>
                  </a:cubicBezTo>
                  <a:cubicBezTo>
                    <a:pt x="788732" y="1296234"/>
                    <a:pt x="871090" y="1238796"/>
                    <a:pt x="936733" y="1189564"/>
                  </a:cubicBezTo>
                  <a:cubicBezTo>
                    <a:pt x="984446" y="1154007"/>
                    <a:pt x="1031855" y="1095962"/>
                    <a:pt x="1079567" y="1060405"/>
                  </a:cubicBezTo>
                  <a:cubicBezTo>
                    <a:pt x="1087773" y="1054023"/>
                    <a:pt x="1125153" y="1011172"/>
                    <a:pt x="1121202" y="1008437"/>
                  </a:cubicBezTo>
                  <a:cubicBezTo>
                    <a:pt x="1076832" y="977439"/>
                    <a:pt x="1040364" y="957685"/>
                    <a:pt x="996602" y="926080"/>
                  </a:cubicBezTo>
                  <a:cubicBezTo>
                    <a:pt x="990828" y="921825"/>
                    <a:pt x="985053" y="917874"/>
                    <a:pt x="982318" y="910884"/>
                  </a:cubicBezTo>
                  <a:cubicBezTo>
                    <a:pt x="976544" y="896601"/>
                    <a:pt x="973809" y="881710"/>
                    <a:pt x="974721" y="866514"/>
                  </a:cubicBezTo>
                  <a:cubicBezTo>
                    <a:pt x="976240" y="840987"/>
                    <a:pt x="982014" y="816370"/>
                    <a:pt x="989308" y="792058"/>
                  </a:cubicBezTo>
                  <a:cubicBezTo>
                    <a:pt x="994778" y="774128"/>
                    <a:pt x="1004807" y="759844"/>
                    <a:pt x="1019698" y="748600"/>
                  </a:cubicBezTo>
                  <a:cubicBezTo>
                    <a:pt x="1044011" y="730062"/>
                    <a:pt x="1114516" y="707573"/>
                    <a:pt x="1121506" y="710916"/>
                  </a:cubicBezTo>
                  <a:cubicBezTo>
                    <a:pt x="1122418" y="710916"/>
                    <a:pt x="1123330" y="710612"/>
                    <a:pt x="1124241" y="710004"/>
                  </a:cubicBezTo>
                  <a:cubicBezTo>
                    <a:pt x="1157671" y="710612"/>
                    <a:pt x="1190188" y="718210"/>
                    <a:pt x="1219667" y="732797"/>
                  </a:cubicBezTo>
                  <a:cubicBezTo>
                    <a:pt x="1272546" y="759237"/>
                    <a:pt x="1311446" y="778079"/>
                    <a:pt x="1365237" y="802391"/>
                  </a:cubicBezTo>
                  <a:cubicBezTo>
                    <a:pt x="1405352" y="772608"/>
                    <a:pt x="1394715" y="662595"/>
                    <a:pt x="1395019" y="634332"/>
                  </a:cubicBezTo>
                  <a:close/>
                </a:path>
              </a:pathLst>
            </a:custGeom>
            <a:solidFill>
              <a:srgbClr val="CACACA"/>
            </a:solidFill>
            <a:ln w="3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19">
              <a:extLst>
                <a:ext uri="{FF2B5EF4-FFF2-40B4-BE49-F238E27FC236}">
                  <a16:creationId xmlns:a16="http://schemas.microsoft.com/office/drawing/2014/main" id="{50EF77D4-8F63-410F-B193-3908290FDF5B}"/>
                </a:ext>
              </a:extLst>
            </p:cNvPr>
            <p:cNvSpPr/>
            <p:nvPr/>
          </p:nvSpPr>
          <p:spPr>
            <a:xfrm>
              <a:off x="8457939" y="419747"/>
              <a:ext cx="735750" cy="938532"/>
            </a:xfrm>
            <a:custGeom>
              <a:avLst/>
              <a:gdLst>
                <a:gd name="connsiteX0" fmla="*/ 15195 w 735750"/>
                <a:gd name="connsiteY0" fmla="*/ 913309 h 938532"/>
                <a:gd name="connsiteX1" fmla="*/ 304 w 735750"/>
                <a:gd name="connsiteY1" fmla="*/ 595122 h 938532"/>
                <a:gd name="connsiteX2" fmla="*/ 0 w 735750"/>
                <a:gd name="connsiteY2" fmla="*/ 566555 h 938532"/>
                <a:gd name="connsiteX3" fmla="*/ 9725 w 735750"/>
                <a:gd name="connsiteY3" fmla="*/ 495745 h 938532"/>
                <a:gd name="connsiteX4" fmla="*/ 74152 w 735750"/>
                <a:gd name="connsiteY4" fmla="*/ 410349 h 938532"/>
                <a:gd name="connsiteX5" fmla="*/ 265308 w 735750"/>
                <a:gd name="connsiteY5" fmla="*/ 282101 h 938532"/>
                <a:gd name="connsiteX6" fmla="*/ 611150 w 735750"/>
                <a:gd name="connsiteY6" fmla="*/ 60252 h 938532"/>
                <a:gd name="connsiteX7" fmla="*/ 728760 w 735750"/>
                <a:gd name="connsiteY7" fmla="*/ 1295 h 938532"/>
                <a:gd name="connsiteX8" fmla="*/ 735750 w 735750"/>
                <a:gd name="connsiteY8" fmla="*/ 79 h 938532"/>
                <a:gd name="connsiteX9" fmla="*/ 654000 w 735750"/>
                <a:gd name="connsiteY9" fmla="*/ 62987 h 938532"/>
                <a:gd name="connsiteX10" fmla="*/ 474393 w 735750"/>
                <a:gd name="connsiteY10" fmla="*/ 180294 h 938532"/>
                <a:gd name="connsiteX11" fmla="*/ 181126 w 735750"/>
                <a:gd name="connsiteY11" fmla="*/ 371145 h 938532"/>
                <a:gd name="connsiteX12" fmla="*/ 84789 w 735750"/>
                <a:gd name="connsiteY12" fmla="*/ 438004 h 938532"/>
                <a:gd name="connsiteX13" fmla="*/ 30390 w 735750"/>
                <a:gd name="connsiteY13" fmla="*/ 538900 h 938532"/>
                <a:gd name="connsiteX14" fmla="*/ 31302 w 735750"/>
                <a:gd name="connsiteY14" fmla="*/ 603327 h 938532"/>
                <a:gd name="connsiteX15" fmla="*/ 32518 w 735750"/>
                <a:gd name="connsiteY15" fmla="*/ 615483 h 938532"/>
                <a:gd name="connsiteX16" fmla="*/ 32518 w 735750"/>
                <a:gd name="connsiteY16" fmla="*/ 749809 h 938532"/>
                <a:gd name="connsiteX17" fmla="*/ 31606 w 735750"/>
                <a:gd name="connsiteY17" fmla="*/ 761357 h 938532"/>
                <a:gd name="connsiteX18" fmla="*/ 31302 w 735750"/>
                <a:gd name="connsiteY18" fmla="*/ 863773 h 938532"/>
                <a:gd name="connsiteX19" fmla="*/ 24008 w 735750"/>
                <a:gd name="connsiteY19" fmla="*/ 938533 h 938532"/>
                <a:gd name="connsiteX20" fmla="*/ 15195 w 735750"/>
                <a:gd name="connsiteY20" fmla="*/ 913309 h 93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35750" h="938532">
                  <a:moveTo>
                    <a:pt x="15195" y="913309"/>
                  </a:moveTo>
                  <a:cubicBezTo>
                    <a:pt x="2127" y="807550"/>
                    <a:pt x="912" y="701488"/>
                    <a:pt x="304" y="595122"/>
                  </a:cubicBezTo>
                  <a:cubicBezTo>
                    <a:pt x="304" y="585701"/>
                    <a:pt x="0" y="576280"/>
                    <a:pt x="0" y="566555"/>
                  </a:cubicBezTo>
                  <a:cubicBezTo>
                    <a:pt x="1216" y="542547"/>
                    <a:pt x="2431" y="518842"/>
                    <a:pt x="9725" y="495745"/>
                  </a:cubicBezTo>
                  <a:cubicBezTo>
                    <a:pt x="20665" y="459581"/>
                    <a:pt x="44066" y="432230"/>
                    <a:pt x="74152" y="410349"/>
                  </a:cubicBezTo>
                  <a:cubicBezTo>
                    <a:pt x="136149" y="365067"/>
                    <a:pt x="200576" y="323432"/>
                    <a:pt x="265308" y="282101"/>
                  </a:cubicBezTo>
                  <a:cubicBezTo>
                    <a:pt x="380791" y="208253"/>
                    <a:pt x="494451" y="131973"/>
                    <a:pt x="611150" y="60252"/>
                  </a:cubicBezTo>
                  <a:cubicBezTo>
                    <a:pt x="648530" y="37155"/>
                    <a:pt x="687126" y="15882"/>
                    <a:pt x="728760" y="1295"/>
                  </a:cubicBezTo>
                  <a:cubicBezTo>
                    <a:pt x="731192" y="383"/>
                    <a:pt x="733319" y="-225"/>
                    <a:pt x="735750" y="79"/>
                  </a:cubicBezTo>
                  <a:cubicBezTo>
                    <a:pt x="710830" y="24087"/>
                    <a:pt x="684390" y="45665"/>
                    <a:pt x="654000" y="62987"/>
                  </a:cubicBezTo>
                  <a:cubicBezTo>
                    <a:pt x="591700" y="98240"/>
                    <a:pt x="533351" y="139571"/>
                    <a:pt x="474393" y="180294"/>
                  </a:cubicBezTo>
                  <a:cubicBezTo>
                    <a:pt x="378360" y="246545"/>
                    <a:pt x="279591" y="308237"/>
                    <a:pt x="181126" y="371145"/>
                  </a:cubicBezTo>
                  <a:cubicBezTo>
                    <a:pt x="148305" y="392114"/>
                    <a:pt x="115787" y="413995"/>
                    <a:pt x="84789" y="438004"/>
                  </a:cubicBezTo>
                  <a:cubicBezTo>
                    <a:pt x="51664" y="463532"/>
                    <a:pt x="33429" y="497265"/>
                    <a:pt x="30390" y="538900"/>
                  </a:cubicBezTo>
                  <a:cubicBezTo>
                    <a:pt x="28871" y="560173"/>
                    <a:pt x="28567" y="581750"/>
                    <a:pt x="31302" y="603327"/>
                  </a:cubicBezTo>
                  <a:cubicBezTo>
                    <a:pt x="34037" y="607278"/>
                    <a:pt x="32822" y="611533"/>
                    <a:pt x="32518" y="615483"/>
                  </a:cubicBezTo>
                  <a:cubicBezTo>
                    <a:pt x="30086" y="660157"/>
                    <a:pt x="32822" y="705135"/>
                    <a:pt x="32518" y="749809"/>
                  </a:cubicBezTo>
                  <a:cubicBezTo>
                    <a:pt x="32518" y="753759"/>
                    <a:pt x="33125" y="757406"/>
                    <a:pt x="31606" y="761357"/>
                  </a:cubicBezTo>
                  <a:cubicBezTo>
                    <a:pt x="31606" y="795394"/>
                    <a:pt x="31606" y="829735"/>
                    <a:pt x="31302" y="863773"/>
                  </a:cubicBezTo>
                  <a:cubicBezTo>
                    <a:pt x="30998" y="888389"/>
                    <a:pt x="29175" y="913005"/>
                    <a:pt x="24008" y="938533"/>
                  </a:cubicBezTo>
                  <a:cubicBezTo>
                    <a:pt x="18538" y="930327"/>
                    <a:pt x="19146" y="920906"/>
                    <a:pt x="15195" y="913309"/>
                  </a:cubicBezTo>
                  <a:close/>
                </a:path>
              </a:pathLst>
            </a:custGeom>
            <a:solidFill>
              <a:srgbClr val="000000"/>
            </a:solidFill>
            <a:ln w="3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120">
              <a:extLst>
                <a:ext uri="{FF2B5EF4-FFF2-40B4-BE49-F238E27FC236}">
                  <a16:creationId xmlns:a16="http://schemas.microsoft.com/office/drawing/2014/main" id="{A23BB35D-2F72-498E-A912-05C84E2E4B43}"/>
                </a:ext>
              </a:extLst>
            </p:cNvPr>
            <p:cNvSpPr/>
            <p:nvPr/>
          </p:nvSpPr>
          <p:spPr>
            <a:xfrm>
              <a:off x="7897541" y="527882"/>
              <a:ext cx="537909" cy="390428"/>
            </a:xfrm>
            <a:custGeom>
              <a:avLst/>
              <a:gdLst>
                <a:gd name="connsiteX0" fmla="*/ 537909 w 537909"/>
                <a:gd name="connsiteY0" fmla="*/ 388826 h 390428"/>
                <a:gd name="connsiteX1" fmla="*/ 533047 w 537909"/>
                <a:gd name="connsiteY1" fmla="*/ 388219 h 390428"/>
                <a:gd name="connsiteX2" fmla="*/ 517244 w 537909"/>
                <a:gd name="connsiteY2" fmla="*/ 372416 h 390428"/>
                <a:gd name="connsiteX3" fmla="*/ 447650 w 537909"/>
                <a:gd name="connsiteY3" fmla="*/ 314978 h 390428"/>
                <a:gd name="connsiteX4" fmla="*/ 33125 w 537909"/>
                <a:gd name="connsiteY4" fmla="*/ 33259 h 390428"/>
                <a:gd name="connsiteX5" fmla="*/ 0 w 537909"/>
                <a:gd name="connsiteY5" fmla="*/ 1046 h 390428"/>
                <a:gd name="connsiteX6" fmla="*/ 7294 w 537909"/>
                <a:gd name="connsiteY6" fmla="*/ 1957 h 390428"/>
                <a:gd name="connsiteX7" fmla="*/ 103023 w 537909"/>
                <a:gd name="connsiteY7" fmla="*/ 66081 h 390428"/>
                <a:gd name="connsiteX8" fmla="*/ 468011 w 537909"/>
                <a:gd name="connsiteY8" fmla="*/ 306772 h 390428"/>
                <a:gd name="connsiteX9" fmla="*/ 494755 w 537909"/>
                <a:gd name="connsiteY9" fmla="*/ 325918 h 390428"/>
                <a:gd name="connsiteX10" fmla="*/ 537909 w 537909"/>
                <a:gd name="connsiteY10" fmla="*/ 388826 h 39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909" h="390428">
                  <a:moveTo>
                    <a:pt x="537909" y="388826"/>
                  </a:moveTo>
                  <a:cubicBezTo>
                    <a:pt x="535782" y="392169"/>
                    <a:pt x="534262" y="389434"/>
                    <a:pt x="533047" y="388219"/>
                  </a:cubicBezTo>
                  <a:cubicBezTo>
                    <a:pt x="527576" y="383052"/>
                    <a:pt x="521802" y="378494"/>
                    <a:pt x="517244" y="372416"/>
                  </a:cubicBezTo>
                  <a:cubicBezTo>
                    <a:pt x="499009" y="347192"/>
                    <a:pt x="473482" y="330781"/>
                    <a:pt x="447650" y="314978"/>
                  </a:cubicBezTo>
                  <a:cubicBezTo>
                    <a:pt x="305423" y="227150"/>
                    <a:pt x="166843" y="133851"/>
                    <a:pt x="33125" y="33259"/>
                  </a:cubicBezTo>
                  <a:cubicBezTo>
                    <a:pt x="20665" y="23838"/>
                    <a:pt x="8813" y="14113"/>
                    <a:pt x="0" y="1046"/>
                  </a:cubicBezTo>
                  <a:cubicBezTo>
                    <a:pt x="3647" y="-474"/>
                    <a:pt x="3647" y="-474"/>
                    <a:pt x="7294" y="1957"/>
                  </a:cubicBezTo>
                  <a:cubicBezTo>
                    <a:pt x="39204" y="23231"/>
                    <a:pt x="70809" y="45112"/>
                    <a:pt x="103023" y="66081"/>
                  </a:cubicBezTo>
                  <a:cubicBezTo>
                    <a:pt x="225496" y="144792"/>
                    <a:pt x="346146" y="226542"/>
                    <a:pt x="468011" y="306772"/>
                  </a:cubicBezTo>
                  <a:cubicBezTo>
                    <a:pt x="477128" y="312850"/>
                    <a:pt x="485334" y="319840"/>
                    <a:pt x="494755" y="325918"/>
                  </a:cubicBezTo>
                  <a:cubicBezTo>
                    <a:pt x="518155" y="340810"/>
                    <a:pt x="529704" y="363602"/>
                    <a:pt x="537909" y="388826"/>
                  </a:cubicBezTo>
                  <a:close/>
                </a:path>
              </a:pathLst>
            </a:custGeom>
            <a:solidFill>
              <a:srgbClr val="000000"/>
            </a:solidFill>
            <a:ln w="3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21">
              <a:extLst>
                <a:ext uri="{FF2B5EF4-FFF2-40B4-BE49-F238E27FC236}">
                  <a16:creationId xmlns:a16="http://schemas.microsoft.com/office/drawing/2014/main" id="{11F858CD-7DE5-4E60-A445-B9062A95DD9B}"/>
                </a:ext>
              </a:extLst>
            </p:cNvPr>
            <p:cNvSpPr/>
            <p:nvPr/>
          </p:nvSpPr>
          <p:spPr>
            <a:xfrm>
              <a:off x="10054215" y="1450043"/>
              <a:ext cx="397567" cy="425655"/>
            </a:xfrm>
            <a:custGeom>
              <a:avLst/>
              <a:gdLst>
                <a:gd name="connsiteX0" fmla="*/ 299275 w 397567"/>
                <a:gd name="connsiteY0" fmla="*/ 68382 h 425655"/>
                <a:gd name="connsiteX1" fmla="*/ 297077 w 397567"/>
                <a:gd name="connsiteY1" fmla="*/ 281211 h 425655"/>
                <a:gd name="connsiteX2" fmla="*/ 98293 w 397567"/>
                <a:gd name="connsiteY2" fmla="*/ 357274 h 425655"/>
                <a:gd name="connsiteX3" fmla="*/ 100491 w 397567"/>
                <a:gd name="connsiteY3" fmla="*/ 144446 h 425655"/>
                <a:gd name="connsiteX4" fmla="*/ 299275 w 397567"/>
                <a:gd name="connsiteY4" fmla="*/ 68382 h 42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567" h="425655">
                  <a:moveTo>
                    <a:pt x="299275" y="68382"/>
                  </a:moveTo>
                  <a:cubicBezTo>
                    <a:pt x="353560" y="106149"/>
                    <a:pt x="352576" y="201435"/>
                    <a:pt x="297077" y="281211"/>
                  </a:cubicBezTo>
                  <a:cubicBezTo>
                    <a:pt x="241577" y="360986"/>
                    <a:pt x="152579" y="395040"/>
                    <a:pt x="98293" y="357274"/>
                  </a:cubicBezTo>
                  <a:cubicBezTo>
                    <a:pt x="44007" y="319507"/>
                    <a:pt x="44991" y="224221"/>
                    <a:pt x="100491" y="144446"/>
                  </a:cubicBezTo>
                  <a:cubicBezTo>
                    <a:pt x="155990" y="64671"/>
                    <a:pt x="244989" y="30616"/>
                    <a:pt x="299275" y="68382"/>
                  </a:cubicBezTo>
                  <a:close/>
                </a:path>
              </a:pathLst>
            </a:custGeom>
            <a:solidFill>
              <a:srgbClr val="222222"/>
            </a:solidFill>
            <a:ln w="3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2">
              <a:extLst>
                <a:ext uri="{FF2B5EF4-FFF2-40B4-BE49-F238E27FC236}">
                  <a16:creationId xmlns:a16="http://schemas.microsoft.com/office/drawing/2014/main" id="{63638743-B35E-49E0-B803-31AF82FD4473}"/>
                </a:ext>
              </a:extLst>
            </p:cNvPr>
            <p:cNvSpPr/>
            <p:nvPr/>
          </p:nvSpPr>
          <p:spPr>
            <a:xfrm>
              <a:off x="8846800" y="787607"/>
              <a:ext cx="1467076" cy="998264"/>
            </a:xfrm>
            <a:custGeom>
              <a:avLst/>
              <a:gdLst>
                <a:gd name="connsiteX0" fmla="*/ 1467077 w 1467076"/>
                <a:gd name="connsiteY0" fmla="*/ 710468 h 998264"/>
                <a:gd name="connsiteX1" fmla="*/ 156037 w 1467076"/>
                <a:gd name="connsiteY1" fmla="*/ 2069 h 998264"/>
                <a:gd name="connsiteX2" fmla="*/ 100727 w 1467076"/>
                <a:gd name="connsiteY2" fmla="*/ 6932 h 998264"/>
                <a:gd name="connsiteX3" fmla="*/ 135 w 1467076"/>
                <a:gd name="connsiteY3" fmla="*/ 101446 h 998264"/>
                <a:gd name="connsiteX4" fmla="*/ 135 w 1467076"/>
                <a:gd name="connsiteY4" fmla="*/ 159795 h 998264"/>
                <a:gd name="connsiteX5" fmla="*/ 19585 w 1467076"/>
                <a:gd name="connsiteY5" fmla="*/ 200214 h 998264"/>
                <a:gd name="connsiteX6" fmla="*/ 1277137 w 1467076"/>
                <a:gd name="connsiteY6" fmla="*/ 998265 h 998264"/>
                <a:gd name="connsiteX7" fmla="*/ 1264373 w 1467076"/>
                <a:gd name="connsiteY7" fmla="*/ 865763 h 998264"/>
                <a:gd name="connsiteX8" fmla="*/ 1331232 w 1467076"/>
                <a:gd name="connsiteY8" fmla="*/ 761524 h 998264"/>
                <a:gd name="connsiteX9" fmla="*/ 1405688 w 1467076"/>
                <a:gd name="connsiteY9" fmla="*/ 718674 h 998264"/>
                <a:gd name="connsiteX10" fmla="*/ 1467077 w 1467076"/>
                <a:gd name="connsiteY10" fmla="*/ 710468 h 99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7076" h="998264">
                  <a:moveTo>
                    <a:pt x="1467077" y="710468"/>
                  </a:moveTo>
                  <a:cubicBezTo>
                    <a:pt x="1464342" y="708949"/>
                    <a:pt x="180958" y="2069"/>
                    <a:pt x="156037" y="2069"/>
                  </a:cubicBezTo>
                  <a:cubicBezTo>
                    <a:pt x="137803" y="-4313"/>
                    <a:pt x="103766" y="6020"/>
                    <a:pt x="100727" y="6932"/>
                  </a:cubicBezTo>
                  <a:cubicBezTo>
                    <a:pt x="56965" y="18784"/>
                    <a:pt x="15938" y="35803"/>
                    <a:pt x="135" y="101446"/>
                  </a:cubicBezTo>
                  <a:cubicBezTo>
                    <a:pt x="135" y="101446"/>
                    <a:pt x="-169" y="139738"/>
                    <a:pt x="135" y="159795"/>
                  </a:cubicBezTo>
                  <a:cubicBezTo>
                    <a:pt x="439" y="175598"/>
                    <a:pt x="3174" y="189882"/>
                    <a:pt x="19585" y="200214"/>
                  </a:cubicBezTo>
                  <a:cubicBezTo>
                    <a:pt x="143881" y="278318"/>
                    <a:pt x="1133999" y="907398"/>
                    <a:pt x="1277137" y="998265"/>
                  </a:cubicBezTo>
                  <a:cubicBezTo>
                    <a:pt x="1268020" y="978511"/>
                    <a:pt x="1242188" y="939611"/>
                    <a:pt x="1264373" y="865763"/>
                  </a:cubicBezTo>
                  <a:cubicBezTo>
                    <a:pt x="1273794" y="841147"/>
                    <a:pt x="1294764" y="786444"/>
                    <a:pt x="1331232" y="761524"/>
                  </a:cubicBezTo>
                  <a:cubicBezTo>
                    <a:pt x="1331232" y="761524"/>
                    <a:pt x="1358583" y="734173"/>
                    <a:pt x="1405688" y="718674"/>
                  </a:cubicBezTo>
                  <a:cubicBezTo>
                    <a:pt x="1427569" y="708037"/>
                    <a:pt x="1440637" y="711988"/>
                    <a:pt x="1467077" y="710468"/>
                  </a:cubicBezTo>
                  <a:close/>
                </a:path>
              </a:pathLst>
            </a:custGeom>
            <a:solidFill>
              <a:srgbClr val="A8A8A8"/>
            </a:solidFill>
            <a:ln w="3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42">
            <a:extLst>
              <a:ext uri="{FF2B5EF4-FFF2-40B4-BE49-F238E27FC236}">
                <a16:creationId xmlns:a16="http://schemas.microsoft.com/office/drawing/2014/main" id="{48CF2E24-02E7-4BCE-BAC9-8E48CAC159E1}"/>
              </a:ext>
            </a:extLst>
          </p:cNvPr>
          <p:cNvGrpSpPr/>
          <p:nvPr/>
        </p:nvGrpSpPr>
        <p:grpSpPr>
          <a:xfrm>
            <a:off x="778600" y="2437181"/>
            <a:ext cx="4711132" cy="3692011"/>
            <a:chOff x="6924533" y="2129354"/>
            <a:chExt cx="4650011" cy="3763602"/>
          </a:xfrm>
        </p:grpSpPr>
        <p:sp>
          <p:nvSpPr>
            <p:cNvPr id="4" name="Freeform: Shape 89">
              <a:extLst>
                <a:ext uri="{FF2B5EF4-FFF2-40B4-BE49-F238E27FC236}">
                  <a16:creationId xmlns:a16="http://schemas.microsoft.com/office/drawing/2014/main" id="{AD0C340C-2050-4FE7-B82F-326375808B37}"/>
                </a:ext>
              </a:extLst>
            </p:cNvPr>
            <p:cNvSpPr/>
            <p:nvPr/>
          </p:nvSpPr>
          <p:spPr>
            <a:xfrm>
              <a:off x="6924332" y="2129354"/>
              <a:ext cx="4649485" cy="3436093"/>
            </a:xfrm>
            <a:custGeom>
              <a:avLst/>
              <a:gdLst>
                <a:gd name="connsiteX0" fmla="*/ 1743592 w 4649485"/>
                <a:gd name="connsiteY0" fmla="*/ 0 h 3436093"/>
                <a:gd name="connsiteX1" fmla="*/ 1685467 w 4649485"/>
                <a:gd name="connsiteY1" fmla="*/ 0 h 3436093"/>
                <a:gd name="connsiteX2" fmla="*/ 91021 w 4649485"/>
                <a:gd name="connsiteY2" fmla="*/ 920557 h 3436093"/>
                <a:gd name="connsiteX3" fmla="*/ 60869 w 4649485"/>
                <a:gd name="connsiteY3" fmla="*/ 952889 h 3436093"/>
                <a:gd name="connsiteX4" fmla="*/ 8193 w 4649485"/>
                <a:gd name="connsiteY4" fmla="*/ 1054245 h 3436093"/>
                <a:gd name="connsiteX5" fmla="*/ 2380 w 4649485"/>
                <a:gd name="connsiteY5" fmla="*/ 1100745 h 3436093"/>
                <a:gd name="connsiteX6" fmla="*/ 76853 w 4649485"/>
                <a:gd name="connsiteY6" fmla="*/ 1396093 h 3436093"/>
                <a:gd name="connsiteX7" fmla="*/ 97924 w 4649485"/>
                <a:gd name="connsiteY7" fmla="*/ 1426245 h 3436093"/>
                <a:gd name="connsiteX8" fmla="*/ 3033970 w 4649485"/>
                <a:gd name="connsiteY8" fmla="*/ 3431926 h 3436093"/>
                <a:gd name="connsiteX9" fmla="*/ 3062669 w 4649485"/>
                <a:gd name="connsiteY9" fmla="*/ 3427566 h 3436093"/>
                <a:gd name="connsiteX10" fmla="*/ 4507806 w 4649485"/>
                <a:gd name="connsiteY10" fmla="*/ 1837117 h 3436093"/>
                <a:gd name="connsiteX11" fmla="*/ 4514344 w 4649485"/>
                <a:gd name="connsiteY11" fmla="*/ 1815684 h 3436093"/>
                <a:gd name="connsiteX12" fmla="*/ 4461669 w 4649485"/>
                <a:gd name="connsiteY12" fmla="*/ 1784078 h 3436093"/>
                <a:gd name="connsiteX13" fmla="*/ 4481649 w 4649485"/>
                <a:gd name="connsiteY13" fmla="*/ 1616968 h 3436093"/>
                <a:gd name="connsiteX14" fmla="*/ 4525606 w 4649485"/>
                <a:gd name="connsiteY14" fmla="*/ 1506167 h 3436093"/>
                <a:gd name="connsiteX15" fmla="*/ 4649486 w 4649485"/>
                <a:gd name="connsiteY15" fmla="*/ 1377202 h 3436093"/>
                <a:gd name="connsiteX16" fmla="*/ 4649486 w 4649485"/>
                <a:gd name="connsiteY16" fmla="*/ 1366304 h 3436093"/>
                <a:gd name="connsiteX17" fmla="*/ 1743592 w 4649485"/>
                <a:gd name="connsiteY17" fmla="*/ 0 h 343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49485" h="3436093">
                  <a:moveTo>
                    <a:pt x="1743592" y="0"/>
                  </a:moveTo>
                  <a:cubicBezTo>
                    <a:pt x="1724338" y="0"/>
                    <a:pt x="1704721" y="0"/>
                    <a:pt x="1685467" y="0"/>
                  </a:cubicBezTo>
                  <a:cubicBezTo>
                    <a:pt x="1683287" y="6176"/>
                    <a:pt x="523327" y="672072"/>
                    <a:pt x="91021" y="920557"/>
                  </a:cubicBezTo>
                  <a:cubicBezTo>
                    <a:pt x="77217" y="928549"/>
                    <a:pt x="68135" y="938721"/>
                    <a:pt x="60869" y="952889"/>
                  </a:cubicBezTo>
                  <a:cubicBezTo>
                    <a:pt x="44158" y="987037"/>
                    <a:pt x="27084" y="1021186"/>
                    <a:pt x="8193" y="1054245"/>
                  </a:cubicBezTo>
                  <a:cubicBezTo>
                    <a:pt x="-526" y="1069502"/>
                    <a:pt x="-1979" y="1084397"/>
                    <a:pt x="2380" y="1100745"/>
                  </a:cubicBezTo>
                  <a:cubicBezTo>
                    <a:pt x="27447" y="1199194"/>
                    <a:pt x="52150" y="1297644"/>
                    <a:pt x="76853" y="1396093"/>
                  </a:cubicBezTo>
                  <a:cubicBezTo>
                    <a:pt x="80123" y="1409171"/>
                    <a:pt x="86299" y="1418253"/>
                    <a:pt x="97924" y="1426245"/>
                  </a:cubicBezTo>
                  <a:cubicBezTo>
                    <a:pt x="227615" y="1514160"/>
                    <a:pt x="3025614" y="3426476"/>
                    <a:pt x="3033970" y="3431926"/>
                  </a:cubicBezTo>
                  <a:cubicBezTo>
                    <a:pt x="3044868" y="3438828"/>
                    <a:pt x="3053587" y="3437011"/>
                    <a:pt x="3062669" y="3427566"/>
                  </a:cubicBezTo>
                  <a:cubicBezTo>
                    <a:pt x="3093548" y="3395961"/>
                    <a:pt x="4456582" y="1894879"/>
                    <a:pt x="4507806" y="1837117"/>
                  </a:cubicBezTo>
                  <a:cubicBezTo>
                    <a:pt x="4513255" y="1830942"/>
                    <a:pt x="4523790" y="1820770"/>
                    <a:pt x="4514344" y="1815684"/>
                  </a:cubicBezTo>
                  <a:cubicBezTo>
                    <a:pt x="4492547" y="1804059"/>
                    <a:pt x="4486372" y="1797156"/>
                    <a:pt x="4461669" y="1784078"/>
                  </a:cubicBezTo>
                  <a:cubicBezTo>
                    <a:pt x="4442415" y="1763008"/>
                    <a:pt x="4465665" y="1667101"/>
                    <a:pt x="4481649" y="1616968"/>
                  </a:cubicBezTo>
                  <a:cubicBezTo>
                    <a:pt x="4484919" y="1606797"/>
                    <a:pt x="4497270" y="1543222"/>
                    <a:pt x="4525606" y="1506167"/>
                  </a:cubicBezTo>
                  <a:cubicBezTo>
                    <a:pt x="4527059" y="1504351"/>
                    <a:pt x="4607345" y="1415710"/>
                    <a:pt x="4649486" y="1377202"/>
                  </a:cubicBezTo>
                  <a:cubicBezTo>
                    <a:pt x="4649486" y="1373570"/>
                    <a:pt x="4649486" y="1369937"/>
                    <a:pt x="4649486" y="1366304"/>
                  </a:cubicBezTo>
                  <a:cubicBezTo>
                    <a:pt x="4643310" y="1359402"/>
                    <a:pt x="1832232" y="42141"/>
                    <a:pt x="1743592" y="0"/>
                  </a:cubicBezTo>
                  <a:close/>
                </a:path>
              </a:pathLst>
            </a:custGeom>
            <a:solidFill>
              <a:srgbClr val="000000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90">
              <a:extLst>
                <a:ext uri="{FF2B5EF4-FFF2-40B4-BE49-F238E27FC236}">
                  <a16:creationId xmlns:a16="http://schemas.microsoft.com/office/drawing/2014/main" id="{5F91DC0E-6131-486D-83C3-BE5BA6049D8E}"/>
                </a:ext>
              </a:extLst>
            </p:cNvPr>
            <p:cNvSpPr/>
            <p:nvPr/>
          </p:nvSpPr>
          <p:spPr>
            <a:xfrm>
              <a:off x="7033682" y="2140161"/>
              <a:ext cx="4485875" cy="2871197"/>
            </a:xfrm>
            <a:custGeom>
              <a:avLst/>
              <a:gdLst>
                <a:gd name="connsiteX0" fmla="*/ 4470385 w 4485875"/>
                <a:gd name="connsiteY0" fmla="*/ 1345324 h 2871197"/>
                <a:gd name="connsiteX1" fmla="*/ 1617894 w 4485875"/>
                <a:gd name="connsiteY1" fmla="*/ 4450 h 2871197"/>
                <a:gd name="connsiteX2" fmla="*/ 1584472 w 4485875"/>
                <a:gd name="connsiteY2" fmla="*/ 4813 h 2871197"/>
                <a:gd name="connsiteX3" fmla="*/ 10007 w 4485875"/>
                <a:gd name="connsiteY3" fmla="*/ 910839 h 2871197"/>
                <a:gd name="connsiteX4" fmla="*/ 9644 w 4485875"/>
                <a:gd name="connsiteY4" fmla="*/ 931183 h 2871197"/>
                <a:gd name="connsiteX5" fmla="*/ 3020889 w 4485875"/>
                <a:gd name="connsiteY5" fmla="*/ 2860574 h 2871197"/>
                <a:gd name="connsiteX6" fmla="*/ 3062667 w 4485875"/>
                <a:gd name="connsiteY6" fmla="*/ 2855851 h 2871197"/>
                <a:gd name="connsiteX7" fmla="*/ 4482374 w 4485875"/>
                <a:gd name="connsiteY7" fmla="*/ 1363852 h 2871197"/>
                <a:gd name="connsiteX8" fmla="*/ 4470385 w 4485875"/>
                <a:gd name="connsiteY8" fmla="*/ 1345324 h 287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5875" h="2871197">
                  <a:moveTo>
                    <a:pt x="4470385" y="1345324"/>
                  </a:moveTo>
                  <a:cubicBezTo>
                    <a:pt x="4389737" y="1297008"/>
                    <a:pt x="1750855" y="68025"/>
                    <a:pt x="1617894" y="4450"/>
                  </a:cubicBezTo>
                  <a:cubicBezTo>
                    <a:pt x="1605542" y="-1362"/>
                    <a:pt x="1596097" y="-1726"/>
                    <a:pt x="1584472" y="4813"/>
                  </a:cubicBezTo>
                  <a:cubicBezTo>
                    <a:pt x="1506366" y="50224"/>
                    <a:pt x="52511" y="886499"/>
                    <a:pt x="10007" y="910839"/>
                  </a:cubicBezTo>
                  <a:cubicBezTo>
                    <a:pt x="-2344" y="917741"/>
                    <a:pt x="-4161" y="922827"/>
                    <a:pt x="9644" y="931183"/>
                  </a:cubicBezTo>
                  <a:cubicBezTo>
                    <a:pt x="39796" y="949710"/>
                    <a:pt x="2848694" y="2750136"/>
                    <a:pt x="3020889" y="2860574"/>
                  </a:cubicBezTo>
                  <a:cubicBezTo>
                    <a:pt x="3043776" y="2875105"/>
                    <a:pt x="3044140" y="2875832"/>
                    <a:pt x="3062667" y="2855851"/>
                  </a:cubicBezTo>
                  <a:cubicBezTo>
                    <a:pt x="3133144" y="2781015"/>
                    <a:pt x="4462756" y="1387828"/>
                    <a:pt x="4482374" y="1363852"/>
                  </a:cubicBezTo>
                  <a:cubicBezTo>
                    <a:pt x="4490729" y="1353680"/>
                    <a:pt x="4483100" y="1352953"/>
                    <a:pt x="4470385" y="1345324"/>
                  </a:cubicBezTo>
                  <a:close/>
                </a:path>
              </a:pathLst>
            </a:custGeom>
            <a:solidFill>
              <a:srgbClr val="282828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91">
              <a:extLst>
                <a:ext uri="{FF2B5EF4-FFF2-40B4-BE49-F238E27FC236}">
                  <a16:creationId xmlns:a16="http://schemas.microsoft.com/office/drawing/2014/main" id="{FADA0D1C-2760-4C74-A90E-E9AEFBCF13C9}"/>
                </a:ext>
              </a:extLst>
            </p:cNvPr>
            <p:cNvSpPr/>
            <p:nvPr/>
          </p:nvSpPr>
          <p:spPr>
            <a:xfrm>
              <a:off x="10121504" y="2993601"/>
              <a:ext cx="585521" cy="241945"/>
            </a:xfrm>
            <a:custGeom>
              <a:avLst/>
              <a:gdLst>
                <a:gd name="connsiteX0" fmla="*/ 573897 w 585521"/>
                <a:gd name="connsiteY0" fmla="*/ 95180 h 241945"/>
                <a:gd name="connsiteX1" fmla="*/ 560092 w 585521"/>
                <a:gd name="connsiteY1" fmla="*/ 118430 h 241945"/>
                <a:gd name="connsiteX2" fmla="*/ 72931 w 585521"/>
                <a:gd name="connsiteY2" fmla="*/ 241946 h 241945"/>
                <a:gd name="connsiteX3" fmla="*/ 3544 w 585521"/>
                <a:gd name="connsiteY3" fmla="*/ 142770 h 241945"/>
                <a:gd name="connsiteX4" fmla="*/ 16985 w 585521"/>
                <a:gd name="connsiteY4" fmla="*/ 120246 h 241945"/>
                <a:gd name="connsiteX5" fmla="*/ 585522 w 585521"/>
                <a:gd name="connsiteY5" fmla="*/ 0 h 241945"/>
                <a:gd name="connsiteX6" fmla="*/ 573897 w 585521"/>
                <a:gd name="connsiteY6" fmla="*/ 95180 h 24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5521" h="241945">
                  <a:moveTo>
                    <a:pt x="573897" y="95180"/>
                  </a:moveTo>
                  <a:cubicBezTo>
                    <a:pt x="572443" y="114797"/>
                    <a:pt x="572443" y="114797"/>
                    <a:pt x="560092" y="118430"/>
                  </a:cubicBezTo>
                  <a:cubicBezTo>
                    <a:pt x="523037" y="129328"/>
                    <a:pt x="93638" y="236497"/>
                    <a:pt x="72931" y="241946"/>
                  </a:cubicBezTo>
                  <a:cubicBezTo>
                    <a:pt x="47864" y="206344"/>
                    <a:pt x="22071" y="174012"/>
                    <a:pt x="3544" y="142770"/>
                  </a:cubicBezTo>
                  <a:cubicBezTo>
                    <a:pt x="-3722" y="130782"/>
                    <a:pt x="-89" y="124243"/>
                    <a:pt x="16985" y="120246"/>
                  </a:cubicBezTo>
                  <a:cubicBezTo>
                    <a:pt x="42778" y="114071"/>
                    <a:pt x="553916" y="5813"/>
                    <a:pt x="585522" y="0"/>
                  </a:cubicBezTo>
                  <a:cubicBezTo>
                    <a:pt x="580436" y="42141"/>
                    <a:pt x="574987" y="85008"/>
                    <a:pt x="573897" y="9518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92">
              <a:extLst>
                <a:ext uri="{FF2B5EF4-FFF2-40B4-BE49-F238E27FC236}">
                  <a16:creationId xmlns:a16="http://schemas.microsoft.com/office/drawing/2014/main" id="{3BF8BCDC-48D7-464F-8794-E53EA27C5659}"/>
                </a:ext>
              </a:extLst>
            </p:cNvPr>
            <p:cNvSpPr/>
            <p:nvPr/>
          </p:nvSpPr>
          <p:spPr>
            <a:xfrm>
              <a:off x="6946203" y="3226244"/>
              <a:ext cx="3047700" cy="2311101"/>
            </a:xfrm>
            <a:custGeom>
              <a:avLst/>
              <a:gdLst>
                <a:gd name="connsiteX0" fmla="*/ 3047700 w 3047700"/>
                <a:gd name="connsiteY0" fmla="*/ 1996819 h 2311101"/>
                <a:gd name="connsiteX1" fmla="*/ 3014278 w 3047700"/>
                <a:gd name="connsiteY1" fmla="*/ 2298707 h 2311101"/>
                <a:gd name="connsiteX2" fmla="*/ 2999020 w 3047700"/>
                <a:gd name="connsiteY2" fmla="*/ 2307425 h 2311101"/>
                <a:gd name="connsiteX3" fmla="*/ 88404 w 3047700"/>
                <a:gd name="connsiteY3" fmla="*/ 316640 h 2311101"/>
                <a:gd name="connsiteX4" fmla="*/ 2306 w 3047700"/>
                <a:gd name="connsiteY4" fmla="*/ 16569 h 2311101"/>
                <a:gd name="connsiteX5" fmla="*/ 3033 w 3047700"/>
                <a:gd name="connsiteY5" fmla="*/ 1674 h 2311101"/>
                <a:gd name="connsiteX6" fmla="*/ 19744 w 3047700"/>
                <a:gd name="connsiteY6" fmla="*/ 4944 h 2311101"/>
                <a:gd name="connsiteX7" fmla="*/ 3039708 w 3047700"/>
                <a:gd name="connsiteY7" fmla="*/ 1972116 h 2311101"/>
                <a:gd name="connsiteX8" fmla="*/ 3047700 w 3047700"/>
                <a:gd name="connsiteY8" fmla="*/ 1996819 h 231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700" h="2311101">
                  <a:moveTo>
                    <a:pt x="3047700" y="1996819"/>
                  </a:moveTo>
                  <a:cubicBezTo>
                    <a:pt x="3040798" y="2028788"/>
                    <a:pt x="3018638" y="2261652"/>
                    <a:pt x="3014278" y="2298707"/>
                  </a:cubicBezTo>
                  <a:cubicBezTo>
                    <a:pt x="3013552" y="2305972"/>
                    <a:pt x="3012462" y="2316871"/>
                    <a:pt x="2999020" y="2307425"/>
                  </a:cubicBezTo>
                  <a:cubicBezTo>
                    <a:pt x="2931813" y="2260925"/>
                    <a:pt x="111654" y="330081"/>
                    <a:pt x="88404" y="316640"/>
                  </a:cubicBezTo>
                  <a:cubicBezTo>
                    <a:pt x="65517" y="303198"/>
                    <a:pt x="5939" y="32190"/>
                    <a:pt x="2306" y="16569"/>
                  </a:cubicBezTo>
                  <a:cubicBezTo>
                    <a:pt x="853" y="11483"/>
                    <a:pt x="-2417" y="5307"/>
                    <a:pt x="3033" y="1674"/>
                  </a:cubicBezTo>
                  <a:cubicBezTo>
                    <a:pt x="8845" y="-2322"/>
                    <a:pt x="14658" y="1674"/>
                    <a:pt x="19744" y="4944"/>
                  </a:cubicBezTo>
                  <a:cubicBezTo>
                    <a:pt x="52076" y="26014"/>
                    <a:pt x="2984489" y="1936878"/>
                    <a:pt x="3039708" y="1972116"/>
                  </a:cubicBezTo>
                  <a:cubicBezTo>
                    <a:pt x="3049153" y="1978292"/>
                    <a:pt x="3046974" y="1986284"/>
                    <a:pt x="3047700" y="1996819"/>
                  </a:cubicBezTo>
                  <a:close/>
                </a:path>
              </a:pathLst>
            </a:custGeom>
            <a:solidFill>
              <a:srgbClr val="191919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93">
              <a:extLst>
                <a:ext uri="{FF2B5EF4-FFF2-40B4-BE49-F238E27FC236}">
                  <a16:creationId xmlns:a16="http://schemas.microsoft.com/office/drawing/2014/main" id="{9BE41683-CC4B-43D7-8229-7BDEC4EB3E21}"/>
                </a:ext>
              </a:extLst>
            </p:cNvPr>
            <p:cNvSpPr/>
            <p:nvPr/>
          </p:nvSpPr>
          <p:spPr>
            <a:xfrm>
              <a:off x="6992557" y="3070236"/>
              <a:ext cx="3084900" cy="2005197"/>
            </a:xfrm>
            <a:custGeom>
              <a:avLst/>
              <a:gdLst>
                <a:gd name="connsiteX0" fmla="*/ 3084901 w 3084900"/>
                <a:gd name="connsiteY0" fmla="*/ 1960651 h 2005197"/>
                <a:gd name="connsiteX1" fmla="*/ 3079452 w 3084900"/>
                <a:gd name="connsiteY1" fmla="*/ 1976272 h 2005197"/>
                <a:gd name="connsiteX2" fmla="*/ 3075456 w 3084900"/>
                <a:gd name="connsiteY2" fmla="*/ 1988261 h 2005197"/>
                <a:gd name="connsiteX3" fmla="*/ 3048209 w 3084900"/>
                <a:gd name="connsiteY3" fmla="*/ 1999523 h 2005197"/>
                <a:gd name="connsiteX4" fmla="*/ 12624 w 3084900"/>
                <a:gd name="connsiteY4" fmla="*/ 53057 h 2005197"/>
                <a:gd name="connsiteX5" fmla="*/ 11897 w 3084900"/>
                <a:gd name="connsiteY5" fmla="*/ 11280 h 2005197"/>
                <a:gd name="connsiteX6" fmla="*/ 41687 w 3084900"/>
                <a:gd name="connsiteY6" fmla="*/ 5831 h 2005197"/>
                <a:gd name="connsiteX7" fmla="*/ 3067100 w 3084900"/>
                <a:gd name="connsiteY7" fmla="*/ 1944667 h 2005197"/>
                <a:gd name="connsiteX8" fmla="*/ 3084901 w 3084900"/>
                <a:gd name="connsiteY8" fmla="*/ 1960651 h 200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4900" h="2005197">
                  <a:moveTo>
                    <a:pt x="3084901" y="1960651"/>
                  </a:moveTo>
                  <a:cubicBezTo>
                    <a:pt x="3083085" y="1966101"/>
                    <a:pt x="3081268" y="1971186"/>
                    <a:pt x="3079452" y="1976272"/>
                  </a:cubicBezTo>
                  <a:cubicBezTo>
                    <a:pt x="3077999" y="1980268"/>
                    <a:pt x="3076909" y="1984265"/>
                    <a:pt x="3075456" y="1988261"/>
                  </a:cubicBezTo>
                  <a:cubicBezTo>
                    <a:pt x="3066374" y="2009694"/>
                    <a:pt x="3060198" y="2007515"/>
                    <a:pt x="3048209" y="1999523"/>
                  </a:cubicBezTo>
                  <a:cubicBezTo>
                    <a:pt x="2958116" y="1940307"/>
                    <a:pt x="165566" y="151143"/>
                    <a:pt x="12624" y="53057"/>
                  </a:cubicBezTo>
                  <a:cubicBezTo>
                    <a:pt x="-4450" y="42159"/>
                    <a:pt x="-3724" y="37436"/>
                    <a:pt x="11897" y="11280"/>
                  </a:cubicBezTo>
                  <a:cubicBezTo>
                    <a:pt x="20253" y="-2888"/>
                    <a:pt x="28972" y="-2525"/>
                    <a:pt x="41687" y="5831"/>
                  </a:cubicBezTo>
                  <a:cubicBezTo>
                    <a:pt x="337398" y="195464"/>
                    <a:pt x="2812803" y="1781190"/>
                    <a:pt x="3067100" y="1944667"/>
                  </a:cubicBezTo>
                  <a:cubicBezTo>
                    <a:pt x="3074003" y="1948663"/>
                    <a:pt x="3083811" y="1950480"/>
                    <a:pt x="3084901" y="1960651"/>
                  </a:cubicBezTo>
                  <a:close/>
                </a:path>
              </a:pathLst>
            </a:custGeom>
            <a:solidFill>
              <a:srgbClr val="4E4D4D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4">
              <a:extLst>
                <a:ext uri="{FF2B5EF4-FFF2-40B4-BE49-F238E27FC236}">
                  <a16:creationId xmlns:a16="http://schemas.microsoft.com/office/drawing/2014/main" id="{755C4DDE-3F69-46EA-827B-C2E6C6D98624}"/>
                </a:ext>
              </a:extLst>
            </p:cNvPr>
            <p:cNvSpPr/>
            <p:nvPr/>
          </p:nvSpPr>
          <p:spPr>
            <a:xfrm>
              <a:off x="9706547" y="3194497"/>
              <a:ext cx="1119635" cy="1187394"/>
            </a:xfrm>
            <a:custGeom>
              <a:avLst/>
              <a:gdLst>
                <a:gd name="connsiteX0" fmla="*/ 1119636 w 1119635"/>
                <a:gd name="connsiteY0" fmla="*/ 948166 h 1187394"/>
                <a:gd name="connsiteX1" fmla="*/ 1105831 w 1119635"/>
                <a:gd name="connsiteY1" fmla="*/ 1060420 h 1187394"/>
                <a:gd name="connsiteX2" fmla="*/ 1094569 w 1119635"/>
                <a:gd name="connsiteY2" fmla="*/ 1078584 h 1187394"/>
                <a:gd name="connsiteX3" fmla="*/ 701861 w 1119635"/>
                <a:gd name="connsiteY3" fmla="*/ 1184663 h 1187394"/>
                <a:gd name="connsiteX4" fmla="*/ 660084 w 1119635"/>
                <a:gd name="connsiteY4" fmla="*/ 1170858 h 1187394"/>
                <a:gd name="connsiteX5" fmla="*/ 0 w 1119635"/>
                <a:gd name="connsiteY5" fmla="*/ 136957 h 1187394"/>
                <a:gd name="connsiteX6" fmla="*/ 11262 w 1119635"/>
                <a:gd name="connsiteY6" fmla="*/ 0 h 1187394"/>
                <a:gd name="connsiteX7" fmla="*/ 682607 w 1119635"/>
                <a:gd name="connsiteY7" fmla="*/ 1043346 h 1187394"/>
                <a:gd name="connsiteX8" fmla="*/ 716029 w 1119635"/>
                <a:gd name="connsiteY8" fmla="*/ 1058967 h 1187394"/>
                <a:gd name="connsiteX9" fmla="*/ 1119636 w 1119635"/>
                <a:gd name="connsiteY9" fmla="*/ 948166 h 118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9635" h="1187394">
                  <a:moveTo>
                    <a:pt x="1119636" y="948166"/>
                  </a:moveTo>
                  <a:cubicBezTo>
                    <a:pt x="1119272" y="976502"/>
                    <a:pt x="1106558" y="1057514"/>
                    <a:pt x="1105831" y="1060420"/>
                  </a:cubicBezTo>
                  <a:cubicBezTo>
                    <a:pt x="1102561" y="1077495"/>
                    <a:pt x="1102561" y="1077495"/>
                    <a:pt x="1094569" y="1078584"/>
                  </a:cubicBezTo>
                  <a:cubicBezTo>
                    <a:pt x="1086577" y="1080764"/>
                    <a:pt x="726201" y="1177761"/>
                    <a:pt x="701861" y="1184663"/>
                  </a:cubicBezTo>
                  <a:cubicBezTo>
                    <a:pt x="678974" y="1187206"/>
                    <a:pt x="673525" y="1193382"/>
                    <a:pt x="660084" y="1170858"/>
                  </a:cubicBezTo>
                  <a:cubicBezTo>
                    <a:pt x="564904" y="1020096"/>
                    <a:pt x="108985" y="298618"/>
                    <a:pt x="0" y="136957"/>
                  </a:cubicBezTo>
                  <a:cubicBezTo>
                    <a:pt x="5086" y="92637"/>
                    <a:pt x="9809" y="29789"/>
                    <a:pt x="11262" y="0"/>
                  </a:cubicBezTo>
                  <a:cubicBezTo>
                    <a:pt x="48316" y="58488"/>
                    <a:pt x="551099" y="836639"/>
                    <a:pt x="682607" y="1043346"/>
                  </a:cubicBezTo>
                  <a:cubicBezTo>
                    <a:pt x="692779" y="1058967"/>
                    <a:pt x="696775" y="1064416"/>
                    <a:pt x="716029" y="1058967"/>
                  </a:cubicBezTo>
                  <a:cubicBezTo>
                    <a:pt x="844994" y="1023729"/>
                    <a:pt x="990307" y="982315"/>
                    <a:pt x="1119636" y="94816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5">
              <a:extLst>
                <a:ext uri="{FF2B5EF4-FFF2-40B4-BE49-F238E27FC236}">
                  <a16:creationId xmlns:a16="http://schemas.microsoft.com/office/drawing/2014/main" id="{B865E0ED-EE27-4999-96A1-A292DD9741F7}"/>
                </a:ext>
              </a:extLst>
            </p:cNvPr>
            <p:cNvSpPr/>
            <p:nvPr/>
          </p:nvSpPr>
          <p:spPr>
            <a:xfrm>
              <a:off x="10004707" y="5104868"/>
              <a:ext cx="53936" cy="97210"/>
            </a:xfrm>
            <a:custGeom>
              <a:avLst/>
              <a:gdLst>
                <a:gd name="connsiteX0" fmla="*/ 53860 w 53936"/>
                <a:gd name="connsiteY0" fmla="*/ 8848 h 97210"/>
                <a:gd name="connsiteX1" fmla="*/ 45868 w 53936"/>
                <a:gd name="connsiteY1" fmla="*/ 63703 h 97210"/>
                <a:gd name="connsiteX2" fmla="*/ 7723 w 53936"/>
                <a:gd name="connsiteY2" fmla="*/ 97125 h 97210"/>
                <a:gd name="connsiteX3" fmla="*/ 1184 w 53936"/>
                <a:gd name="connsiteY3" fmla="*/ 88043 h 97210"/>
                <a:gd name="connsiteX4" fmla="*/ 44051 w 53936"/>
                <a:gd name="connsiteY4" fmla="*/ 4489 h 97210"/>
                <a:gd name="connsiteX5" fmla="*/ 50954 w 53936"/>
                <a:gd name="connsiteY5" fmla="*/ 493 h 97210"/>
                <a:gd name="connsiteX6" fmla="*/ 53860 w 53936"/>
                <a:gd name="connsiteY6" fmla="*/ 8848 h 9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36" h="97210">
                  <a:moveTo>
                    <a:pt x="53860" y="8848"/>
                  </a:moveTo>
                  <a:cubicBezTo>
                    <a:pt x="50954" y="28102"/>
                    <a:pt x="48774" y="46266"/>
                    <a:pt x="45868" y="63703"/>
                  </a:cubicBezTo>
                  <a:cubicBezTo>
                    <a:pt x="44778" y="71333"/>
                    <a:pt x="15352" y="96762"/>
                    <a:pt x="7723" y="97125"/>
                  </a:cubicBezTo>
                  <a:cubicBezTo>
                    <a:pt x="821" y="97852"/>
                    <a:pt x="-1722" y="93856"/>
                    <a:pt x="1184" y="88043"/>
                  </a:cubicBezTo>
                  <a:cubicBezTo>
                    <a:pt x="15352" y="60071"/>
                    <a:pt x="29520" y="32461"/>
                    <a:pt x="44051" y="4489"/>
                  </a:cubicBezTo>
                  <a:cubicBezTo>
                    <a:pt x="45141" y="2309"/>
                    <a:pt x="47321" y="-1324"/>
                    <a:pt x="50954" y="493"/>
                  </a:cubicBezTo>
                  <a:cubicBezTo>
                    <a:pt x="55313" y="3036"/>
                    <a:pt x="53497" y="7395"/>
                    <a:pt x="53860" y="8848"/>
                  </a:cubicBezTo>
                  <a:close/>
                </a:path>
              </a:pathLst>
            </a:custGeom>
            <a:solidFill>
              <a:srgbClr val="4E4D4D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6">
              <a:extLst>
                <a:ext uri="{FF2B5EF4-FFF2-40B4-BE49-F238E27FC236}">
                  <a16:creationId xmlns:a16="http://schemas.microsoft.com/office/drawing/2014/main" id="{FA551ACB-14B8-4261-BF37-993AB8912016}"/>
                </a:ext>
              </a:extLst>
            </p:cNvPr>
            <p:cNvSpPr/>
            <p:nvPr/>
          </p:nvSpPr>
          <p:spPr>
            <a:xfrm>
              <a:off x="9085334" y="3194860"/>
              <a:ext cx="632474" cy="291849"/>
            </a:xfrm>
            <a:custGeom>
              <a:avLst/>
              <a:gdLst>
                <a:gd name="connsiteX0" fmla="*/ 632474 w 632474"/>
                <a:gd name="connsiteY0" fmla="*/ 0 h 291849"/>
                <a:gd name="connsiteX1" fmla="*/ 621212 w 632474"/>
                <a:gd name="connsiteY1" fmla="*/ 136957 h 291849"/>
                <a:gd name="connsiteX2" fmla="*/ 30879 w 632474"/>
                <a:gd name="connsiteY2" fmla="*/ 286993 h 291849"/>
                <a:gd name="connsiteX3" fmla="*/ 4359 w 632474"/>
                <a:gd name="connsiteY3" fmla="*/ 274278 h 291849"/>
                <a:gd name="connsiteX4" fmla="*/ 0 w 632474"/>
                <a:gd name="connsiteY4" fmla="*/ 148946 h 291849"/>
                <a:gd name="connsiteX5" fmla="*/ 632474 w 632474"/>
                <a:gd name="connsiteY5" fmla="*/ 0 h 2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2474" h="291849">
                  <a:moveTo>
                    <a:pt x="632474" y="0"/>
                  </a:moveTo>
                  <a:cubicBezTo>
                    <a:pt x="629931" y="53403"/>
                    <a:pt x="625935" y="87188"/>
                    <a:pt x="621212" y="136957"/>
                  </a:cubicBezTo>
                  <a:cubicBezTo>
                    <a:pt x="552552" y="151489"/>
                    <a:pt x="70840" y="279001"/>
                    <a:pt x="30879" y="286993"/>
                  </a:cubicBezTo>
                  <a:cubicBezTo>
                    <a:pt x="4359" y="290989"/>
                    <a:pt x="2180" y="300071"/>
                    <a:pt x="4359" y="274278"/>
                  </a:cubicBezTo>
                  <a:cubicBezTo>
                    <a:pt x="4359" y="241583"/>
                    <a:pt x="1816" y="197262"/>
                    <a:pt x="0" y="148946"/>
                  </a:cubicBezTo>
                  <a:cubicBezTo>
                    <a:pt x="109711" y="122426"/>
                    <a:pt x="533662" y="23250"/>
                    <a:pt x="632474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97">
              <a:extLst>
                <a:ext uri="{FF2B5EF4-FFF2-40B4-BE49-F238E27FC236}">
                  <a16:creationId xmlns:a16="http://schemas.microsoft.com/office/drawing/2014/main" id="{8F98AFB4-1C05-4672-BD2C-4D2CCCC29112}"/>
                </a:ext>
              </a:extLst>
            </p:cNvPr>
            <p:cNvSpPr/>
            <p:nvPr/>
          </p:nvSpPr>
          <p:spPr>
            <a:xfrm>
              <a:off x="9382757" y="2650663"/>
              <a:ext cx="192766" cy="329133"/>
            </a:xfrm>
            <a:custGeom>
              <a:avLst/>
              <a:gdLst>
                <a:gd name="connsiteX0" fmla="*/ 105 w 192766"/>
                <a:gd name="connsiteY0" fmla="*/ 0 h 329133"/>
                <a:gd name="connsiteX1" fmla="*/ 189012 w 192766"/>
                <a:gd name="connsiteY1" fmla="*/ 297528 h 329133"/>
                <a:gd name="connsiteX2" fmla="*/ 178840 w 192766"/>
                <a:gd name="connsiteY2" fmla="*/ 314966 h 329133"/>
                <a:gd name="connsiteX3" fmla="*/ 118535 w 192766"/>
                <a:gd name="connsiteY3" fmla="*/ 329134 h 329133"/>
                <a:gd name="connsiteX4" fmla="*/ 10640 w 192766"/>
                <a:gd name="connsiteY4" fmla="*/ 158028 h 329133"/>
                <a:gd name="connsiteX5" fmla="*/ 2648 w 192766"/>
                <a:gd name="connsiteY5" fmla="*/ 134051 h 329133"/>
                <a:gd name="connsiteX6" fmla="*/ 105 w 192766"/>
                <a:gd name="connsiteY6" fmla="*/ 0 h 32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766" h="329133">
                  <a:moveTo>
                    <a:pt x="105" y="0"/>
                  </a:moveTo>
                  <a:cubicBezTo>
                    <a:pt x="64043" y="98086"/>
                    <a:pt x="124711" y="199442"/>
                    <a:pt x="189012" y="297528"/>
                  </a:cubicBezTo>
                  <a:cubicBezTo>
                    <a:pt x="195914" y="308063"/>
                    <a:pt x="193735" y="310969"/>
                    <a:pt x="178840" y="314966"/>
                  </a:cubicBezTo>
                  <a:cubicBezTo>
                    <a:pt x="155227" y="321505"/>
                    <a:pt x="140332" y="324411"/>
                    <a:pt x="118535" y="329134"/>
                  </a:cubicBezTo>
                  <a:cubicBezTo>
                    <a:pt x="78938" y="263743"/>
                    <a:pt x="50965" y="223418"/>
                    <a:pt x="10640" y="158028"/>
                  </a:cubicBezTo>
                  <a:cubicBezTo>
                    <a:pt x="1195" y="142770"/>
                    <a:pt x="2285" y="148946"/>
                    <a:pt x="2648" y="134051"/>
                  </a:cubicBezTo>
                  <a:cubicBezTo>
                    <a:pt x="2648" y="98813"/>
                    <a:pt x="-621" y="16348"/>
                    <a:pt x="105" y="0"/>
                  </a:cubicBezTo>
                  <a:close/>
                </a:path>
              </a:pathLst>
            </a:custGeom>
            <a:solidFill>
              <a:srgbClr val="463505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98">
              <a:extLst>
                <a:ext uri="{FF2B5EF4-FFF2-40B4-BE49-F238E27FC236}">
                  <a16:creationId xmlns:a16="http://schemas.microsoft.com/office/drawing/2014/main" id="{8119B433-2B53-4128-9B7B-FCF6AE6D8319}"/>
                </a:ext>
              </a:extLst>
            </p:cNvPr>
            <p:cNvSpPr/>
            <p:nvPr/>
          </p:nvSpPr>
          <p:spPr>
            <a:xfrm>
              <a:off x="8958221" y="3105856"/>
              <a:ext cx="134015" cy="380719"/>
            </a:xfrm>
            <a:custGeom>
              <a:avLst/>
              <a:gdLst>
                <a:gd name="connsiteX0" fmla="*/ 130020 w 134015"/>
                <a:gd name="connsiteY0" fmla="*/ 240856 h 380719"/>
                <a:gd name="connsiteX1" fmla="*/ 134016 w 134015"/>
                <a:gd name="connsiteY1" fmla="*/ 380720 h 380719"/>
                <a:gd name="connsiteX2" fmla="*/ 1055 w 134015"/>
                <a:gd name="connsiteY2" fmla="*/ 116977 h 380719"/>
                <a:gd name="connsiteX3" fmla="*/ 1055 w 134015"/>
                <a:gd name="connsiteY3" fmla="*/ 0 h 380719"/>
                <a:gd name="connsiteX4" fmla="*/ 130020 w 134015"/>
                <a:gd name="connsiteY4" fmla="*/ 240856 h 38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15" h="380719">
                  <a:moveTo>
                    <a:pt x="130020" y="240856"/>
                  </a:moveTo>
                  <a:cubicBezTo>
                    <a:pt x="131110" y="274641"/>
                    <a:pt x="131110" y="329134"/>
                    <a:pt x="134016" y="380720"/>
                  </a:cubicBezTo>
                  <a:cubicBezTo>
                    <a:pt x="89332" y="292079"/>
                    <a:pt x="37746" y="186727"/>
                    <a:pt x="1055" y="116977"/>
                  </a:cubicBezTo>
                  <a:cubicBezTo>
                    <a:pt x="691" y="75199"/>
                    <a:pt x="-1125" y="58125"/>
                    <a:pt x="1055" y="0"/>
                  </a:cubicBezTo>
                  <a:cubicBezTo>
                    <a:pt x="46102" y="92274"/>
                    <a:pt x="93692" y="183821"/>
                    <a:pt x="130020" y="24085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99">
              <a:extLst>
                <a:ext uri="{FF2B5EF4-FFF2-40B4-BE49-F238E27FC236}">
                  <a16:creationId xmlns:a16="http://schemas.microsoft.com/office/drawing/2014/main" id="{2B3A5B10-1D3A-4B1C-B275-D34EE9FAB434}"/>
                </a:ext>
              </a:extLst>
            </p:cNvPr>
            <p:cNvSpPr/>
            <p:nvPr/>
          </p:nvSpPr>
          <p:spPr>
            <a:xfrm>
              <a:off x="10025487" y="3680951"/>
              <a:ext cx="1385405" cy="1754407"/>
            </a:xfrm>
            <a:custGeom>
              <a:avLst/>
              <a:gdLst>
                <a:gd name="connsiteX0" fmla="*/ 1380130 w 1385405"/>
                <a:gd name="connsiteY0" fmla="*/ 22867 h 1754407"/>
                <a:gd name="connsiteX1" fmla="*/ 1381584 w 1385405"/>
                <a:gd name="connsiteY1" fmla="*/ 707 h 1754407"/>
                <a:gd name="connsiteX2" fmla="*/ 1362693 w 1385405"/>
                <a:gd name="connsiteY2" fmla="*/ 14148 h 1754407"/>
                <a:gd name="connsiteX3" fmla="*/ 62506 w 1385405"/>
                <a:gd name="connsiteY3" fmla="*/ 1394984 h 1754407"/>
                <a:gd name="connsiteX4" fmla="*/ 41436 w 1385405"/>
                <a:gd name="connsiteY4" fmla="*/ 1463644 h 1754407"/>
                <a:gd name="connsiteX5" fmla="*/ 22 w 1385405"/>
                <a:gd name="connsiteY5" fmla="*/ 1753906 h 1754407"/>
                <a:gd name="connsiteX6" fmla="*/ 1352884 w 1385405"/>
                <a:gd name="connsiteY6" fmla="*/ 276801 h 1754407"/>
                <a:gd name="connsiteX7" fmla="*/ 1343802 w 1385405"/>
                <a:gd name="connsiteY7" fmla="*/ 160551 h 1754407"/>
                <a:gd name="connsiteX8" fmla="*/ 1380130 w 1385405"/>
                <a:gd name="connsiteY8" fmla="*/ 22867 h 175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5405" h="1754407">
                  <a:moveTo>
                    <a:pt x="1380130" y="22867"/>
                  </a:moveTo>
                  <a:cubicBezTo>
                    <a:pt x="1382310" y="14875"/>
                    <a:pt x="1389939" y="5066"/>
                    <a:pt x="1381584" y="707"/>
                  </a:cubicBezTo>
                  <a:cubicBezTo>
                    <a:pt x="1374318" y="-2926"/>
                    <a:pt x="1368142" y="8336"/>
                    <a:pt x="1362693" y="14148"/>
                  </a:cubicBezTo>
                  <a:cubicBezTo>
                    <a:pt x="1262427" y="120590"/>
                    <a:pt x="81397" y="1375003"/>
                    <a:pt x="62506" y="1394984"/>
                  </a:cubicBezTo>
                  <a:cubicBezTo>
                    <a:pt x="43252" y="1414964"/>
                    <a:pt x="45795" y="1437488"/>
                    <a:pt x="41436" y="1463644"/>
                  </a:cubicBezTo>
                  <a:cubicBezTo>
                    <a:pt x="27631" y="1559914"/>
                    <a:pt x="13826" y="1656183"/>
                    <a:pt x="22" y="1753906"/>
                  </a:cubicBezTo>
                  <a:cubicBezTo>
                    <a:pt x="-5791" y="1783695"/>
                    <a:pt x="1167247" y="477696"/>
                    <a:pt x="1352884" y="276801"/>
                  </a:cubicBezTo>
                  <a:cubicBezTo>
                    <a:pt x="1365599" y="262997"/>
                    <a:pt x="1333630" y="252098"/>
                    <a:pt x="1343802" y="160551"/>
                  </a:cubicBezTo>
                  <a:cubicBezTo>
                    <a:pt x="1345255" y="140934"/>
                    <a:pt x="1364146" y="78449"/>
                    <a:pt x="1380130" y="2286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00">
              <a:extLst>
                <a:ext uri="{FF2B5EF4-FFF2-40B4-BE49-F238E27FC236}">
                  <a16:creationId xmlns:a16="http://schemas.microsoft.com/office/drawing/2014/main" id="{5EBB1612-31A8-4185-9F84-52B208C0DD43}"/>
                </a:ext>
              </a:extLst>
            </p:cNvPr>
            <p:cNvSpPr/>
            <p:nvPr/>
          </p:nvSpPr>
          <p:spPr>
            <a:xfrm>
              <a:off x="10091626" y="4990200"/>
              <a:ext cx="826367" cy="812456"/>
            </a:xfrm>
            <a:custGeom>
              <a:avLst/>
              <a:gdLst>
                <a:gd name="connsiteX0" fmla="*/ 121700 w 826367"/>
                <a:gd name="connsiteY0" fmla="*/ 235044 h 812456"/>
                <a:gd name="connsiteX1" fmla="*/ 0 w 826367"/>
                <a:gd name="connsiteY1" fmla="*/ 79922 h 812456"/>
                <a:gd name="connsiteX2" fmla="*/ 76653 w 826367"/>
                <a:gd name="connsiteY2" fmla="*/ 0 h 812456"/>
                <a:gd name="connsiteX3" fmla="*/ 200169 w 826367"/>
                <a:gd name="connsiteY3" fmla="*/ 143496 h 812456"/>
                <a:gd name="connsiteX4" fmla="*/ 247032 w 826367"/>
                <a:gd name="connsiteY4" fmla="*/ 238313 h 812456"/>
                <a:gd name="connsiteX5" fmla="*/ 354563 w 826367"/>
                <a:gd name="connsiteY5" fmla="*/ 439571 h 812456"/>
                <a:gd name="connsiteX6" fmla="*/ 507868 w 826367"/>
                <a:gd name="connsiteY6" fmla="*/ 565267 h 812456"/>
                <a:gd name="connsiteX7" fmla="*/ 810483 w 826367"/>
                <a:gd name="connsiteY7" fmla="*/ 681880 h 812456"/>
                <a:gd name="connsiteX8" fmla="*/ 826103 w 826367"/>
                <a:gd name="connsiteY8" fmla="*/ 688783 h 812456"/>
                <a:gd name="connsiteX9" fmla="*/ 815569 w 826367"/>
                <a:gd name="connsiteY9" fmla="*/ 701861 h 812456"/>
                <a:gd name="connsiteX10" fmla="*/ 772338 w 826367"/>
                <a:gd name="connsiteY10" fmla="*/ 782510 h 812456"/>
                <a:gd name="connsiteX11" fmla="*/ 788322 w 826367"/>
                <a:gd name="connsiteY11" fmla="*/ 808303 h 812456"/>
                <a:gd name="connsiteX12" fmla="*/ 755990 w 826367"/>
                <a:gd name="connsiteY12" fmla="*/ 806486 h 812456"/>
                <a:gd name="connsiteX13" fmla="*/ 487888 w 826367"/>
                <a:gd name="connsiteY13" fmla="*/ 688056 h 812456"/>
                <a:gd name="connsiteX14" fmla="*/ 274641 w 826367"/>
                <a:gd name="connsiteY14" fmla="*/ 520583 h 812456"/>
                <a:gd name="connsiteX15" fmla="*/ 121700 w 826367"/>
                <a:gd name="connsiteY15" fmla="*/ 235044 h 81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6367" h="812456">
                  <a:moveTo>
                    <a:pt x="121700" y="235044"/>
                  </a:moveTo>
                  <a:cubicBezTo>
                    <a:pt x="92637" y="194356"/>
                    <a:pt x="22524" y="125696"/>
                    <a:pt x="0" y="79922"/>
                  </a:cubicBezTo>
                  <a:cubicBezTo>
                    <a:pt x="6902" y="69750"/>
                    <a:pt x="63574" y="11262"/>
                    <a:pt x="76653" y="0"/>
                  </a:cubicBezTo>
                  <a:cubicBezTo>
                    <a:pt x="119520" y="42867"/>
                    <a:pt x="166020" y="93000"/>
                    <a:pt x="200169" y="143496"/>
                  </a:cubicBezTo>
                  <a:cubicBezTo>
                    <a:pt x="221239" y="174012"/>
                    <a:pt x="239040" y="220149"/>
                    <a:pt x="247032" y="238313"/>
                  </a:cubicBezTo>
                  <a:cubicBezTo>
                    <a:pt x="280454" y="314239"/>
                    <a:pt x="304794" y="372727"/>
                    <a:pt x="354563" y="439571"/>
                  </a:cubicBezTo>
                  <a:cubicBezTo>
                    <a:pt x="395614" y="494427"/>
                    <a:pt x="450833" y="529665"/>
                    <a:pt x="507868" y="565267"/>
                  </a:cubicBezTo>
                  <a:cubicBezTo>
                    <a:pt x="610677" y="619396"/>
                    <a:pt x="703678" y="658994"/>
                    <a:pt x="810483" y="681880"/>
                  </a:cubicBezTo>
                  <a:cubicBezTo>
                    <a:pt x="816295" y="682970"/>
                    <a:pt x="826103" y="688783"/>
                    <a:pt x="826103" y="688783"/>
                  </a:cubicBezTo>
                  <a:cubicBezTo>
                    <a:pt x="827920" y="694959"/>
                    <a:pt x="819928" y="698228"/>
                    <a:pt x="815569" y="701861"/>
                  </a:cubicBezTo>
                  <a:cubicBezTo>
                    <a:pt x="765799" y="744365"/>
                    <a:pt x="724021" y="724748"/>
                    <a:pt x="772338" y="782510"/>
                  </a:cubicBezTo>
                  <a:cubicBezTo>
                    <a:pt x="783963" y="795951"/>
                    <a:pt x="791228" y="802853"/>
                    <a:pt x="788322" y="808303"/>
                  </a:cubicBezTo>
                  <a:cubicBezTo>
                    <a:pt x="784326" y="816658"/>
                    <a:pt x="765072" y="810482"/>
                    <a:pt x="755990" y="806486"/>
                  </a:cubicBezTo>
                  <a:cubicBezTo>
                    <a:pt x="666259" y="767615"/>
                    <a:pt x="575802" y="729834"/>
                    <a:pt x="487888" y="688056"/>
                  </a:cubicBezTo>
                  <a:cubicBezTo>
                    <a:pt x="404696" y="648458"/>
                    <a:pt x="332767" y="592876"/>
                    <a:pt x="274641" y="520583"/>
                  </a:cubicBezTo>
                  <a:cubicBezTo>
                    <a:pt x="184184" y="399610"/>
                    <a:pt x="144950" y="267376"/>
                    <a:pt x="121700" y="23504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01">
              <a:extLst>
                <a:ext uri="{FF2B5EF4-FFF2-40B4-BE49-F238E27FC236}">
                  <a16:creationId xmlns:a16="http://schemas.microsoft.com/office/drawing/2014/main" id="{D4C38EE4-75AD-4EA6-857E-933C4BF40D68}"/>
                </a:ext>
              </a:extLst>
            </p:cNvPr>
            <p:cNvSpPr/>
            <p:nvPr/>
          </p:nvSpPr>
          <p:spPr>
            <a:xfrm>
              <a:off x="10065833" y="5016719"/>
              <a:ext cx="554382" cy="874907"/>
            </a:xfrm>
            <a:custGeom>
              <a:avLst/>
              <a:gdLst>
                <a:gd name="connsiteX0" fmla="*/ 277911 w 554382"/>
                <a:gd name="connsiteY0" fmla="*/ 466454 h 874907"/>
                <a:gd name="connsiteX1" fmla="*/ 397067 w 554382"/>
                <a:gd name="connsiteY1" fmla="*/ 648822 h 874907"/>
                <a:gd name="connsiteX2" fmla="*/ 550736 w 554382"/>
                <a:gd name="connsiteY2" fmla="*/ 786142 h 874907"/>
                <a:gd name="connsiteX3" fmla="*/ 482802 w 554382"/>
                <a:gd name="connsiteY3" fmla="*/ 803217 h 874907"/>
                <a:gd name="connsiteX4" fmla="*/ 457009 w 554382"/>
                <a:gd name="connsiteY4" fmla="*/ 818838 h 874907"/>
                <a:gd name="connsiteX5" fmla="*/ 448290 w 554382"/>
                <a:gd name="connsiteY5" fmla="*/ 873694 h 874907"/>
                <a:gd name="connsiteX6" fmla="*/ 248485 w 554382"/>
                <a:gd name="connsiteY6" fmla="*/ 662990 h 874907"/>
                <a:gd name="connsiteX7" fmla="*/ 167110 w 554382"/>
                <a:gd name="connsiteY7" fmla="*/ 509685 h 874907"/>
                <a:gd name="connsiteX8" fmla="*/ 121700 w 554382"/>
                <a:gd name="connsiteY8" fmla="*/ 370548 h 874907"/>
                <a:gd name="connsiteX9" fmla="*/ 65391 w 554382"/>
                <a:gd name="connsiteY9" fmla="*/ 215063 h 874907"/>
                <a:gd name="connsiteX10" fmla="*/ 0 w 554382"/>
                <a:gd name="connsiteY10" fmla="*/ 128239 h 874907"/>
                <a:gd name="connsiteX11" fmla="*/ 18164 w 554382"/>
                <a:gd name="connsiteY11" fmla="*/ 61395 h 874907"/>
                <a:gd name="connsiteX12" fmla="*/ 77016 w 554382"/>
                <a:gd name="connsiteY12" fmla="*/ 0 h 874907"/>
                <a:gd name="connsiteX13" fmla="*/ 119156 w 554382"/>
                <a:gd name="connsiteY13" fmla="*/ 59215 h 874907"/>
                <a:gd name="connsiteX14" fmla="*/ 277911 w 554382"/>
                <a:gd name="connsiteY14" fmla="*/ 466454 h 87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4382" h="874907">
                  <a:moveTo>
                    <a:pt x="277911" y="466454"/>
                  </a:moveTo>
                  <a:cubicBezTo>
                    <a:pt x="310606" y="552552"/>
                    <a:pt x="343302" y="599779"/>
                    <a:pt x="397067" y="648822"/>
                  </a:cubicBezTo>
                  <a:cubicBezTo>
                    <a:pt x="448653" y="695685"/>
                    <a:pt x="544923" y="781783"/>
                    <a:pt x="550736" y="786142"/>
                  </a:cubicBezTo>
                  <a:cubicBezTo>
                    <a:pt x="561997" y="794498"/>
                    <a:pt x="549283" y="793408"/>
                    <a:pt x="482802" y="803217"/>
                  </a:cubicBezTo>
                  <a:cubicBezTo>
                    <a:pt x="461731" y="805396"/>
                    <a:pt x="460642" y="803580"/>
                    <a:pt x="457009" y="818838"/>
                  </a:cubicBezTo>
                  <a:cubicBezTo>
                    <a:pt x="452649" y="836275"/>
                    <a:pt x="452649" y="836275"/>
                    <a:pt x="448290" y="873694"/>
                  </a:cubicBezTo>
                  <a:cubicBezTo>
                    <a:pt x="442478" y="890041"/>
                    <a:pt x="308063" y="737099"/>
                    <a:pt x="248485" y="662990"/>
                  </a:cubicBezTo>
                  <a:cubicBezTo>
                    <a:pt x="209250" y="613947"/>
                    <a:pt x="185637" y="569990"/>
                    <a:pt x="167110" y="509685"/>
                  </a:cubicBezTo>
                  <a:cubicBezTo>
                    <a:pt x="152942" y="463548"/>
                    <a:pt x="136231" y="416321"/>
                    <a:pt x="121700" y="370548"/>
                  </a:cubicBezTo>
                  <a:cubicBezTo>
                    <a:pt x="112981" y="344028"/>
                    <a:pt x="75563" y="238676"/>
                    <a:pt x="65391" y="215063"/>
                  </a:cubicBezTo>
                  <a:cubicBezTo>
                    <a:pt x="57035" y="195446"/>
                    <a:pt x="3633" y="134414"/>
                    <a:pt x="0" y="128239"/>
                  </a:cubicBezTo>
                  <a:cubicBezTo>
                    <a:pt x="727" y="93000"/>
                    <a:pt x="5086" y="78469"/>
                    <a:pt x="18164" y="61395"/>
                  </a:cubicBezTo>
                  <a:cubicBezTo>
                    <a:pt x="33422" y="45047"/>
                    <a:pt x="61758" y="11262"/>
                    <a:pt x="77016" y="0"/>
                  </a:cubicBezTo>
                  <a:cubicBezTo>
                    <a:pt x="90094" y="13078"/>
                    <a:pt x="111164" y="43594"/>
                    <a:pt x="119156" y="59215"/>
                  </a:cubicBezTo>
                  <a:cubicBezTo>
                    <a:pt x="186727" y="188180"/>
                    <a:pt x="250665" y="381083"/>
                    <a:pt x="277911" y="466454"/>
                  </a:cubicBezTo>
                  <a:close/>
                </a:path>
              </a:pathLst>
            </a:custGeom>
            <a:solidFill>
              <a:schemeClr val="accent4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02">
              <a:extLst>
                <a:ext uri="{FF2B5EF4-FFF2-40B4-BE49-F238E27FC236}">
                  <a16:creationId xmlns:a16="http://schemas.microsoft.com/office/drawing/2014/main" id="{9C890BC4-017A-4135-B5A8-2E31B6210255}"/>
                </a:ext>
              </a:extLst>
            </p:cNvPr>
            <p:cNvSpPr/>
            <p:nvPr/>
          </p:nvSpPr>
          <p:spPr>
            <a:xfrm>
              <a:off x="8958617" y="2585237"/>
              <a:ext cx="1867655" cy="1675868"/>
            </a:xfrm>
            <a:custGeom>
              <a:avLst/>
              <a:gdLst>
                <a:gd name="connsiteX0" fmla="*/ 426425 w 1867655"/>
                <a:gd name="connsiteY0" fmla="*/ 68332 h 1675868"/>
                <a:gd name="connsiteX1" fmla="*/ 437687 w 1867655"/>
                <a:gd name="connsiteY1" fmla="*/ 59613 h 1675868"/>
                <a:gd name="connsiteX2" fmla="*/ 757738 w 1867655"/>
                <a:gd name="connsiteY2" fmla="*/ 762 h 1675868"/>
                <a:gd name="connsiteX3" fmla="*/ 779898 w 1867655"/>
                <a:gd name="connsiteY3" fmla="*/ 10207 h 1675868"/>
                <a:gd name="connsiteX4" fmla="*/ 973891 w 1867655"/>
                <a:gd name="connsiteY4" fmla="*/ 284485 h 1675868"/>
                <a:gd name="connsiteX5" fmla="*/ 1012036 w 1867655"/>
                <a:gd name="connsiteY5" fmla="*/ 300469 h 1675868"/>
                <a:gd name="connsiteX6" fmla="*/ 1562408 w 1867655"/>
                <a:gd name="connsiteY6" fmla="*/ 195844 h 1675868"/>
                <a:gd name="connsiteX7" fmla="*/ 1585295 w 1867655"/>
                <a:gd name="connsiteY7" fmla="*/ 209285 h 1675868"/>
                <a:gd name="connsiteX8" fmla="*/ 1748045 w 1867655"/>
                <a:gd name="connsiteY8" fmla="*/ 408364 h 1675868"/>
                <a:gd name="connsiteX9" fmla="*/ 1183142 w 1867655"/>
                <a:gd name="connsiteY9" fmla="*/ 528610 h 1675868"/>
                <a:gd name="connsiteX10" fmla="*/ 1170790 w 1867655"/>
                <a:gd name="connsiteY10" fmla="*/ 558400 h 1675868"/>
                <a:gd name="connsiteX11" fmla="*/ 1859573 w 1867655"/>
                <a:gd name="connsiteY11" fmla="*/ 1541441 h 1675868"/>
                <a:gd name="connsiteX12" fmla="*/ 1856667 w 1867655"/>
                <a:gd name="connsiteY12" fmla="*/ 1568324 h 1675868"/>
                <a:gd name="connsiteX13" fmla="*/ 1467228 w 1867655"/>
                <a:gd name="connsiteY13" fmla="*/ 1672586 h 1675868"/>
                <a:gd name="connsiteX14" fmla="*/ 1429447 w 1867655"/>
                <a:gd name="connsiteY14" fmla="*/ 1658781 h 1675868"/>
                <a:gd name="connsiteX15" fmla="*/ 769727 w 1867655"/>
                <a:gd name="connsiteY15" fmla="*/ 627786 h 1675868"/>
                <a:gd name="connsiteX16" fmla="*/ 750110 w 1867655"/>
                <a:gd name="connsiteY16" fmla="*/ 615071 h 1675868"/>
                <a:gd name="connsiteX17" fmla="*/ 140159 w 1867655"/>
                <a:gd name="connsiteY17" fmla="*/ 761111 h 1675868"/>
                <a:gd name="connsiteX18" fmla="*/ 129260 w 1867655"/>
                <a:gd name="connsiteY18" fmla="*/ 761838 h 1675868"/>
                <a:gd name="connsiteX19" fmla="*/ 3201 w 1867655"/>
                <a:gd name="connsiteY19" fmla="*/ 532243 h 1675868"/>
                <a:gd name="connsiteX20" fmla="*/ 19912 w 1867655"/>
                <a:gd name="connsiteY20" fmla="*/ 515532 h 1675868"/>
                <a:gd name="connsiteX21" fmla="*/ 602617 w 1867655"/>
                <a:gd name="connsiteY21" fmla="*/ 380755 h 1675868"/>
                <a:gd name="connsiteX22" fmla="*/ 609519 w 1867655"/>
                <a:gd name="connsiteY22" fmla="*/ 361864 h 1675868"/>
                <a:gd name="connsiteX23" fmla="*/ 426425 w 1867655"/>
                <a:gd name="connsiteY23" fmla="*/ 68332 h 167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67655" h="1675868">
                  <a:moveTo>
                    <a:pt x="426425" y="68332"/>
                  </a:moveTo>
                  <a:cubicBezTo>
                    <a:pt x="420613" y="63246"/>
                    <a:pt x="432601" y="60340"/>
                    <a:pt x="437687" y="59613"/>
                  </a:cubicBezTo>
                  <a:cubicBezTo>
                    <a:pt x="489999" y="49805"/>
                    <a:pt x="727223" y="7301"/>
                    <a:pt x="757738" y="762"/>
                  </a:cubicBezTo>
                  <a:cubicBezTo>
                    <a:pt x="769000" y="-1781"/>
                    <a:pt x="774449" y="2215"/>
                    <a:pt x="779898" y="10207"/>
                  </a:cubicBezTo>
                  <a:cubicBezTo>
                    <a:pt x="798426" y="37453"/>
                    <a:pt x="935747" y="228176"/>
                    <a:pt x="973891" y="284485"/>
                  </a:cubicBezTo>
                  <a:cubicBezTo>
                    <a:pt x="988059" y="305555"/>
                    <a:pt x="988059" y="305192"/>
                    <a:pt x="1012036" y="300469"/>
                  </a:cubicBezTo>
                  <a:cubicBezTo>
                    <a:pt x="1067618" y="289934"/>
                    <a:pt x="1526080" y="203836"/>
                    <a:pt x="1562408" y="195844"/>
                  </a:cubicBezTo>
                  <a:cubicBezTo>
                    <a:pt x="1575486" y="192938"/>
                    <a:pt x="1579846" y="202383"/>
                    <a:pt x="1585295" y="209285"/>
                  </a:cubicBezTo>
                  <a:cubicBezTo>
                    <a:pt x="1628526" y="263778"/>
                    <a:pt x="1768389" y="404005"/>
                    <a:pt x="1748045" y="408364"/>
                  </a:cubicBezTo>
                  <a:cubicBezTo>
                    <a:pt x="1684834" y="421805"/>
                    <a:pt x="1305205" y="502091"/>
                    <a:pt x="1183142" y="528610"/>
                  </a:cubicBezTo>
                  <a:cubicBezTo>
                    <a:pt x="1160255" y="533696"/>
                    <a:pt x="1157349" y="539509"/>
                    <a:pt x="1170790" y="558400"/>
                  </a:cubicBezTo>
                  <a:cubicBezTo>
                    <a:pt x="1189681" y="585282"/>
                    <a:pt x="1804354" y="1460066"/>
                    <a:pt x="1859573" y="1541441"/>
                  </a:cubicBezTo>
                  <a:cubicBezTo>
                    <a:pt x="1866112" y="1550886"/>
                    <a:pt x="1875194" y="1561421"/>
                    <a:pt x="1856667" y="1568324"/>
                  </a:cubicBezTo>
                  <a:cubicBezTo>
                    <a:pt x="1752041" y="1596660"/>
                    <a:pt x="1492295" y="1664957"/>
                    <a:pt x="1467228" y="1672586"/>
                  </a:cubicBezTo>
                  <a:cubicBezTo>
                    <a:pt x="1446521" y="1678761"/>
                    <a:pt x="1441435" y="1677308"/>
                    <a:pt x="1429447" y="1658781"/>
                  </a:cubicBezTo>
                  <a:cubicBezTo>
                    <a:pt x="1397115" y="1609738"/>
                    <a:pt x="795883" y="665931"/>
                    <a:pt x="769727" y="627786"/>
                  </a:cubicBezTo>
                  <a:cubicBezTo>
                    <a:pt x="765004" y="620884"/>
                    <a:pt x="761371" y="612165"/>
                    <a:pt x="750110" y="615071"/>
                  </a:cubicBezTo>
                  <a:cubicBezTo>
                    <a:pt x="629863" y="645224"/>
                    <a:pt x="222987" y="740404"/>
                    <a:pt x="140159" y="761111"/>
                  </a:cubicBezTo>
                  <a:cubicBezTo>
                    <a:pt x="136526" y="761838"/>
                    <a:pt x="132893" y="762201"/>
                    <a:pt x="129260" y="761838"/>
                  </a:cubicBezTo>
                  <a:cubicBezTo>
                    <a:pt x="119452" y="760021"/>
                    <a:pt x="5018" y="538782"/>
                    <a:pt x="3201" y="532243"/>
                  </a:cubicBezTo>
                  <a:cubicBezTo>
                    <a:pt x="-4428" y="514079"/>
                    <a:pt x="1748" y="521708"/>
                    <a:pt x="19912" y="515532"/>
                  </a:cubicBezTo>
                  <a:cubicBezTo>
                    <a:pt x="91479" y="498821"/>
                    <a:pt x="583000" y="385841"/>
                    <a:pt x="602617" y="380755"/>
                  </a:cubicBezTo>
                  <a:cubicBezTo>
                    <a:pt x="617512" y="376758"/>
                    <a:pt x="616422" y="372399"/>
                    <a:pt x="609519" y="361864"/>
                  </a:cubicBezTo>
                  <a:cubicBezTo>
                    <a:pt x="551757" y="273950"/>
                    <a:pt x="443862" y="91945"/>
                    <a:pt x="426425" y="68332"/>
                  </a:cubicBezTo>
                  <a:close/>
                </a:path>
              </a:pathLst>
            </a:custGeom>
            <a:solidFill>
              <a:schemeClr val="accent3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aphic 58">
            <a:extLst>
              <a:ext uri="{FF2B5EF4-FFF2-40B4-BE49-F238E27FC236}">
                <a16:creationId xmlns:a16="http://schemas.microsoft.com/office/drawing/2014/main" id="{C13D34B9-B60A-45A0-BE7F-9948873FCB80}"/>
              </a:ext>
            </a:extLst>
          </p:cNvPr>
          <p:cNvGrpSpPr/>
          <p:nvPr/>
        </p:nvGrpSpPr>
        <p:grpSpPr>
          <a:xfrm>
            <a:off x="829226" y="4448987"/>
            <a:ext cx="1859168" cy="1866947"/>
            <a:chOff x="9892444" y="253886"/>
            <a:chExt cx="2163418" cy="2172470"/>
          </a:xfrm>
          <a:effectLst/>
        </p:grpSpPr>
        <p:sp>
          <p:nvSpPr>
            <p:cNvPr id="19" name="Freeform: Shape 105">
              <a:extLst>
                <a:ext uri="{FF2B5EF4-FFF2-40B4-BE49-F238E27FC236}">
                  <a16:creationId xmlns:a16="http://schemas.microsoft.com/office/drawing/2014/main" id="{6A2F571C-1690-4E16-A355-EEA22754CAC1}"/>
                </a:ext>
              </a:extLst>
            </p:cNvPr>
            <p:cNvSpPr/>
            <p:nvPr/>
          </p:nvSpPr>
          <p:spPr>
            <a:xfrm>
              <a:off x="10470864" y="254503"/>
              <a:ext cx="879473" cy="2171852"/>
            </a:xfrm>
            <a:custGeom>
              <a:avLst/>
              <a:gdLst>
                <a:gd name="connsiteX0" fmla="*/ 766248 w 879473"/>
                <a:gd name="connsiteY0" fmla="*/ 359651 h 2171852"/>
                <a:gd name="connsiteX1" fmla="*/ 792046 w 879473"/>
                <a:gd name="connsiteY1" fmla="*/ 347431 h 2171852"/>
                <a:gd name="connsiteX2" fmla="*/ 807435 w 879473"/>
                <a:gd name="connsiteY2" fmla="*/ 336568 h 2171852"/>
                <a:gd name="connsiteX3" fmla="*/ 861746 w 879473"/>
                <a:gd name="connsiteY3" fmla="*/ 256006 h 2171852"/>
                <a:gd name="connsiteX4" fmla="*/ 870346 w 879473"/>
                <a:gd name="connsiteY4" fmla="*/ 239712 h 2171852"/>
                <a:gd name="connsiteX5" fmla="*/ 878493 w 879473"/>
                <a:gd name="connsiteY5" fmla="*/ 174991 h 2171852"/>
                <a:gd name="connsiteX6" fmla="*/ 778921 w 879473"/>
                <a:gd name="connsiteY6" fmla="*/ 31970 h 2171852"/>
                <a:gd name="connsiteX7" fmla="*/ 624585 w 879473"/>
                <a:gd name="connsiteY7" fmla="*/ 1193 h 2171852"/>
                <a:gd name="connsiteX8" fmla="*/ 468891 w 879473"/>
                <a:gd name="connsiteY8" fmla="*/ 73156 h 2171852"/>
                <a:gd name="connsiteX9" fmla="*/ 458029 w 879473"/>
                <a:gd name="connsiteY9" fmla="*/ 275015 h 2171852"/>
                <a:gd name="connsiteX10" fmla="*/ 474323 w 879473"/>
                <a:gd name="connsiteY10" fmla="*/ 297192 h 2171852"/>
                <a:gd name="connsiteX11" fmla="*/ 108624 w 879473"/>
                <a:gd name="connsiteY11" fmla="*/ 1558583 h 2171852"/>
                <a:gd name="connsiteX12" fmla="*/ 0 w 879473"/>
                <a:gd name="connsiteY12" fmla="*/ 2171400 h 2171852"/>
                <a:gd name="connsiteX13" fmla="*/ 2263 w 879473"/>
                <a:gd name="connsiteY13" fmla="*/ 2171853 h 2171852"/>
                <a:gd name="connsiteX14" fmla="*/ 103192 w 879473"/>
                <a:gd name="connsiteY14" fmla="*/ 1984478 h 2171852"/>
                <a:gd name="connsiteX15" fmla="*/ 257981 w 879473"/>
                <a:gd name="connsiteY15" fmla="*/ 1687573 h 2171852"/>
                <a:gd name="connsiteX16" fmla="*/ 766248 w 879473"/>
                <a:gd name="connsiteY16" fmla="*/ 359651 h 217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79473" h="2171852">
                  <a:moveTo>
                    <a:pt x="766248" y="359651"/>
                  </a:moveTo>
                  <a:cubicBezTo>
                    <a:pt x="775300" y="356935"/>
                    <a:pt x="784805" y="354672"/>
                    <a:pt x="792046" y="347431"/>
                  </a:cubicBezTo>
                  <a:cubicBezTo>
                    <a:pt x="797025" y="343810"/>
                    <a:pt x="802456" y="340642"/>
                    <a:pt x="807435" y="336568"/>
                  </a:cubicBezTo>
                  <a:cubicBezTo>
                    <a:pt x="834138" y="315296"/>
                    <a:pt x="856768" y="291761"/>
                    <a:pt x="861746" y="256006"/>
                  </a:cubicBezTo>
                  <a:cubicBezTo>
                    <a:pt x="864915" y="250575"/>
                    <a:pt x="869441" y="246049"/>
                    <a:pt x="870346" y="239712"/>
                  </a:cubicBezTo>
                  <a:cubicBezTo>
                    <a:pt x="876682" y="218440"/>
                    <a:pt x="881661" y="197168"/>
                    <a:pt x="878493" y="174991"/>
                  </a:cubicBezTo>
                  <a:cubicBezTo>
                    <a:pt x="869893" y="110269"/>
                    <a:pt x="832780" y="65010"/>
                    <a:pt x="778921" y="31970"/>
                  </a:cubicBezTo>
                  <a:cubicBezTo>
                    <a:pt x="731398" y="2551"/>
                    <a:pt x="678444" y="-2880"/>
                    <a:pt x="624585" y="1193"/>
                  </a:cubicBezTo>
                  <a:cubicBezTo>
                    <a:pt x="563937" y="5719"/>
                    <a:pt x="510078" y="26991"/>
                    <a:pt x="468891" y="73156"/>
                  </a:cubicBezTo>
                  <a:cubicBezTo>
                    <a:pt x="423632" y="123847"/>
                    <a:pt x="396476" y="206220"/>
                    <a:pt x="458029" y="275015"/>
                  </a:cubicBezTo>
                  <a:cubicBezTo>
                    <a:pt x="461197" y="284067"/>
                    <a:pt x="472060" y="287688"/>
                    <a:pt x="474323" y="297192"/>
                  </a:cubicBezTo>
                  <a:cubicBezTo>
                    <a:pt x="424537" y="424372"/>
                    <a:pt x="154336" y="1361250"/>
                    <a:pt x="108624" y="1558583"/>
                  </a:cubicBezTo>
                  <a:cubicBezTo>
                    <a:pt x="68342" y="1733738"/>
                    <a:pt x="23082" y="1999866"/>
                    <a:pt x="0" y="2171400"/>
                  </a:cubicBezTo>
                  <a:cubicBezTo>
                    <a:pt x="905" y="2171400"/>
                    <a:pt x="1810" y="2171853"/>
                    <a:pt x="2263" y="2171853"/>
                  </a:cubicBezTo>
                  <a:cubicBezTo>
                    <a:pt x="7242" y="2156917"/>
                    <a:pt x="90520" y="2008013"/>
                    <a:pt x="103192" y="1984478"/>
                  </a:cubicBezTo>
                  <a:cubicBezTo>
                    <a:pt x="155241" y="1885811"/>
                    <a:pt x="210458" y="1788955"/>
                    <a:pt x="257981" y="1687573"/>
                  </a:cubicBezTo>
                  <a:cubicBezTo>
                    <a:pt x="310030" y="1578045"/>
                    <a:pt x="613270" y="809533"/>
                    <a:pt x="766248" y="359651"/>
                  </a:cubicBezTo>
                  <a:close/>
                </a:path>
              </a:pathLst>
            </a:custGeom>
            <a:solidFill>
              <a:srgbClr val="000000"/>
            </a:solidFill>
            <a:ln w="4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06">
              <a:extLst>
                <a:ext uri="{FF2B5EF4-FFF2-40B4-BE49-F238E27FC236}">
                  <a16:creationId xmlns:a16="http://schemas.microsoft.com/office/drawing/2014/main" id="{DCE16FC0-419B-4344-B5C1-368E9802881B}"/>
                </a:ext>
              </a:extLst>
            </p:cNvPr>
            <p:cNvSpPr/>
            <p:nvPr/>
          </p:nvSpPr>
          <p:spPr>
            <a:xfrm>
              <a:off x="10913422" y="393959"/>
              <a:ext cx="388680" cy="220647"/>
            </a:xfrm>
            <a:custGeom>
              <a:avLst/>
              <a:gdLst>
                <a:gd name="connsiteX0" fmla="*/ 358993 w 388680"/>
                <a:gd name="connsiteY0" fmla="*/ 189871 h 220647"/>
                <a:gd name="connsiteX1" fmla="*/ 388412 w 388680"/>
                <a:gd name="connsiteY1" fmla="*/ 130128 h 220647"/>
                <a:gd name="connsiteX2" fmla="*/ 346320 w 388680"/>
                <a:gd name="connsiteY2" fmla="*/ 50471 h 220647"/>
                <a:gd name="connsiteX3" fmla="*/ 218688 w 388680"/>
                <a:gd name="connsiteY3" fmla="*/ 4306 h 220647"/>
                <a:gd name="connsiteX4" fmla="*/ 105991 w 388680"/>
                <a:gd name="connsiteY4" fmla="*/ 5211 h 220647"/>
                <a:gd name="connsiteX5" fmla="*/ 20902 w 388680"/>
                <a:gd name="connsiteY5" fmla="*/ 56354 h 220647"/>
                <a:gd name="connsiteX6" fmla="*/ 1893 w 388680"/>
                <a:gd name="connsiteY6" fmla="*/ 113834 h 220647"/>
                <a:gd name="connsiteX7" fmla="*/ 18639 w 388680"/>
                <a:gd name="connsiteY7" fmla="*/ 143706 h 220647"/>
                <a:gd name="connsiteX8" fmla="*/ 30407 w 388680"/>
                <a:gd name="connsiteY8" fmla="*/ 158189 h 220647"/>
                <a:gd name="connsiteX9" fmla="*/ 39459 w 388680"/>
                <a:gd name="connsiteY9" fmla="*/ 136464 h 220647"/>
                <a:gd name="connsiteX10" fmla="*/ 92865 w 388680"/>
                <a:gd name="connsiteY10" fmla="*/ 85321 h 220647"/>
                <a:gd name="connsiteX11" fmla="*/ 230908 w 388680"/>
                <a:gd name="connsiteY11" fmla="*/ 82153 h 220647"/>
                <a:gd name="connsiteX12" fmla="*/ 294724 w 388680"/>
                <a:gd name="connsiteY12" fmla="*/ 105688 h 220647"/>
                <a:gd name="connsiteX13" fmla="*/ 332290 w 388680"/>
                <a:gd name="connsiteY13" fmla="*/ 178103 h 220647"/>
                <a:gd name="connsiteX14" fmla="*/ 322332 w 388680"/>
                <a:gd name="connsiteY14" fmla="*/ 220648 h 220647"/>
                <a:gd name="connsiteX15" fmla="*/ 344510 w 388680"/>
                <a:gd name="connsiteY15" fmla="*/ 204807 h 220647"/>
                <a:gd name="connsiteX16" fmla="*/ 358993 w 388680"/>
                <a:gd name="connsiteY16" fmla="*/ 189871 h 22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8680" h="220647">
                  <a:moveTo>
                    <a:pt x="358993" y="189871"/>
                  </a:moveTo>
                  <a:cubicBezTo>
                    <a:pt x="373476" y="172220"/>
                    <a:pt x="386601" y="153663"/>
                    <a:pt x="388412" y="130128"/>
                  </a:cubicBezTo>
                  <a:cubicBezTo>
                    <a:pt x="391127" y="94825"/>
                    <a:pt x="373023" y="69932"/>
                    <a:pt x="346320" y="50471"/>
                  </a:cubicBezTo>
                  <a:cubicBezTo>
                    <a:pt x="308302" y="22862"/>
                    <a:pt x="264400" y="10189"/>
                    <a:pt x="218688" y="4306"/>
                  </a:cubicBezTo>
                  <a:cubicBezTo>
                    <a:pt x="181122" y="-673"/>
                    <a:pt x="143556" y="-2483"/>
                    <a:pt x="105991" y="5211"/>
                  </a:cubicBezTo>
                  <a:cubicBezTo>
                    <a:pt x="70235" y="12905"/>
                    <a:pt x="43985" y="27841"/>
                    <a:pt x="20902" y="56354"/>
                  </a:cubicBezTo>
                  <a:cubicBezTo>
                    <a:pt x="19092" y="58165"/>
                    <a:pt x="-7159" y="83510"/>
                    <a:pt x="1893" y="113834"/>
                  </a:cubicBezTo>
                  <a:cubicBezTo>
                    <a:pt x="5514" y="126055"/>
                    <a:pt x="11398" y="133296"/>
                    <a:pt x="18639" y="143706"/>
                  </a:cubicBezTo>
                  <a:cubicBezTo>
                    <a:pt x="26786" y="154116"/>
                    <a:pt x="26333" y="150947"/>
                    <a:pt x="30407" y="158189"/>
                  </a:cubicBezTo>
                  <a:cubicBezTo>
                    <a:pt x="33575" y="150947"/>
                    <a:pt x="36743" y="143706"/>
                    <a:pt x="39459" y="136464"/>
                  </a:cubicBezTo>
                  <a:cubicBezTo>
                    <a:pt x="48511" y="110214"/>
                    <a:pt x="66615" y="93467"/>
                    <a:pt x="92865" y="85321"/>
                  </a:cubicBezTo>
                  <a:cubicBezTo>
                    <a:pt x="138578" y="71290"/>
                    <a:pt x="184743" y="72648"/>
                    <a:pt x="230908" y="82153"/>
                  </a:cubicBezTo>
                  <a:cubicBezTo>
                    <a:pt x="248559" y="86226"/>
                    <a:pt x="286577" y="101614"/>
                    <a:pt x="294724" y="105688"/>
                  </a:cubicBezTo>
                  <a:cubicBezTo>
                    <a:pt x="330027" y="124244"/>
                    <a:pt x="341794" y="141895"/>
                    <a:pt x="332290" y="178103"/>
                  </a:cubicBezTo>
                  <a:cubicBezTo>
                    <a:pt x="328669" y="192134"/>
                    <a:pt x="322785" y="206164"/>
                    <a:pt x="322332" y="220648"/>
                  </a:cubicBezTo>
                  <a:cubicBezTo>
                    <a:pt x="331384" y="217932"/>
                    <a:pt x="337268" y="212048"/>
                    <a:pt x="344510" y="204807"/>
                  </a:cubicBezTo>
                  <a:cubicBezTo>
                    <a:pt x="353562" y="195755"/>
                    <a:pt x="354467" y="195755"/>
                    <a:pt x="358993" y="189871"/>
                  </a:cubicBezTo>
                  <a:close/>
                </a:path>
              </a:pathLst>
            </a:custGeom>
            <a:solidFill>
              <a:srgbClr val="585858"/>
            </a:solidFill>
            <a:ln w="4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07">
              <a:extLst>
                <a:ext uri="{FF2B5EF4-FFF2-40B4-BE49-F238E27FC236}">
                  <a16:creationId xmlns:a16="http://schemas.microsoft.com/office/drawing/2014/main" id="{10E34F8A-9A1E-46DB-B65B-9CDADDAC2838}"/>
                </a:ext>
              </a:extLst>
            </p:cNvPr>
            <p:cNvSpPr/>
            <p:nvPr/>
          </p:nvSpPr>
          <p:spPr>
            <a:xfrm>
              <a:off x="10486705" y="482447"/>
              <a:ext cx="733338" cy="1900911"/>
            </a:xfrm>
            <a:custGeom>
              <a:avLst/>
              <a:gdLst>
                <a:gd name="connsiteX0" fmla="*/ 716915 w 733338"/>
                <a:gd name="connsiteY0" fmla="*/ 38923 h 1900911"/>
                <a:gd name="connsiteX1" fmla="*/ 694285 w 733338"/>
                <a:gd name="connsiteY1" fmla="*/ 7242 h 1900911"/>
                <a:gd name="connsiteX2" fmla="*/ 674823 w 733338"/>
                <a:gd name="connsiteY2" fmla="*/ 0 h 1900911"/>
                <a:gd name="connsiteX3" fmla="*/ 657172 w 733338"/>
                <a:gd name="connsiteY3" fmla="*/ 35303 h 1900911"/>
                <a:gd name="connsiteX4" fmla="*/ 671203 w 733338"/>
                <a:gd name="connsiteY4" fmla="*/ 33040 h 1900911"/>
                <a:gd name="connsiteX5" fmla="*/ 667129 w 733338"/>
                <a:gd name="connsiteY5" fmla="*/ 51596 h 1900911"/>
                <a:gd name="connsiteX6" fmla="*/ 262959 w 733338"/>
                <a:gd name="connsiteY6" fmla="*/ 1175849 h 1900911"/>
                <a:gd name="connsiteX7" fmla="*/ 132159 w 733338"/>
                <a:gd name="connsiteY7" fmla="*/ 1502173 h 1900911"/>
                <a:gd name="connsiteX8" fmla="*/ 39829 w 733338"/>
                <a:gd name="connsiteY8" fmla="*/ 1802245 h 1900911"/>
                <a:gd name="connsiteX9" fmla="*/ 0 w 733338"/>
                <a:gd name="connsiteY9" fmla="*/ 1900911 h 1900911"/>
                <a:gd name="connsiteX10" fmla="*/ 118581 w 733338"/>
                <a:gd name="connsiteY10" fmla="*/ 1641573 h 1900911"/>
                <a:gd name="connsiteX11" fmla="*/ 235351 w 733338"/>
                <a:gd name="connsiteY11" fmla="*/ 1352815 h 1900911"/>
                <a:gd name="connsiteX12" fmla="*/ 668940 w 733338"/>
                <a:gd name="connsiteY12" fmla="*/ 261602 h 1900911"/>
                <a:gd name="connsiteX13" fmla="*/ 731398 w 733338"/>
                <a:gd name="connsiteY13" fmla="*/ 85088 h 1900911"/>
                <a:gd name="connsiteX14" fmla="*/ 716915 w 733338"/>
                <a:gd name="connsiteY14" fmla="*/ 38923 h 190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3338" h="1900911">
                  <a:moveTo>
                    <a:pt x="716915" y="38923"/>
                  </a:moveTo>
                  <a:cubicBezTo>
                    <a:pt x="707863" y="31229"/>
                    <a:pt x="696548" y="20367"/>
                    <a:pt x="694285" y="7242"/>
                  </a:cubicBezTo>
                  <a:cubicBezTo>
                    <a:pt x="689307" y="4979"/>
                    <a:pt x="683423" y="2263"/>
                    <a:pt x="674823" y="0"/>
                  </a:cubicBezTo>
                  <a:cubicBezTo>
                    <a:pt x="669392" y="11315"/>
                    <a:pt x="662151" y="23988"/>
                    <a:pt x="657172" y="35303"/>
                  </a:cubicBezTo>
                  <a:cubicBezTo>
                    <a:pt x="661698" y="34397"/>
                    <a:pt x="666224" y="33945"/>
                    <a:pt x="671203" y="33040"/>
                  </a:cubicBezTo>
                  <a:cubicBezTo>
                    <a:pt x="672560" y="40734"/>
                    <a:pt x="668940" y="46165"/>
                    <a:pt x="667129" y="51596"/>
                  </a:cubicBezTo>
                  <a:cubicBezTo>
                    <a:pt x="534518" y="426347"/>
                    <a:pt x="397834" y="802004"/>
                    <a:pt x="262959" y="1175849"/>
                  </a:cubicBezTo>
                  <a:cubicBezTo>
                    <a:pt x="222678" y="1286736"/>
                    <a:pt x="166556" y="1389476"/>
                    <a:pt x="132159" y="1502173"/>
                  </a:cubicBezTo>
                  <a:cubicBezTo>
                    <a:pt x="121296" y="1537928"/>
                    <a:pt x="66079" y="1719872"/>
                    <a:pt x="39829" y="1802245"/>
                  </a:cubicBezTo>
                  <a:cubicBezTo>
                    <a:pt x="30324" y="1832116"/>
                    <a:pt x="16746" y="1864703"/>
                    <a:pt x="0" y="1900911"/>
                  </a:cubicBezTo>
                  <a:cubicBezTo>
                    <a:pt x="24893" y="1871040"/>
                    <a:pt x="95046" y="1705389"/>
                    <a:pt x="118581" y="1641573"/>
                  </a:cubicBezTo>
                  <a:cubicBezTo>
                    <a:pt x="154788" y="1544264"/>
                    <a:pt x="195975" y="1448766"/>
                    <a:pt x="235351" y="1352815"/>
                  </a:cubicBezTo>
                  <a:cubicBezTo>
                    <a:pt x="382445" y="990284"/>
                    <a:pt x="528182" y="626848"/>
                    <a:pt x="668940" y="261602"/>
                  </a:cubicBezTo>
                  <a:cubicBezTo>
                    <a:pt x="691570" y="203216"/>
                    <a:pt x="715105" y="145737"/>
                    <a:pt x="731398" y="85088"/>
                  </a:cubicBezTo>
                  <a:cubicBezTo>
                    <a:pt x="736377" y="66079"/>
                    <a:pt x="731851" y="51596"/>
                    <a:pt x="716915" y="38923"/>
                  </a:cubicBezTo>
                  <a:close/>
                </a:path>
              </a:pathLst>
            </a:custGeom>
            <a:solidFill>
              <a:srgbClr val="979797"/>
            </a:solidFill>
            <a:ln w="4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08">
              <a:extLst>
                <a:ext uri="{FF2B5EF4-FFF2-40B4-BE49-F238E27FC236}">
                  <a16:creationId xmlns:a16="http://schemas.microsoft.com/office/drawing/2014/main" id="{A0C7FB06-1E81-4D90-B526-518FE5E78B60}"/>
                </a:ext>
              </a:extLst>
            </p:cNvPr>
            <p:cNvSpPr/>
            <p:nvPr/>
          </p:nvSpPr>
          <p:spPr>
            <a:xfrm>
              <a:off x="10913662" y="296798"/>
              <a:ext cx="425952" cy="214615"/>
            </a:xfrm>
            <a:custGeom>
              <a:avLst/>
              <a:gdLst>
                <a:gd name="connsiteX0" fmla="*/ 425737 w 425952"/>
                <a:gd name="connsiteY0" fmla="*/ 188818 h 214615"/>
                <a:gd name="connsiteX1" fmla="*/ 350606 w 425952"/>
                <a:gd name="connsiteY1" fmla="*/ 44892 h 214615"/>
                <a:gd name="connsiteX2" fmla="*/ 237004 w 425952"/>
                <a:gd name="connsiteY2" fmla="*/ 990 h 214615"/>
                <a:gd name="connsiteX3" fmla="*/ 79952 w 425952"/>
                <a:gd name="connsiteY3" fmla="*/ 29503 h 214615"/>
                <a:gd name="connsiteX4" fmla="*/ 295 w 425952"/>
                <a:gd name="connsiteY4" fmla="*/ 189723 h 214615"/>
                <a:gd name="connsiteX5" fmla="*/ 9800 w 425952"/>
                <a:gd name="connsiteY5" fmla="*/ 157589 h 214615"/>
                <a:gd name="connsiteX6" fmla="*/ 130191 w 425952"/>
                <a:gd name="connsiteY6" fmla="*/ 62996 h 214615"/>
                <a:gd name="connsiteX7" fmla="*/ 346985 w 425952"/>
                <a:gd name="connsiteY7" fmla="*/ 104182 h 214615"/>
                <a:gd name="connsiteX8" fmla="*/ 416685 w 425952"/>
                <a:gd name="connsiteY8" fmla="*/ 214616 h 214615"/>
                <a:gd name="connsiteX9" fmla="*/ 425737 w 425952"/>
                <a:gd name="connsiteY9" fmla="*/ 188818 h 2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5952" h="214615">
                  <a:moveTo>
                    <a:pt x="425737" y="188818"/>
                  </a:moveTo>
                  <a:cubicBezTo>
                    <a:pt x="428905" y="127264"/>
                    <a:pt x="396771" y="80647"/>
                    <a:pt x="350606" y="44892"/>
                  </a:cubicBezTo>
                  <a:cubicBezTo>
                    <a:pt x="317566" y="18188"/>
                    <a:pt x="280453" y="990"/>
                    <a:pt x="237004" y="990"/>
                  </a:cubicBezTo>
                  <a:cubicBezTo>
                    <a:pt x="182240" y="-2179"/>
                    <a:pt x="128833" y="990"/>
                    <a:pt x="79952" y="29503"/>
                  </a:cubicBezTo>
                  <a:cubicBezTo>
                    <a:pt x="26546" y="66616"/>
                    <a:pt x="-3326" y="111424"/>
                    <a:pt x="295" y="189723"/>
                  </a:cubicBezTo>
                  <a:cubicBezTo>
                    <a:pt x="7084" y="171619"/>
                    <a:pt x="5726" y="169356"/>
                    <a:pt x="9800" y="157589"/>
                  </a:cubicBezTo>
                  <a:cubicBezTo>
                    <a:pt x="30167" y="101014"/>
                    <a:pt x="71806" y="71595"/>
                    <a:pt x="130191" y="62996"/>
                  </a:cubicBezTo>
                  <a:cubicBezTo>
                    <a:pt x="207585" y="51681"/>
                    <a:pt x="279548" y="66616"/>
                    <a:pt x="346985" y="104182"/>
                  </a:cubicBezTo>
                  <a:cubicBezTo>
                    <a:pt x="387266" y="130433"/>
                    <a:pt x="412612" y="165735"/>
                    <a:pt x="416685" y="214616"/>
                  </a:cubicBezTo>
                  <a:cubicBezTo>
                    <a:pt x="426642" y="199228"/>
                    <a:pt x="425285" y="192891"/>
                    <a:pt x="425737" y="188818"/>
                  </a:cubicBezTo>
                  <a:close/>
                </a:path>
              </a:pathLst>
            </a:custGeom>
            <a:solidFill>
              <a:srgbClr val="DBDBDB"/>
            </a:solidFill>
            <a:ln w="4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09">
              <a:extLst>
                <a:ext uri="{FF2B5EF4-FFF2-40B4-BE49-F238E27FC236}">
                  <a16:creationId xmlns:a16="http://schemas.microsoft.com/office/drawing/2014/main" id="{E9BB90AB-06EB-43F7-B1AA-E67BE4C696DF}"/>
                </a:ext>
              </a:extLst>
            </p:cNvPr>
            <p:cNvSpPr/>
            <p:nvPr/>
          </p:nvSpPr>
          <p:spPr>
            <a:xfrm>
              <a:off x="10486705" y="477016"/>
              <a:ext cx="675728" cy="1906795"/>
            </a:xfrm>
            <a:custGeom>
              <a:avLst/>
              <a:gdLst>
                <a:gd name="connsiteX0" fmla="*/ 657625 w 675728"/>
                <a:gd name="connsiteY0" fmla="*/ 0 h 1906795"/>
                <a:gd name="connsiteX1" fmla="*/ 592903 w 675728"/>
                <a:gd name="connsiteY1" fmla="*/ 21725 h 1906795"/>
                <a:gd name="connsiteX2" fmla="*/ 505552 w 675728"/>
                <a:gd name="connsiteY2" fmla="*/ 83731 h 1906795"/>
                <a:gd name="connsiteX3" fmla="*/ 229467 w 675728"/>
                <a:gd name="connsiteY3" fmla="*/ 980780 h 1906795"/>
                <a:gd name="connsiteX4" fmla="*/ 124464 w 675728"/>
                <a:gd name="connsiteY4" fmla="*/ 1385855 h 1906795"/>
                <a:gd name="connsiteX5" fmla="*/ 40734 w 675728"/>
                <a:gd name="connsiteY5" fmla="*/ 1745218 h 1906795"/>
                <a:gd name="connsiteX6" fmla="*/ 0 w 675728"/>
                <a:gd name="connsiteY6" fmla="*/ 1906795 h 1906795"/>
                <a:gd name="connsiteX7" fmla="*/ 161125 w 675728"/>
                <a:gd name="connsiteY7" fmla="*/ 1411200 h 1906795"/>
                <a:gd name="connsiteX8" fmla="*/ 622775 w 675728"/>
                <a:gd name="connsiteY8" fmla="*/ 69700 h 1906795"/>
                <a:gd name="connsiteX9" fmla="*/ 658077 w 675728"/>
                <a:gd name="connsiteY9" fmla="*/ 41186 h 1906795"/>
                <a:gd name="connsiteX10" fmla="*/ 658077 w 675728"/>
                <a:gd name="connsiteY10" fmla="*/ 41186 h 1906795"/>
                <a:gd name="connsiteX11" fmla="*/ 675729 w 675728"/>
                <a:gd name="connsiteY11" fmla="*/ 5884 h 1906795"/>
                <a:gd name="connsiteX12" fmla="*/ 657625 w 675728"/>
                <a:gd name="connsiteY12" fmla="*/ 0 h 1906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5728" h="1906795">
                  <a:moveTo>
                    <a:pt x="657625" y="0"/>
                  </a:moveTo>
                  <a:cubicBezTo>
                    <a:pt x="639974" y="19914"/>
                    <a:pt x="616438" y="21725"/>
                    <a:pt x="592903" y="21725"/>
                  </a:cubicBezTo>
                  <a:cubicBezTo>
                    <a:pt x="548549" y="21272"/>
                    <a:pt x="520940" y="38471"/>
                    <a:pt x="505552" y="83731"/>
                  </a:cubicBezTo>
                  <a:cubicBezTo>
                    <a:pt x="404170" y="379730"/>
                    <a:pt x="308219" y="677539"/>
                    <a:pt x="229467" y="980780"/>
                  </a:cubicBezTo>
                  <a:cubicBezTo>
                    <a:pt x="194164" y="1115654"/>
                    <a:pt x="157504" y="1250076"/>
                    <a:pt x="124464" y="1385855"/>
                  </a:cubicBezTo>
                  <a:cubicBezTo>
                    <a:pt x="95498" y="1505341"/>
                    <a:pt x="68795" y="1625279"/>
                    <a:pt x="40734" y="1745218"/>
                  </a:cubicBezTo>
                  <a:cubicBezTo>
                    <a:pt x="28061" y="1799077"/>
                    <a:pt x="14483" y="1853388"/>
                    <a:pt x="0" y="1906795"/>
                  </a:cubicBezTo>
                  <a:cubicBezTo>
                    <a:pt x="38018" y="1847052"/>
                    <a:pt x="149810" y="1445145"/>
                    <a:pt x="161125" y="1411200"/>
                  </a:cubicBezTo>
                  <a:cubicBezTo>
                    <a:pt x="312293" y="963128"/>
                    <a:pt x="465723" y="515962"/>
                    <a:pt x="622775" y="69700"/>
                  </a:cubicBezTo>
                  <a:cubicBezTo>
                    <a:pt x="629564" y="50238"/>
                    <a:pt x="639974" y="43449"/>
                    <a:pt x="658077" y="41186"/>
                  </a:cubicBezTo>
                  <a:cubicBezTo>
                    <a:pt x="660340" y="40734"/>
                    <a:pt x="655814" y="41639"/>
                    <a:pt x="658077" y="41186"/>
                  </a:cubicBezTo>
                  <a:cubicBezTo>
                    <a:pt x="662603" y="31229"/>
                    <a:pt x="666224" y="21725"/>
                    <a:pt x="675729" y="5884"/>
                  </a:cubicBezTo>
                  <a:cubicBezTo>
                    <a:pt x="667129" y="1358"/>
                    <a:pt x="668035" y="1810"/>
                    <a:pt x="657625" y="0"/>
                  </a:cubicBezTo>
                  <a:close/>
                </a:path>
              </a:pathLst>
            </a:custGeom>
            <a:solidFill>
              <a:srgbClr val="DCDCDC"/>
            </a:solidFill>
            <a:ln w="4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10">
              <a:extLst>
                <a:ext uri="{FF2B5EF4-FFF2-40B4-BE49-F238E27FC236}">
                  <a16:creationId xmlns:a16="http://schemas.microsoft.com/office/drawing/2014/main" id="{CB8D9888-ADE1-44FD-86E0-0AE0880D235F}"/>
                </a:ext>
              </a:extLst>
            </p:cNvPr>
            <p:cNvSpPr/>
            <p:nvPr/>
          </p:nvSpPr>
          <p:spPr>
            <a:xfrm>
              <a:off x="10114669" y="719156"/>
              <a:ext cx="2715" cy="2262"/>
            </a:xfrm>
            <a:custGeom>
              <a:avLst/>
              <a:gdLst>
                <a:gd name="connsiteX0" fmla="*/ 2716 w 2715"/>
                <a:gd name="connsiteY0" fmla="*/ 2263 h 2262"/>
                <a:gd name="connsiteX1" fmla="*/ 0 w 2715"/>
                <a:gd name="connsiteY1" fmla="*/ 0 h 2262"/>
                <a:gd name="connsiteX2" fmla="*/ 2716 w 2715"/>
                <a:gd name="connsiteY2" fmla="*/ 2263 h 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5" h="2262">
                  <a:moveTo>
                    <a:pt x="2716" y="2263"/>
                  </a:moveTo>
                  <a:cubicBezTo>
                    <a:pt x="1810" y="1810"/>
                    <a:pt x="905" y="905"/>
                    <a:pt x="0" y="0"/>
                  </a:cubicBezTo>
                  <a:cubicBezTo>
                    <a:pt x="905" y="905"/>
                    <a:pt x="1810" y="1810"/>
                    <a:pt x="2716" y="2263"/>
                  </a:cubicBezTo>
                  <a:close/>
                </a:path>
              </a:pathLst>
            </a:custGeom>
            <a:noFill/>
            <a:ln w="4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11">
              <a:extLst>
                <a:ext uri="{FF2B5EF4-FFF2-40B4-BE49-F238E27FC236}">
                  <a16:creationId xmlns:a16="http://schemas.microsoft.com/office/drawing/2014/main" id="{8DD0A3CE-311F-4367-9D90-6837D255472B}"/>
                </a:ext>
              </a:extLst>
            </p:cNvPr>
            <p:cNvSpPr/>
            <p:nvPr/>
          </p:nvSpPr>
          <p:spPr>
            <a:xfrm>
              <a:off x="9892765" y="695265"/>
              <a:ext cx="2160833" cy="943117"/>
            </a:xfrm>
            <a:custGeom>
              <a:avLst/>
              <a:gdLst>
                <a:gd name="connsiteX0" fmla="*/ 266258 w 2160833"/>
                <a:gd name="connsiteY0" fmla="*/ 411315 h 943117"/>
                <a:gd name="connsiteX1" fmla="*/ 240913 w 2160833"/>
                <a:gd name="connsiteY1" fmla="*/ 423988 h 943117"/>
                <a:gd name="connsiteX2" fmla="*/ 222809 w 2160833"/>
                <a:gd name="connsiteY2" fmla="*/ 429419 h 943117"/>
                <a:gd name="connsiteX3" fmla="*/ 125953 w 2160833"/>
                <a:gd name="connsiteY3" fmla="*/ 421725 h 943117"/>
                <a:gd name="connsiteX4" fmla="*/ 107849 w 2160833"/>
                <a:gd name="connsiteY4" fmla="*/ 418104 h 943117"/>
                <a:gd name="connsiteX5" fmla="*/ 52179 w 2160833"/>
                <a:gd name="connsiteY5" fmla="*/ 384160 h 943117"/>
                <a:gd name="connsiteX6" fmla="*/ 1941 w 2160833"/>
                <a:gd name="connsiteY6" fmla="*/ 217151 h 943117"/>
                <a:gd name="connsiteX7" fmla="*/ 73904 w 2160833"/>
                <a:gd name="connsiteY7" fmla="*/ 77298 h 943117"/>
                <a:gd name="connsiteX8" fmla="*/ 226882 w 2160833"/>
                <a:gd name="connsiteY8" fmla="*/ 357 h 943117"/>
                <a:gd name="connsiteX9" fmla="*/ 391628 w 2160833"/>
                <a:gd name="connsiteY9" fmla="*/ 117579 h 943117"/>
                <a:gd name="connsiteX10" fmla="*/ 398869 w 2160833"/>
                <a:gd name="connsiteY10" fmla="*/ 144283 h 943117"/>
                <a:gd name="connsiteX11" fmla="*/ 1613642 w 2160833"/>
                <a:gd name="connsiteY11" fmla="*/ 643951 h 943117"/>
                <a:gd name="connsiteX12" fmla="*/ 2160833 w 2160833"/>
                <a:gd name="connsiteY12" fmla="*/ 940855 h 943117"/>
                <a:gd name="connsiteX13" fmla="*/ 2159475 w 2160833"/>
                <a:gd name="connsiteY13" fmla="*/ 943118 h 943117"/>
                <a:gd name="connsiteX14" fmla="*/ 1949922 w 2160833"/>
                <a:gd name="connsiteY14" fmla="*/ 905100 h 943117"/>
                <a:gd name="connsiteX15" fmla="*/ 1621336 w 2160833"/>
                <a:gd name="connsiteY15" fmla="*/ 841283 h 943117"/>
                <a:gd name="connsiteX16" fmla="*/ 266258 w 2160833"/>
                <a:gd name="connsiteY16" fmla="*/ 411315 h 94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833" h="943117">
                  <a:moveTo>
                    <a:pt x="266258" y="411315"/>
                  </a:moveTo>
                  <a:cubicBezTo>
                    <a:pt x="258564" y="416747"/>
                    <a:pt x="250870" y="422630"/>
                    <a:pt x="240913" y="423988"/>
                  </a:cubicBezTo>
                  <a:cubicBezTo>
                    <a:pt x="235029" y="425799"/>
                    <a:pt x="229145" y="428062"/>
                    <a:pt x="222809" y="429419"/>
                  </a:cubicBezTo>
                  <a:cubicBezTo>
                    <a:pt x="189769" y="437114"/>
                    <a:pt x="156730" y="440282"/>
                    <a:pt x="125953" y="421725"/>
                  </a:cubicBezTo>
                  <a:cubicBezTo>
                    <a:pt x="119616" y="420820"/>
                    <a:pt x="113280" y="421725"/>
                    <a:pt x="107849" y="418104"/>
                  </a:cubicBezTo>
                  <a:cubicBezTo>
                    <a:pt x="87482" y="409958"/>
                    <a:pt x="67568" y="400453"/>
                    <a:pt x="52179" y="384160"/>
                  </a:cubicBezTo>
                  <a:cubicBezTo>
                    <a:pt x="6920" y="337089"/>
                    <a:pt x="-5301" y="280062"/>
                    <a:pt x="1941" y="217151"/>
                  </a:cubicBezTo>
                  <a:cubicBezTo>
                    <a:pt x="8277" y="161481"/>
                    <a:pt x="37244" y="117127"/>
                    <a:pt x="73904" y="77298"/>
                  </a:cubicBezTo>
                  <a:cubicBezTo>
                    <a:pt x="115090" y="32944"/>
                    <a:pt x="165329" y="3977"/>
                    <a:pt x="226882" y="357"/>
                  </a:cubicBezTo>
                  <a:cubicBezTo>
                    <a:pt x="294772" y="-3717"/>
                    <a:pt x="375787" y="26607"/>
                    <a:pt x="391628" y="117579"/>
                  </a:cubicBezTo>
                  <a:cubicBezTo>
                    <a:pt x="396606" y="125726"/>
                    <a:pt x="392533" y="136588"/>
                    <a:pt x="398869" y="144283"/>
                  </a:cubicBezTo>
                  <a:cubicBezTo>
                    <a:pt x="529218" y="184564"/>
                    <a:pt x="1430793" y="556147"/>
                    <a:pt x="1613642" y="643951"/>
                  </a:cubicBezTo>
                  <a:cubicBezTo>
                    <a:pt x="1775672" y="721345"/>
                    <a:pt x="2012381" y="851693"/>
                    <a:pt x="2160833" y="940855"/>
                  </a:cubicBezTo>
                  <a:cubicBezTo>
                    <a:pt x="2160381" y="941760"/>
                    <a:pt x="2159928" y="942213"/>
                    <a:pt x="2159475" y="943118"/>
                  </a:cubicBezTo>
                  <a:cubicBezTo>
                    <a:pt x="2144992" y="937687"/>
                    <a:pt x="1976173" y="910078"/>
                    <a:pt x="1949922" y="905100"/>
                  </a:cubicBezTo>
                  <a:cubicBezTo>
                    <a:pt x="1840394" y="884280"/>
                    <a:pt x="1729960" y="867082"/>
                    <a:pt x="1621336" y="841283"/>
                  </a:cubicBezTo>
                  <a:cubicBezTo>
                    <a:pt x="1504114" y="812770"/>
                    <a:pt x="713425" y="571988"/>
                    <a:pt x="266258" y="411315"/>
                  </a:cubicBezTo>
                  <a:close/>
                </a:path>
              </a:pathLst>
            </a:custGeom>
            <a:solidFill>
              <a:srgbClr val="000000"/>
            </a:solidFill>
            <a:ln w="4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12">
              <a:extLst>
                <a:ext uri="{FF2B5EF4-FFF2-40B4-BE49-F238E27FC236}">
                  <a16:creationId xmlns:a16="http://schemas.microsoft.com/office/drawing/2014/main" id="{3857ED7B-B30A-40EA-B8A5-3BAC3024A1D2}"/>
                </a:ext>
              </a:extLst>
            </p:cNvPr>
            <p:cNvSpPr/>
            <p:nvPr/>
          </p:nvSpPr>
          <p:spPr>
            <a:xfrm>
              <a:off x="10012246" y="766745"/>
              <a:ext cx="282104" cy="348886"/>
            </a:xfrm>
            <a:custGeom>
              <a:avLst/>
              <a:gdLst>
                <a:gd name="connsiteX0" fmla="*/ 101518 w 282104"/>
                <a:gd name="connsiteY0" fmla="*/ 348886 h 348886"/>
                <a:gd name="connsiteX1" fmla="*/ 36344 w 282104"/>
                <a:gd name="connsiteY1" fmla="*/ 334403 h 348886"/>
                <a:gd name="connsiteX2" fmla="*/ 136 w 282104"/>
                <a:gd name="connsiteY2" fmla="*/ 251578 h 348886"/>
                <a:gd name="connsiteX3" fmla="*/ 43585 w 282104"/>
                <a:gd name="connsiteY3" fmla="*/ 123040 h 348886"/>
                <a:gd name="connsiteX4" fmla="*/ 114643 w 282104"/>
                <a:gd name="connsiteY4" fmla="*/ 35236 h 348886"/>
                <a:gd name="connsiteX5" fmla="*/ 207878 w 282104"/>
                <a:gd name="connsiteY5" fmla="*/ 386 h 348886"/>
                <a:gd name="connsiteX6" fmla="*/ 264906 w 282104"/>
                <a:gd name="connsiteY6" fmla="*/ 21206 h 348886"/>
                <a:gd name="connsiteX7" fmla="*/ 278031 w 282104"/>
                <a:gd name="connsiteY7" fmla="*/ 52887 h 348886"/>
                <a:gd name="connsiteX8" fmla="*/ 282104 w 282104"/>
                <a:gd name="connsiteY8" fmla="*/ 70991 h 348886"/>
                <a:gd name="connsiteX9" fmla="*/ 259474 w 282104"/>
                <a:gd name="connsiteY9" fmla="*/ 64655 h 348886"/>
                <a:gd name="connsiteX10" fmla="*/ 186153 w 282104"/>
                <a:gd name="connsiteY10" fmla="*/ 74612 h 348886"/>
                <a:gd name="connsiteX11" fmla="*/ 97897 w 282104"/>
                <a:gd name="connsiteY11" fmla="*/ 180973 h 348886"/>
                <a:gd name="connsiteX12" fmla="*/ 76625 w 282104"/>
                <a:gd name="connsiteY12" fmla="*/ 245694 h 348886"/>
                <a:gd name="connsiteX13" fmla="*/ 110117 w 282104"/>
                <a:gd name="connsiteY13" fmla="*/ 319920 h 348886"/>
                <a:gd name="connsiteX14" fmla="*/ 149493 w 282104"/>
                <a:gd name="connsiteY14" fmla="*/ 338929 h 348886"/>
                <a:gd name="connsiteX15" fmla="*/ 123242 w 282104"/>
                <a:gd name="connsiteY15" fmla="*/ 346623 h 348886"/>
                <a:gd name="connsiteX16" fmla="*/ 101518 w 282104"/>
                <a:gd name="connsiteY16" fmla="*/ 348886 h 34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104" h="348886">
                  <a:moveTo>
                    <a:pt x="101518" y="348886"/>
                  </a:moveTo>
                  <a:cubicBezTo>
                    <a:pt x="78888" y="348886"/>
                    <a:pt x="55805" y="347981"/>
                    <a:pt x="36344" y="334403"/>
                  </a:cubicBezTo>
                  <a:cubicBezTo>
                    <a:pt x="7377" y="314489"/>
                    <a:pt x="-1222" y="285070"/>
                    <a:pt x="136" y="251578"/>
                  </a:cubicBezTo>
                  <a:cubicBezTo>
                    <a:pt x="1946" y="204508"/>
                    <a:pt x="19597" y="162869"/>
                    <a:pt x="43585" y="123040"/>
                  </a:cubicBezTo>
                  <a:cubicBezTo>
                    <a:pt x="63047" y="90453"/>
                    <a:pt x="85224" y="59676"/>
                    <a:pt x="114643" y="35236"/>
                  </a:cubicBezTo>
                  <a:cubicBezTo>
                    <a:pt x="142704" y="12154"/>
                    <a:pt x="171218" y="839"/>
                    <a:pt x="207878" y="386"/>
                  </a:cubicBezTo>
                  <a:cubicBezTo>
                    <a:pt x="210594" y="386"/>
                    <a:pt x="246349" y="-4592"/>
                    <a:pt x="264906" y="21206"/>
                  </a:cubicBezTo>
                  <a:cubicBezTo>
                    <a:pt x="272147" y="31615"/>
                    <a:pt x="274410" y="40667"/>
                    <a:pt x="278031" y="52887"/>
                  </a:cubicBezTo>
                  <a:cubicBezTo>
                    <a:pt x="281199" y="66013"/>
                    <a:pt x="278936" y="63297"/>
                    <a:pt x="282104" y="70991"/>
                  </a:cubicBezTo>
                  <a:cubicBezTo>
                    <a:pt x="274410" y="68728"/>
                    <a:pt x="266716" y="66918"/>
                    <a:pt x="259474" y="64655"/>
                  </a:cubicBezTo>
                  <a:cubicBezTo>
                    <a:pt x="233224" y="55603"/>
                    <a:pt x="208783" y="59224"/>
                    <a:pt x="186153" y="74612"/>
                  </a:cubicBezTo>
                  <a:cubicBezTo>
                    <a:pt x="146777" y="101768"/>
                    <a:pt x="119169" y="138428"/>
                    <a:pt x="97897" y="180973"/>
                  </a:cubicBezTo>
                  <a:cubicBezTo>
                    <a:pt x="89750" y="197266"/>
                    <a:pt x="78435" y="236642"/>
                    <a:pt x="76625" y="245694"/>
                  </a:cubicBezTo>
                  <a:cubicBezTo>
                    <a:pt x="68931" y="284618"/>
                    <a:pt x="75267" y="304984"/>
                    <a:pt x="110117" y="319920"/>
                  </a:cubicBezTo>
                  <a:cubicBezTo>
                    <a:pt x="123242" y="325804"/>
                    <a:pt x="137726" y="329877"/>
                    <a:pt x="149493" y="338929"/>
                  </a:cubicBezTo>
                  <a:cubicBezTo>
                    <a:pt x="141799" y="344360"/>
                    <a:pt x="133200" y="345266"/>
                    <a:pt x="123242" y="346623"/>
                  </a:cubicBezTo>
                  <a:cubicBezTo>
                    <a:pt x="109212" y="348434"/>
                    <a:pt x="108759" y="348886"/>
                    <a:pt x="101518" y="348886"/>
                  </a:cubicBezTo>
                  <a:close/>
                </a:path>
              </a:pathLst>
            </a:custGeom>
            <a:solidFill>
              <a:srgbClr val="585858"/>
            </a:solidFill>
            <a:ln w="4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13">
              <a:extLst>
                <a:ext uri="{FF2B5EF4-FFF2-40B4-BE49-F238E27FC236}">
                  <a16:creationId xmlns:a16="http://schemas.microsoft.com/office/drawing/2014/main" id="{364785B8-CC23-4B3E-91E3-AE56F66A65DE}"/>
                </a:ext>
              </a:extLst>
            </p:cNvPr>
            <p:cNvSpPr/>
            <p:nvPr/>
          </p:nvSpPr>
          <p:spPr>
            <a:xfrm>
              <a:off x="10096565" y="965822"/>
              <a:ext cx="1914941" cy="654921"/>
            </a:xfrm>
            <a:custGeom>
              <a:avLst/>
              <a:gdLst>
                <a:gd name="connsiteX0" fmla="*/ 10862 w 1914941"/>
                <a:gd name="connsiteY0" fmla="*/ 57027 h 654921"/>
                <a:gd name="connsiteX1" fmla="*/ 0 w 1914941"/>
                <a:gd name="connsiteY1" fmla="*/ 19462 h 654921"/>
                <a:gd name="connsiteX2" fmla="*/ 6336 w 1914941"/>
                <a:gd name="connsiteY2" fmla="*/ 0 h 654921"/>
                <a:gd name="connsiteX3" fmla="*/ 45260 w 1914941"/>
                <a:gd name="connsiteY3" fmla="*/ 8147 h 654921"/>
                <a:gd name="connsiteX4" fmla="*/ 34850 w 1914941"/>
                <a:gd name="connsiteY4" fmla="*/ 17651 h 654921"/>
                <a:gd name="connsiteX5" fmla="*/ 52049 w 1914941"/>
                <a:gd name="connsiteY5" fmla="*/ 25798 h 654921"/>
                <a:gd name="connsiteX6" fmla="*/ 1183544 w 1914941"/>
                <a:gd name="connsiteY6" fmla="*/ 409149 h 654921"/>
                <a:gd name="connsiteX7" fmla="*/ 1520729 w 1914941"/>
                <a:gd name="connsiteY7" fmla="*/ 510078 h 654921"/>
                <a:gd name="connsiteX8" fmla="*/ 1813107 w 1914941"/>
                <a:gd name="connsiteY8" fmla="*/ 624585 h 654921"/>
                <a:gd name="connsiteX9" fmla="*/ 1914942 w 1914941"/>
                <a:gd name="connsiteY9" fmla="*/ 654909 h 654921"/>
                <a:gd name="connsiteX10" fmla="*/ 1637952 w 1914941"/>
                <a:gd name="connsiteY10" fmla="*/ 586114 h 654921"/>
                <a:gd name="connsiteX11" fmla="*/ 1339237 w 1914941"/>
                <a:gd name="connsiteY11" fmla="*/ 497405 h 654921"/>
                <a:gd name="connsiteX12" fmla="*/ 215437 w 1914941"/>
                <a:gd name="connsiteY12" fmla="*/ 157504 h 654921"/>
                <a:gd name="connsiteX13" fmla="*/ 38471 w 1914941"/>
                <a:gd name="connsiteY13" fmla="*/ 96856 h 654921"/>
                <a:gd name="connsiteX14" fmla="*/ 10862 w 1914941"/>
                <a:gd name="connsiteY14" fmla="*/ 57027 h 65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4941" h="654921">
                  <a:moveTo>
                    <a:pt x="10862" y="57027"/>
                  </a:moveTo>
                  <a:cubicBezTo>
                    <a:pt x="10410" y="45260"/>
                    <a:pt x="9052" y="29419"/>
                    <a:pt x="0" y="19462"/>
                  </a:cubicBezTo>
                  <a:cubicBezTo>
                    <a:pt x="1810" y="14030"/>
                    <a:pt x="2716" y="8147"/>
                    <a:pt x="6336" y="0"/>
                  </a:cubicBezTo>
                  <a:cubicBezTo>
                    <a:pt x="18557" y="3168"/>
                    <a:pt x="33040" y="4979"/>
                    <a:pt x="45260" y="8147"/>
                  </a:cubicBezTo>
                  <a:cubicBezTo>
                    <a:pt x="42092" y="11315"/>
                    <a:pt x="38471" y="14483"/>
                    <a:pt x="34850" y="17651"/>
                  </a:cubicBezTo>
                  <a:cubicBezTo>
                    <a:pt x="39829" y="23535"/>
                    <a:pt x="46165" y="23988"/>
                    <a:pt x="52049" y="25798"/>
                  </a:cubicBezTo>
                  <a:cubicBezTo>
                    <a:pt x="428158" y="155241"/>
                    <a:pt x="806982" y="282421"/>
                    <a:pt x="1183544" y="409149"/>
                  </a:cubicBezTo>
                  <a:cubicBezTo>
                    <a:pt x="1295335" y="446714"/>
                    <a:pt x="1410748" y="466628"/>
                    <a:pt x="1520729" y="510078"/>
                  </a:cubicBezTo>
                  <a:cubicBezTo>
                    <a:pt x="1555579" y="523656"/>
                    <a:pt x="1732092" y="593808"/>
                    <a:pt x="1813107" y="624585"/>
                  </a:cubicBezTo>
                  <a:cubicBezTo>
                    <a:pt x="1842526" y="635900"/>
                    <a:pt x="1876471" y="645405"/>
                    <a:pt x="1914942" y="654909"/>
                  </a:cubicBezTo>
                  <a:cubicBezTo>
                    <a:pt x="1876018" y="655814"/>
                    <a:pt x="1702673" y="607386"/>
                    <a:pt x="1637952" y="586114"/>
                  </a:cubicBezTo>
                  <a:cubicBezTo>
                    <a:pt x="1539286" y="553527"/>
                    <a:pt x="1438809" y="526824"/>
                    <a:pt x="1339237" y="497405"/>
                  </a:cubicBezTo>
                  <a:cubicBezTo>
                    <a:pt x="963581" y="386971"/>
                    <a:pt x="588830" y="274727"/>
                    <a:pt x="215437" y="157504"/>
                  </a:cubicBezTo>
                  <a:cubicBezTo>
                    <a:pt x="156146" y="138948"/>
                    <a:pt x="95951" y="121296"/>
                    <a:pt x="38471" y="96856"/>
                  </a:cubicBezTo>
                  <a:cubicBezTo>
                    <a:pt x="19914" y="88709"/>
                    <a:pt x="11768" y="76489"/>
                    <a:pt x="10862" y="57027"/>
                  </a:cubicBezTo>
                  <a:close/>
                </a:path>
              </a:pathLst>
            </a:custGeom>
            <a:solidFill>
              <a:srgbClr val="979797"/>
            </a:solidFill>
            <a:ln w="4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14">
              <a:extLst>
                <a:ext uri="{FF2B5EF4-FFF2-40B4-BE49-F238E27FC236}">
                  <a16:creationId xmlns:a16="http://schemas.microsoft.com/office/drawing/2014/main" id="{6736457B-6462-4E8F-923F-45A3018BC16B}"/>
                </a:ext>
              </a:extLst>
            </p:cNvPr>
            <p:cNvSpPr/>
            <p:nvPr/>
          </p:nvSpPr>
          <p:spPr>
            <a:xfrm>
              <a:off x="9929089" y="726522"/>
              <a:ext cx="331317" cy="389562"/>
            </a:xfrm>
            <a:custGeom>
              <a:avLst/>
              <a:gdLst>
                <a:gd name="connsiteX0" fmla="*/ 66095 w 331317"/>
                <a:gd name="connsiteY0" fmla="*/ 380058 h 389562"/>
                <a:gd name="connsiteX1" fmla="*/ 15 w 331317"/>
                <a:gd name="connsiteY1" fmla="*/ 231606 h 389562"/>
                <a:gd name="connsiteX2" fmla="*/ 36223 w 331317"/>
                <a:gd name="connsiteY2" fmla="*/ 115288 h 389562"/>
                <a:gd name="connsiteX3" fmla="*/ 156614 w 331317"/>
                <a:gd name="connsiteY3" fmla="*/ 10286 h 389562"/>
                <a:gd name="connsiteX4" fmla="*/ 331317 w 331317"/>
                <a:gd name="connsiteY4" fmla="*/ 47851 h 389562"/>
                <a:gd name="connsiteX5" fmla="*/ 300088 w 331317"/>
                <a:gd name="connsiteY5" fmla="*/ 35631 h 389562"/>
                <a:gd name="connsiteX6" fmla="*/ 151183 w 331317"/>
                <a:gd name="connsiteY6" fmla="*/ 70934 h 389562"/>
                <a:gd name="connsiteX7" fmla="*/ 48443 w 331317"/>
                <a:gd name="connsiteY7" fmla="*/ 266456 h 389562"/>
                <a:gd name="connsiteX8" fmla="*/ 91440 w 331317"/>
                <a:gd name="connsiteY8" fmla="*/ 389563 h 389562"/>
                <a:gd name="connsiteX9" fmla="*/ 66095 w 331317"/>
                <a:gd name="connsiteY9" fmla="*/ 380058 h 38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317" h="389562">
                  <a:moveTo>
                    <a:pt x="66095" y="380058"/>
                  </a:moveTo>
                  <a:cubicBezTo>
                    <a:pt x="15856" y="344303"/>
                    <a:pt x="-437" y="289991"/>
                    <a:pt x="15" y="231606"/>
                  </a:cubicBezTo>
                  <a:cubicBezTo>
                    <a:pt x="-437" y="189062"/>
                    <a:pt x="9067" y="149233"/>
                    <a:pt x="36223" y="115288"/>
                  </a:cubicBezTo>
                  <a:cubicBezTo>
                    <a:pt x="67905" y="70481"/>
                    <a:pt x="103660" y="30653"/>
                    <a:pt x="156614" y="10286"/>
                  </a:cubicBezTo>
                  <a:cubicBezTo>
                    <a:pt x="219073" y="-8723"/>
                    <a:pt x="272479" y="-4197"/>
                    <a:pt x="331317" y="47851"/>
                  </a:cubicBezTo>
                  <a:cubicBezTo>
                    <a:pt x="312760" y="41968"/>
                    <a:pt x="311855" y="39252"/>
                    <a:pt x="300088" y="35631"/>
                  </a:cubicBezTo>
                  <a:cubicBezTo>
                    <a:pt x="243060" y="16170"/>
                    <a:pt x="194180" y="30653"/>
                    <a:pt x="151183" y="70934"/>
                  </a:cubicBezTo>
                  <a:cubicBezTo>
                    <a:pt x="94156" y="124340"/>
                    <a:pt x="61116" y="189967"/>
                    <a:pt x="48443" y="266456"/>
                  </a:cubicBezTo>
                  <a:cubicBezTo>
                    <a:pt x="43465" y="314432"/>
                    <a:pt x="55685" y="356071"/>
                    <a:pt x="91440" y="389563"/>
                  </a:cubicBezTo>
                  <a:cubicBezTo>
                    <a:pt x="73336" y="387752"/>
                    <a:pt x="69263" y="382321"/>
                    <a:pt x="66095" y="380058"/>
                  </a:cubicBezTo>
                  <a:close/>
                </a:path>
              </a:pathLst>
            </a:custGeom>
            <a:solidFill>
              <a:srgbClr val="DBDBDB"/>
            </a:solidFill>
            <a:ln w="4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115">
              <a:extLst>
                <a:ext uri="{FF2B5EF4-FFF2-40B4-BE49-F238E27FC236}">
                  <a16:creationId xmlns:a16="http://schemas.microsoft.com/office/drawing/2014/main" id="{E38D4B20-C11B-4931-9438-876BC87B7AAE}"/>
                </a:ext>
              </a:extLst>
            </p:cNvPr>
            <p:cNvSpPr/>
            <p:nvPr/>
          </p:nvSpPr>
          <p:spPr>
            <a:xfrm>
              <a:off x="10102902" y="874518"/>
              <a:ext cx="1908152" cy="746665"/>
            </a:xfrm>
            <a:custGeom>
              <a:avLst/>
              <a:gdLst>
                <a:gd name="connsiteX0" fmla="*/ 6789 w 1908152"/>
                <a:gd name="connsiteY0" fmla="*/ 74105 h 746665"/>
                <a:gd name="connsiteX1" fmla="*/ 64269 w 1908152"/>
                <a:gd name="connsiteY1" fmla="*/ 36992 h 746665"/>
                <a:gd name="connsiteX2" fmla="*/ 167009 w 1908152"/>
                <a:gd name="connsiteY2" fmla="*/ 7120 h 746665"/>
                <a:gd name="connsiteX3" fmla="*/ 1040523 w 1908152"/>
                <a:gd name="connsiteY3" fmla="*/ 349284 h 746665"/>
                <a:gd name="connsiteX4" fmla="*/ 1422515 w 1908152"/>
                <a:gd name="connsiteY4" fmla="*/ 519461 h 746665"/>
                <a:gd name="connsiteX5" fmla="*/ 1756080 w 1908152"/>
                <a:gd name="connsiteY5" fmla="*/ 677871 h 746665"/>
                <a:gd name="connsiteX6" fmla="*/ 1908153 w 1908152"/>
                <a:gd name="connsiteY6" fmla="*/ 746665 h 746665"/>
                <a:gd name="connsiteX7" fmla="*/ 1419800 w 1908152"/>
                <a:gd name="connsiteY7" fmla="*/ 564268 h 746665"/>
                <a:gd name="connsiteX8" fmla="*/ 82825 w 1908152"/>
                <a:gd name="connsiteY8" fmla="*/ 89493 h 746665"/>
                <a:gd name="connsiteX9" fmla="*/ 38923 w 1908152"/>
                <a:gd name="connsiteY9" fmla="*/ 99450 h 746665"/>
                <a:gd name="connsiteX10" fmla="*/ 38923 w 1908152"/>
                <a:gd name="connsiteY10" fmla="*/ 99450 h 746665"/>
                <a:gd name="connsiteX11" fmla="*/ 0 w 1908152"/>
                <a:gd name="connsiteY11" fmla="*/ 91304 h 746665"/>
                <a:gd name="connsiteX12" fmla="*/ 6789 w 1908152"/>
                <a:gd name="connsiteY12" fmla="*/ 74105 h 74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152" h="746665">
                  <a:moveTo>
                    <a:pt x="6789" y="74105"/>
                  </a:moveTo>
                  <a:cubicBezTo>
                    <a:pt x="33040" y="72747"/>
                    <a:pt x="49786" y="55548"/>
                    <a:pt x="64269" y="36992"/>
                  </a:cubicBezTo>
                  <a:cubicBezTo>
                    <a:pt x="91877" y="2142"/>
                    <a:pt x="122654" y="-8721"/>
                    <a:pt x="167009" y="7120"/>
                  </a:cubicBezTo>
                  <a:cubicBezTo>
                    <a:pt x="461650" y="112123"/>
                    <a:pt x="754481" y="222557"/>
                    <a:pt x="1040523" y="349284"/>
                  </a:cubicBezTo>
                  <a:cubicBezTo>
                    <a:pt x="1168155" y="405859"/>
                    <a:pt x="1296240" y="460623"/>
                    <a:pt x="1422515" y="519461"/>
                  </a:cubicBezTo>
                  <a:cubicBezTo>
                    <a:pt x="1534307" y="571057"/>
                    <a:pt x="1644741" y="624917"/>
                    <a:pt x="1756080" y="677871"/>
                  </a:cubicBezTo>
                  <a:cubicBezTo>
                    <a:pt x="1806318" y="701858"/>
                    <a:pt x="1857009" y="724488"/>
                    <a:pt x="1908153" y="746665"/>
                  </a:cubicBezTo>
                  <a:cubicBezTo>
                    <a:pt x="1838000" y="739424"/>
                    <a:pt x="1453292" y="576489"/>
                    <a:pt x="1419800" y="564268"/>
                  </a:cubicBezTo>
                  <a:cubicBezTo>
                    <a:pt x="975349" y="403144"/>
                    <a:pt x="529540" y="244734"/>
                    <a:pt x="82825" y="89493"/>
                  </a:cubicBezTo>
                  <a:cubicBezTo>
                    <a:pt x="63364" y="82704"/>
                    <a:pt x="51144" y="86778"/>
                    <a:pt x="38923" y="99450"/>
                  </a:cubicBezTo>
                  <a:cubicBezTo>
                    <a:pt x="37113" y="101261"/>
                    <a:pt x="40734" y="97640"/>
                    <a:pt x="38923" y="99450"/>
                  </a:cubicBezTo>
                  <a:cubicBezTo>
                    <a:pt x="28061" y="97187"/>
                    <a:pt x="18557" y="94019"/>
                    <a:pt x="0" y="91304"/>
                  </a:cubicBezTo>
                  <a:cubicBezTo>
                    <a:pt x="1810" y="82704"/>
                    <a:pt x="1810" y="83609"/>
                    <a:pt x="6789" y="74105"/>
                  </a:cubicBezTo>
                  <a:close/>
                </a:path>
              </a:pathLst>
            </a:custGeom>
            <a:solidFill>
              <a:srgbClr val="DCDCDC"/>
            </a:solidFill>
            <a:ln w="4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DC4B56D6-7412-40D8-BBE2-6CDEBA6240D1}"/>
              </a:ext>
            </a:extLst>
          </p:cNvPr>
          <p:cNvGrpSpPr/>
          <p:nvPr/>
        </p:nvGrpSpPr>
        <p:grpSpPr>
          <a:xfrm>
            <a:off x="7270901" y="3656481"/>
            <a:ext cx="4274542" cy="897099"/>
            <a:chOff x="7213996" y="5580113"/>
            <a:chExt cx="4274542" cy="897099"/>
          </a:xfrm>
        </p:grpSpPr>
        <p:sp>
          <p:nvSpPr>
            <p:cNvPr id="44" name="Rectangle 65">
              <a:extLst>
                <a:ext uri="{FF2B5EF4-FFF2-40B4-BE49-F238E27FC236}">
                  <a16:creationId xmlns:a16="http://schemas.microsoft.com/office/drawing/2014/main" id="{A9D0C3EE-55EF-41A8-8911-2A2C55F4A64A}"/>
                </a:ext>
              </a:extLst>
            </p:cNvPr>
            <p:cNvSpPr/>
            <p:nvPr/>
          </p:nvSpPr>
          <p:spPr>
            <a:xfrm>
              <a:off x="7213996" y="5580113"/>
              <a:ext cx="2194560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직사각형 22">
              <a:extLst>
                <a:ext uri="{FF2B5EF4-FFF2-40B4-BE49-F238E27FC236}">
                  <a16:creationId xmlns:a16="http://schemas.microsoft.com/office/drawing/2014/main" id="{D7B13058-757E-40AE-B7BC-1CB92CA9EFE2}"/>
                </a:ext>
              </a:extLst>
            </p:cNvPr>
            <p:cNvSpPr/>
            <p:nvPr/>
          </p:nvSpPr>
          <p:spPr>
            <a:xfrm>
              <a:off x="7572507" y="6015547"/>
              <a:ext cx="3916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4BDAA626-CF5A-4CF5-8CB5-B06A51BA4B97}"/>
              </a:ext>
            </a:extLst>
          </p:cNvPr>
          <p:cNvSpPr txBox="1"/>
          <p:nvPr/>
        </p:nvSpPr>
        <p:spPr>
          <a:xfrm>
            <a:off x="6036900" y="4905054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859D345B-CE8D-44FD-9A03-04F994724A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64D581F8-0F9F-4254-ACAA-46BD0494E7EE}"/>
              </a:ext>
            </a:extLst>
          </p:cNvPr>
          <p:cNvSpPr/>
          <p:nvPr/>
        </p:nvSpPr>
        <p:spPr>
          <a:xfrm>
            <a:off x="6103676" y="928689"/>
            <a:ext cx="5276849" cy="5000622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8">
            <a:extLst>
              <a:ext uri="{FF2B5EF4-FFF2-40B4-BE49-F238E27FC236}">
                <a16:creationId xmlns:a16="http://schemas.microsoft.com/office/drawing/2014/main" id="{D82507E8-37EA-4ACD-99DA-49C5DC55E46D}"/>
              </a:ext>
            </a:extLst>
          </p:cNvPr>
          <p:cNvGrpSpPr/>
          <p:nvPr/>
        </p:nvGrpSpPr>
        <p:grpSpPr>
          <a:xfrm>
            <a:off x="7052336" y="1440643"/>
            <a:ext cx="4025238" cy="1743181"/>
            <a:chOff x="7157111" y="1431118"/>
            <a:chExt cx="4025238" cy="1743181"/>
          </a:xfrm>
        </p:grpSpPr>
        <p:grpSp>
          <p:nvGrpSpPr>
            <p:cNvPr id="24" name="Group 1">
              <a:extLst>
                <a:ext uri="{FF2B5EF4-FFF2-40B4-BE49-F238E27FC236}">
                  <a16:creationId xmlns:a16="http://schemas.microsoft.com/office/drawing/2014/main" id="{BD342883-0DAF-453D-8159-6CCEA542C8A0}"/>
                </a:ext>
              </a:extLst>
            </p:cNvPr>
            <p:cNvGrpSpPr/>
            <p:nvPr/>
          </p:nvGrpSpPr>
          <p:grpSpPr>
            <a:xfrm flipH="1">
              <a:off x="7157111" y="2363258"/>
              <a:ext cx="4025238" cy="344970"/>
              <a:chOff x="7871488" y="3127092"/>
              <a:chExt cx="4025238" cy="344970"/>
            </a:xfrm>
            <a:noFill/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6FBA211-B03D-4B7E-B68C-27FD59B83A61}"/>
                  </a:ext>
                </a:extLst>
              </p:cNvPr>
              <p:cNvSpPr txBox="1"/>
              <p:nvPr/>
            </p:nvSpPr>
            <p:spPr>
              <a:xfrm>
                <a:off x="10400078" y="3164285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Slide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68B47FA-E2BF-4925-B91D-78488C60A838}"/>
                  </a:ext>
                </a:extLst>
              </p:cNvPr>
              <p:cNvSpPr txBox="1"/>
              <p:nvPr/>
            </p:nvSpPr>
            <p:spPr>
              <a:xfrm>
                <a:off x="7871488" y="3127092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Presentations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63F550E1-9C33-47D3-A872-615E55C3B696}"/>
                </a:ext>
              </a:extLst>
            </p:cNvPr>
            <p:cNvGrpSpPr/>
            <p:nvPr/>
          </p:nvGrpSpPr>
          <p:grpSpPr>
            <a:xfrm flipH="1">
              <a:off x="7157111" y="2866522"/>
              <a:ext cx="4025238" cy="307777"/>
              <a:chOff x="7871488" y="3706253"/>
              <a:chExt cx="4025238" cy="307777"/>
            </a:xfrm>
            <a:noFill/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8D46C38-43F0-4ACB-A4D6-09A8539D67CB}"/>
                  </a:ext>
                </a:extLst>
              </p:cNvPr>
              <p:cNvSpPr txBox="1"/>
              <p:nvPr/>
            </p:nvSpPr>
            <p:spPr>
              <a:xfrm>
                <a:off x="10400078" y="3706253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Rectangle 18">
                <a:extLst>
                  <a:ext uri="{FF2B5EF4-FFF2-40B4-BE49-F238E27FC236}">
                    <a16:creationId xmlns:a16="http://schemas.microsoft.com/office/drawing/2014/main" id="{72DE6DD6-1E8B-4BE6-807E-1AFED90A739A}"/>
                  </a:ext>
                </a:extLst>
              </p:cNvPr>
              <p:cNvSpPr/>
              <p:nvPr/>
            </p:nvSpPr>
            <p:spPr>
              <a:xfrm>
                <a:off x="7871488" y="3721642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Easy to change colors.</a:t>
                </a:r>
              </a:p>
            </p:txBody>
          </p:sp>
        </p:grpSp>
        <p:grpSp>
          <p:nvGrpSpPr>
            <p:cNvPr id="26" name="Group 7">
              <a:extLst>
                <a:ext uri="{FF2B5EF4-FFF2-40B4-BE49-F238E27FC236}">
                  <a16:creationId xmlns:a16="http://schemas.microsoft.com/office/drawing/2014/main" id="{C626ED38-8FFD-462F-92FF-54BF75F4CBCC}"/>
                </a:ext>
              </a:extLst>
            </p:cNvPr>
            <p:cNvGrpSpPr/>
            <p:nvPr/>
          </p:nvGrpSpPr>
          <p:grpSpPr>
            <a:xfrm flipH="1">
              <a:off x="7157111" y="1897188"/>
              <a:ext cx="4025238" cy="307777"/>
              <a:chOff x="7871488" y="2622317"/>
              <a:chExt cx="4025238" cy="307777"/>
            </a:xfrm>
            <a:noFill/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98E15FA-106C-42F5-A904-377C26845B60}"/>
                  </a:ext>
                </a:extLst>
              </p:cNvPr>
              <p:cNvSpPr txBox="1"/>
              <p:nvPr/>
            </p:nvSpPr>
            <p:spPr>
              <a:xfrm>
                <a:off x="10400078" y="2622317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PowerPoint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0CF654-D26C-4338-99D7-2EF177A92F12}"/>
                  </a:ext>
                </a:extLst>
              </p:cNvPr>
              <p:cNvSpPr txBox="1"/>
              <p:nvPr/>
            </p:nvSpPr>
            <p:spPr>
              <a:xfrm>
                <a:off x="7871488" y="2628440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altLang="ko-KR" sz="1200" dirty="0">
                    <a:solidFill>
                      <a:schemeClr val="bg1"/>
                    </a:solidFill>
                    <a:cs typeface="Arial" pitchFamily="34" charset="0"/>
                  </a:rPr>
                  <a:t>ALLPPT Layout</a:t>
                </a:r>
              </a:p>
            </p:txBody>
          </p:sp>
        </p:grpSp>
        <p:grpSp>
          <p:nvGrpSpPr>
            <p:cNvPr id="27" name="Group 10">
              <a:extLst>
                <a:ext uri="{FF2B5EF4-FFF2-40B4-BE49-F238E27FC236}">
                  <a16:creationId xmlns:a16="http://schemas.microsoft.com/office/drawing/2014/main" id="{57F4F8E3-3EF5-41B5-87EC-FC7C65D04F2C}"/>
                </a:ext>
              </a:extLst>
            </p:cNvPr>
            <p:cNvGrpSpPr/>
            <p:nvPr/>
          </p:nvGrpSpPr>
          <p:grpSpPr>
            <a:xfrm flipH="1">
              <a:off x="7157111" y="1431118"/>
              <a:ext cx="4025238" cy="307777"/>
              <a:chOff x="7871488" y="2080349"/>
              <a:chExt cx="4025238" cy="307777"/>
            </a:xfrm>
            <a:noFill/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15A3FF-E823-45C0-A04F-103F31C7059A}"/>
                  </a:ext>
                </a:extLst>
              </p:cNvPr>
              <p:cNvSpPr txBox="1"/>
              <p:nvPr/>
            </p:nvSpPr>
            <p:spPr>
              <a:xfrm>
                <a:off x="10400078" y="2080349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Modern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75D1AB-A680-4F45-9560-798735A89E10}"/>
                  </a:ext>
                </a:extLst>
              </p:cNvPr>
              <p:cNvSpPr txBox="1"/>
              <p:nvPr/>
            </p:nvSpPr>
            <p:spPr>
              <a:xfrm>
                <a:off x="7871488" y="2095738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altLang="ko-KR" sz="1200" dirty="0">
                    <a:solidFill>
                      <a:schemeClr val="bg1"/>
                    </a:solidFill>
                    <a:cs typeface="Arial" pitchFamily="34" charset="0"/>
                  </a:rPr>
                  <a:t>Clean Text Slide for your PPT</a:t>
                </a: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A459DA5-9247-47E5-994F-097599FCAD7F}"/>
              </a:ext>
            </a:extLst>
          </p:cNvPr>
          <p:cNvSpPr txBox="1"/>
          <p:nvPr/>
        </p:nvSpPr>
        <p:spPr>
          <a:xfrm>
            <a:off x="6608501" y="3509323"/>
            <a:ext cx="44690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3973A8-6078-4336-A072-F92A300DCABD}"/>
              </a:ext>
            </a:extLst>
          </p:cNvPr>
          <p:cNvSpPr txBox="1"/>
          <p:nvPr/>
        </p:nvSpPr>
        <p:spPr>
          <a:xfrm>
            <a:off x="6608501" y="4234186"/>
            <a:ext cx="4469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F320B0CD-F416-4E56-9A54-8063A4A4005C}"/>
              </a:ext>
            </a:extLst>
          </p:cNvPr>
          <p:cNvGrpSpPr/>
          <p:nvPr/>
        </p:nvGrpSpPr>
        <p:grpSpPr>
          <a:xfrm>
            <a:off x="4531403" y="6062155"/>
            <a:ext cx="1419407" cy="268126"/>
            <a:chOff x="1176237" y="1817594"/>
            <a:chExt cx="1419407" cy="268126"/>
          </a:xfrm>
          <a:solidFill>
            <a:schemeClr val="accent2"/>
          </a:solidFill>
        </p:grpSpPr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551771FB-009F-435F-AB6F-DEA1BB7625EA}"/>
                </a:ext>
              </a:extLst>
            </p:cNvPr>
            <p:cNvSpPr/>
            <p:nvPr/>
          </p:nvSpPr>
          <p:spPr>
            <a:xfrm>
              <a:off x="1176237" y="1817594"/>
              <a:ext cx="570021" cy="268126"/>
            </a:xfrm>
            <a:custGeom>
              <a:avLst/>
              <a:gdLst>
                <a:gd name="connsiteX0" fmla="*/ 1199944 w 1383531"/>
                <a:gd name="connsiteY0" fmla="*/ 99880 h 650783"/>
                <a:gd name="connsiteX1" fmla="*/ 1180078 w 1383531"/>
                <a:gd name="connsiteY1" fmla="*/ 101581 h 650783"/>
                <a:gd name="connsiteX2" fmla="*/ 1180078 w 1383531"/>
                <a:gd name="connsiteY2" fmla="*/ 547283 h 650783"/>
                <a:gd name="connsiteX3" fmla="*/ 1282744 w 1383531"/>
                <a:gd name="connsiteY3" fmla="*/ 462239 h 650783"/>
                <a:gd name="connsiteX4" fmla="*/ 1282676 w 1383531"/>
                <a:gd name="connsiteY4" fmla="*/ 180231 h 650783"/>
                <a:gd name="connsiteX5" fmla="*/ 1199944 w 1383531"/>
                <a:gd name="connsiteY5" fmla="*/ 99880 h 650783"/>
                <a:gd name="connsiteX6" fmla="*/ 861807 w 1383531"/>
                <a:gd name="connsiteY6" fmla="*/ 93212 h 650783"/>
                <a:gd name="connsiteX7" fmla="*/ 811665 w 1383531"/>
                <a:gd name="connsiteY7" fmla="*/ 152267 h 650783"/>
                <a:gd name="connsiteX8" fmla="*/ 811733 w 1383531"/>
                <a:gd name="connsiteY8" fmla="*/ 499181 h 650783"/>
                <a:gd name="connsiteX9" fmla="*/ 862624 w 1383531"/>
                <a:gd name="connsiteY9" fmla="*/ 557692 h 650783"/>
                <a:gd name="connsiteX10" fmla="*/ 912630 w 1383531"/>
                <a:gd name="connsiteY10" fmla="*/ 498297 h 650783"/>
                <a:gd name="connsiteX11" fmla="*/ 912970 w 1383531"/>
                <a:gd name="connsiteY11" fmla="*/ 324806 h 650783"/>
                <a:gd name="connsiteX12" fmla="*/ 912766 w 1383531"/>
                <a:gd name="connsiteY12" fmla="*/ 154785 h 650783"/>
                <a:gd name="connsiteX13" fmla="*/ 861807 w 1383531"/>
                <a:gd name="connsiteY13" fmla="*/ 93212 h 650783"/>
                <a:gd name="connsiteX14" fmla="*/ 499796 w 1383531"/>
                <a:gd name="connsiteY14" fmla="*/ 90942 h 650783"/>
                <a:gd name="connsiteX15" fmla="*/ 476861 w 1383531"/>
                <a:gd name="connsiteY15" fmla="*/ 101649 h 650783"/>
                <a:gd name="connsiteX16" fmla="*/ 454477 w 1383531"/>
                <a:gd name="connsiteY16" fmla="*/ 164991 h 650783"/>
                <a:gd name="connsiteX17" fmla="*/ 453593 w 1383531"/>
                <a:gd name="connsiteY17" fmla="*/ 484554 h 650783"/>
                <a:gd name="connsiteX18" fmla="*/ 456722 w 1383531"/>
                <a:gd name="connsiteY18" fmla="*/ 518300 h 650783"/>
                <a:gd name="connsiteX19" fmla="*/ 510471 w 1383531"/>
                <a:gd name="connsiteY19" fmla="*/ 556944 h 650783"/>
                <a:gd name="connsiteX20" fmla="*/ 554150 w 1383531"/>
                <a:gd name="connsiteY20" fmla="*/ 505849 h 650783"/>
                <a:gd name="connsiteX21" fmla="*/ 554422 w 1383531"/>
                <a:gd name="connsiteY21" fmla="*/ 329161 h 650783"/>
                <a:gd name="connsiteX22" fmla="*/ 553673 w 1383531"/>
                <a:gd name="connsiteY22" fmla="*/ 329161 h 650783"/>
                <a:gd name="connsiteX23" fmla="*/ 552857 w 1383531"/>
                <a:gd name="connsiteY23" fmla="*/ 138933 h 650783"/>
                <a:gd name="connsiteX24" fmla="*/ 499796 w 1383531"/>
                <a:gd name="connsiteY24" fmla="*/ 90942 h 650783"/>
                <a:gd name="connsiteX25" fmla="*/ 1180291 w 1383531"/>
                <a:gd name="connsiteY25" fmla="*/ 10550 h 650783"/>
                <a:gd name="connsiteX26" fmla="*/ 1279750 w 1383531"/>
                <a:gd name="connsiteY26" fmla="*/ 13747 h 650783"/>
                <a:gd name="connsiteX27" fmla="*/ 1381668 w 1383531"/>
                <a:gd name="connsiteY27" fmla="*/ 135939 h 650783"/>
                <a:gd name="connsiteX28" fmla="*/ 1381668 w 1383531"/>
                <a:gd name="connsiteY28" fmla="*/ 513265 h 650783"/>
                <a:gd name="connsiteX29" fmla="*/ 1260973 w 1383531"/>
                <a:gd name="connsiteY29" fmla="*/ 640356 h 650783"/>
                <a:gd name="connsiteX30" fmla="*/ 1078977 w 1383531"/>
                <a:gd name="connsiteY30" fmla="*/ 641173 h 650783"/>
                <a:gd name="connsiteX31" fmla="*/ 1079045 w 1383531"/>
                <a:gd name="connsiteY31" fmla="*/ 12250 h 650783"/>
                <a:gd name="connsiteX32" fmla="*/ 1180291 w 1383531"/>
                <a:gd name="connsiteY32" fmla="*/ 10550 h 650783"/>
                <a:gd name="connsiteX33" fmla="*/ 149473 w 1383531"/>
                <a:gd name="connsiteY33" fmla="*/ 208 h 650783"/>
                <a:gd name="connsiteX34" fmla="*/ 292620 w 1383531"/>
                <a:gd name="connsiteY34" fmla="*/ 109677 h 650783"/>
                <a:gd name="connsiteX35" fmla="*/ 301261 w 1383531"/>
                <a:gd name="connsiteY35" fmla="*/ 221188 h 650783"/>
                <a:gd name="connsiteX36" fmla="*/ 202949 w 1383531"/>
                <a:gd name="connsiteY36" fmla="*/ 221188 h 650783"/>
                <a:gd name="connsiteX37" fmla="*/ 202677 w 1383531"/>
                <a:gd name="connsiteY37" fmla="*/ 149342 h 650783"/>
                <a:gd name="connsiteX38" fmla="*/ 148997 w 1383531"/>
                <a:gd name="connsiteY38" fmla="*/ 93825 h 650783"/>
                <a:gd name="connsiteX39" fmla="*/ 102256 w 1383531"/>
                <a:gd name="connsiteY39" fmla="*/ 151247 h 650783"/>
                <a:gd name="connsiteX40" fmla="*/ 102188 w 1383531"/>
                <a:gd name="connsiteY40" fmla="*/ 498093 h 650783"/>
                <a:gd name="connsiteX41" fmla="*/ 148112 w 1383531"/>
                <a:gd name="connsiteY41" fmla="*/ 556604 h 650783"/>
                <a:gd name="connsiteX42" fmla="*/ 202677 w 1383531"/>
                <a:gd name="connsiteY42" fmla="*/ 498161 h 650783"/>
                <a:gd name="connsiteX43" fmla="*/ 202949 w 1383531"/>
                <a:gd name="connsiteY43" fmla="*/ 384065 h 650783"/>
                <a:gd name="connsiteX44" fmla="*/ 159814 w 1383531"/>
                <a:gd name="connsiteY44" fmla="*/ 378418 h 650783"/>
                <a:gd name="connsiteX45" fmla="*/ 159814 w 1383531"/>
                <a:gd name="connsiteY45" fmla="*/ 290924 h 650783"/>
                <a:gd name="connsiteX46" fmla="*/ 302145 w 1383531"/>
                <a:gd name="connsiteY46" fmla="*/ 290924 h 650783"/>
                <a:gd name="connsiteX47" fmla="*/ 290035 w 1383531"/>
                <a:gd name="connsiteY47" fmla="*/ 546330 h 650783"/>
                <a:gd name="connsiteX48" fmla="*/ 133485 w 1383531"/>
                <a:gd name="connsiteY48" fmla="*/ 650017 h 650783"/>
                <a:gd name="connsiteX49" fmla="*/ 1427 w 1383531"/>
                <a:gd name="connsiteY49" fmla="*/ 509455 h 650783"/>
                <a:gd name="connsiteX50" fmla="*/ 1019 w 1383531"/>
                <a:gd name="connsiteY50" fmla="*/ 142266 h 650783"/>
                <a:gd name="connsiteX51" fmla="*/ 7483 w 1383531"/>
                <a:gd name="connsiteY51" fmla="*/ 102125 h 650783"/>
                <a:gd name="connsiteX52" fmla="*/ 149473 w 1383531"/>
                <a:gd name="connsiteY52" fmla="*/ 208 h 650783"/>
                <a:gd name="connsiteX53" fmla="*/ 505640 w 1383531"/>
                <a:gd name="connsiteY53" fmla="*/ 140 h 650783"/>
                <a:gd name="connsiteX54" fmla="*/ 654978 w 1383531"/>
                <a:gd name="connsiteY54" fmla="*/ 149070 h 650783"/>
                <a:gd name="connsiteX55" fmla="*/ 655182 w 1383531"/>
                <a:gd name="connsiteY55" fmla="*/ 322289 h 650783"/>
                <a:gd name="connsiteX56" fmla="*/ 654910 w 1383531"/>
                <a:gd name="connsiteY56" fmla="*/ 502448 h 650783"/>
                <a:gd name="connsiteX57" fmla="*/ 501150 w 1383531"/>
                <a:gd name="connsiteY57" fmla="*/ 650630 h 650783"/>
                <a:gd name="connsiteX58" fmla="*/ 353852 w 1383531"/>
                <a:gd name="connsiteY58" fmla="*/ 503128 h 650783"/>
                <a:gd name="connsiteX59" fmla="*/ 353920 w 1383531"/>
                <a:gd name="connsiteY59" fmla="*/ 146281 h 650783"/>
                <a:gd name="connsiteX60" fmla="*/ 505640 w 1383531"/>
                <a:gd name="connsiteY60" fmla="*/ 140 h 650783"/>
                <a:gd name="connsiteX61" fmla="*/ 856636 w 1383531"/>
                <a:gd name="connsiteY61" fmla="*/ 72 h 650783"/>
                <a:gd name="connsiteX62" fmla="*/ 1007812 w 1383531"/>
                <a:gd name="connsiteY62" fmla="*/ 115188 h 650783"/>
                <a:gd name="connsiteX63" fmla="*/ 1009377 w 1383531"/>
                <a:gd name="connsiteY63" fmla="*/ 325350 h 650783"/>
                <a:gd name="connsiteX64" fmla="*/ 1009853 w 1383531"/>
                <a:gd name="connsiteY64" fmla="*/ 325350 h 650783"/>
                <a:gd name="connsiteX65" fmla="*/ 1008356 w 1383531"/>
                <a:gd name="connsiteY65" fmla="*/ 532179 h 650783"/>
                <a:gd name="connsiteX66" fmla="*/ 856364 w 1383531"/>
                <a:gd name="connsiteY66" fmla="*/ 650493 h 650783"/>
                <a:gd name="connsiteX67" fmla="*/ 715122 w 1383531"/>
                <a:gd name="connsiteY67" fmla="*/ 523674 h 650783"/>
                <a:gd name="connsiteX68" fmla="*/ 710496 w 1383531"/>
                <a:gd name="connsiteY68" fmla="*/ 187374 h 650783"/>
                <a:gd name="connsiteX69" fmla="*/ 714918 w 1383531"/>
                <a:gd name="connsiteY69" fmla="*/ 119678 h 650783"/>
                <a:gd name="connsiteX70" fmla="*/ 856636 w 1383531"/>
                <a:gd name="connsiteY70" fmla="*/ 72 h 65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83531" h="650783">
                  <a:moveTo>
                    <a:pt x="1199944" y="99880"/>
                  </a:moveTo>
                  <a:cubicBezTo>
                    <a:pt x="1193549" y="100017"/>
                    <a:pt x="1187154" y="100969"/>
                    <a:pt x="1180078" y="101581"/>
                  </a:cubicBezTo>
                  <a:cubicBezTo>
                    <a:pt x="1180078" y="251872"/>
                    <a:pt x="1180078" y="399714"/>
                    <a:pt x="1180078" y="547283"/>
                  </a:cubicBezTo>
                  <a:cubicBezTo>
                    <a:pt x="1269001" y="559393"/>
                    <a:pt x="1282676" y="547827"/>
                    <a:pt x="1282744" y="462239"/>
                  </a:cubicBezTo>
                  <a:cubicBezTo>
                    <a:pt x="1282812" y="368213"/>
                    <a:pt x="1282880" y="274188"/>
                    <a:pt x="1282676" y="180231"/>
                  </a:cubicBezTo>
                  <a:cubicBezTo>
                    <a:pt x="1282540" y="107092"/>
                    <a:pt x="1273491" y="98520"/>
                    <a:pt x="1199944" y="99880"/>
                  </a:cubicBezTo>
                  <a:close/>
                  <a:moveTo>
                    <a:pt x="861807" y="93212"/>
                  </a:moveTo>
                  <a:cubicBezTo>
                    <a:pt x="829626" y="93144"/>
                    <a:pt x="812005" y="111854"/>
                    <a:pt x="811665" y="152267"/>
                  </a:cubicBezTo>
                  <a:cubicBezTo>
                    <a:pt x="810780" y="267860"/>
                    <a:pt x="810780" y="383521"/>
                    <a:pt x="811733" y="499181"/>
                  </a:cubicBezTo>
                  <a:cubicBezTo>
                    <a:pt x="812073" y="538982"/>
                    <a:pt x="830783" y="558236"/>
                    <a:pt x="862624" y="557692"/>
                  </a:cubicBezTo>
                  <a:cubicBezTo>
                    <a:pt x="895281" y="557148"/>
                    <a:pt x="912017" y="538438"/>
                    <a:pt x="912630" y="498297"/>
                  </a:cubicBezTo>
                  <a:cubicBezTo>
                    <a:pt x="913514" y="440467"/>
                    <a:pt x="912902" y="382636"/>
                    <a:pt x="912970" y="324806"/>
                  </a:cubicBezTo>
                  <a:cubicBezTo>
                    <a:pt x="912970" y="268132"/>
                    <a:pt x="913514" y="211459"/>
                    <a:pt x="912766" y="154785"/>
                  </a:cubicBezTo>
                  <a:cubicBezTo>
                    <a:pt x="912222" y="111786"/>
                    <a:pt x="896165" y="93280"/>
                    <a:pt x="861807" y="93212"/>
                  </a:cubicBezTo>
                  <a:close/>
                  <a:moveTo>
                    <a:pt x="499796" y="90942"/>
                  </a:moveTo>
                  <a:cubicBezTo>
                    <a:pt x="491565" y="91784"/>
                    <a:pt x="483580" y="95186"/>
                    <a:pt x="476861" y="101649"/>
                  </a:cubicBezTo>
                  <a:cubicBezTo>
                    <a:pt x="462233" y="115665"/>
                    <a:pt x="454953" y="143287"/>
                    <a:pt x="454477" y="164991"/>
                  </a:cubicBezTo>
                  <a:cubicBezTo>
                    <a:pt x="452300" y="271466"/>
                    <a:pt x="453389" y="378010"/>
                    <a:pt x="453593" y="484554"/>
                  </a:cubicBezTo>
                  <a:cubicBezTo>
                    <a:pt x="453593" y="495848"/>
                    <a:pt x="454749" y="507210"/>
                    <a:pt x="456722" y="518300"/>
                  </a:cubicBezTo>
                  <a:cubicBezTo>
                    <a:pt x="462097" y="548168"/>
                    <a:pt x="481011" y="560006"/>
                    <a:pt x="510471" y="556944"/>
                  </a:cubicBezTo>
                  <a:cubicBezTo>
                    <a:pt x="541155" y="553679"/>
                    <a:pt x="553741" y="533812"/>
                    <a:pt x="554150" y="505849"/>
                  </a:cubicBezTo>
                  <a:cubicBezTo>
                    <a:pt x="555034" y="446931"/>
                    <a:pt x="554422" y="388011"/>
                    <a:pt x="554422" y="329161"/>
                  </a:cubicBezTo>
                  <a:cubicBezTo>
                    <a:pt x="554150" y="329161"/>
                    <a:pt x="553946" y="329161"/>
                    <a:pt x="553673" y="329161"/>
                  </a:cubicBezTo>
                  <a:cubicBezTo>
                    <a:pt x="553673" y="265751"/>
                    <a:pt x="555918" y="202206"/>
                    <a:pt x="552857" y="138933"/>
                  </a:cubicBezTo>
                  <a:cubicBezTo>
                    <a:pt x="551378" y="108929"/>
                    <a:pt x="524486" y="88417"/>
                    <a:pt x="499796" y="90942"/>
                  </a:cubicBezTo>
                  <a:close/>
                  <a:moveTo>
                    <a:pt x="1180291" y="10550"/>
                  </a:moveTo>
                  <a:cubicBezTo>
                    <a:pt x="1213739" y="10107"/>
                    <a:pt x="1246889" y="10482"/>
                    <a:pt x="1279750" y="13747"/>
                  </a:cubicBezTo>
                  <a:cubicBezTo>
                    <a:pt x="1340030" y="19734"/>
                    <a:pt x="1380443" y="70625"/>
                    <a:pt x="1381668" y="135939"/>
                  </a:cubicBezTo>
                  <a:cubicBezTo>
                    <a:pt x="1384049" y="261669"/>
                    <a:pt x="1384253" y="387535"/>
                    <a:pt x="1381668" y="513265"/>
                  </a:cubicBezTo>
                  <a:cubicBezTo>
                    <a:pt x="1380171" y="586744"/>
                    <a:pt x="1333431" y="635390"/>
                    <a:pt x="1260973" y="640356"/>
                  </a:cubicBezTo>
                  <a:cubicBezTo>
                    <a:pt x="1201441" y="644438"/>
                    <a:pt x="1141366" y="641173"/>
                    <a:pt x="1078977" y="641173"/>
                  </a:cubicBezTo>
                  <a:cubicBezTo>
                    <a:pt x="1079045" y="431078"/>
                    <a:pt x="1079045" y="222073"/>
                    <a:pt x="1079045" y="12250"/>
                  </a:cubicBezTo>
                  <a:cubicBezTo>
                    <a:pt x="1113097" y="12250"/>
                    <a:pt x="1146843" y="10992"/>
                    <a:pt x="1180291" y="10550"/>
                  </a:cubicBezTo>
                  <a:close/>
                  <a:moveTo>
                    <a:pt x="149473" y="208"/>
                  </a:moveTo>
                  <a:cubicBezTo>
                    <a:pt x="227578" y="2045"/>
                    <a:pt x="280578" y="40893"/>
                    <a:pt x="292620" y="109677"/>
                  </a:cubicBezTo>
                  <a:cubicBezTo>
                    <a:pt x="298812" y="144852"/>
                    <a:pt x="298403" y="181251"/>
                    <a:pt x="301261" y="221188"/>
                  </a:cubicBezTo>
                  <a:cubicBezTo>
                    <a:pt x="265474" y="221188"/>
                    <a:pt x="236559" y="221188"/>
                    <a:pt x="202949" y="221188"/>
                  </a:cubicBezTo>
                  <a:cubicBezTo>
                    <a:pt x="202949" y="196151"/>
                    <a:pt x="204106" y="172678"/>
                    <a:pt x="202677" y="149342"/>
                  </a:cubicBezTo>
                  <a:cubicBezTo>
                    <a:pt x="200228" y="109473"/>
                    <a:pt x="184171" y="93621"/>
                    <a:pt x="148997" y="93825"/>
                  </a:cubicBezTo>
                  <a:cubicBezTo>
                    <a:pt x="117973" y="93961"/>
                    <a:pt x="102529" y="111106"/>
                    <a:pt x="102256" y="151247"/>
                  </a:cubicBezTo>
                  <a:cubicBezTo>
                    <a:pt x="101508" y="266840"/>
                    <a:pt x="101508" y="382500"/>
                    <a:pt x="102188" y="498093"/>
                  </a:cubicBezTo>
                  <a:cubicBezTo>
                    <a:pt x="102392" y="538234"/>
                    <a:pt x="117905" y="556264"/>
                    <a:pt x="148112" y="556604"/>
                  </a:cubicBezTo>
                  <a:cubicBezTo>
                    <a:pt x="183967" y="557012"/>
                    <a:pt x="201248" y="539663"/>
                    <a:pt x="202677" y="498161"/>
                  </a:cubicBezTo>
                  <a:cubicBezTo>
                    <a:pt x="203970" y="460946"/>
                    <a:pt x="202949" y="423594"/>
                    <a:pt x="202949" y="384065"/>
                  </a:cubicBezTo>
                  <a:cubicBezTo>
                    <a:pt x="188390" y="382160"/>
                    <a:pt x="175395" y="380459"/>
                    <a:pt x="159814" y="378418"/>
                  </a:cubicBezTo>
                  <a:cubicBezTo>
                    <a:pt x="159814" y="349911"/>
                    <a:pt x="159814" y="321336"/>
                    <a:pt x="159814" y="290924"/>
                  </a:cubicBezTo>
                  <a:cubicBezTo>
                    <a:pt x="205534" y="290924"/>
                    <a:pt x="250234" y="290924"/>
                    <a:pt x="302145" y="290924"/>
                  </a:cubicBezTo>
                  <a:cubicBezTo>
                    <a:pt x="298607" y="377670"/>
                    <a:pt x="300921" y="462850"/>
                    <a:pt x="290035" y="546330"/>
                  </a:cubicBezTo>
                  <a:cubicBezTo>
                    <a:pt x="280646" y="618040"/>
                    <a:pt x="213359" y="656820"/>
                    <a:pt x="133485" y="650017"/>
                  </a:cubicBezTo>
                  <a:cubicBezTo>
                    <a:pt x="53066" y="643145"/>
                    <a:pt x="3196" y="593411"/>
                    <a:pt x="1427" y="509455"/>
                  </a:cubicBezTo>
                  <a:cubicBezTo>
                    <a:pt x="-1226" y="387127"/>
                    <a:pt x="543" y="264662"/>
                    <a:pt x="1019" y="142266"/>
                  </a:cubicBezTo>
                  <a:cubicBezTo>
                    <a:pt x="1087" y="128863"/>
                    <a:pt x="4149" y="115256"/>
                    <a:pt x="7483" y="102125"/>
                  </a:cubicBezTo>
                  <a:cubicBezTo>
                    <a:pt x="24423" y="35926"/>
                    <a:pt x="76879" y="-1493"/>
                    <a:pt x="149473" y="208"/>
                  </a:cubicBezTo>
                  <a:close/>
                  <a:moveTo>
                    <a:pt x="505640" y="140"/>
                  </a:moveTo>
                  <a:cubicBezTo>
                    <a:pt x="597692" y="1637"/>
                    <a:pt x="653073" y="56202"/>
                    <a:pt x="654978" y="149070"/>
                  </a:cubicBezTo>
                  <a:cubicBezTo>
                    <a:pt x="656203" y="206697"/>
                    <a:pt x="655251" y="264527"/>
                    <a:pt x="655182" y="322289"/>
                  </a:cubicBezTo>
                  <a:cubicBezTo>
                    <a:pt x="655182" y="382365"/>
                    <a:pt x="656203" y="442440"/>
                    <a:pt x="654910" y="502448"/>
                  </a:cubicBezTo>
                  <a:cubicBezTo>
                    <a:pt x="652937" y="595929"/>
                    <a:pt x="594699" y="651310"/>
                    <a:pt x="501150" y="650630"/>
                  </a:cubicBezTo>
                  <a:cubicBezTo>
                    <a:pt x="412363" y="649949"/>
                    <a:pt x="355281" y="594772"/>
                    <a:pt x="353852" y="503128"/>
                  </a:cubicBezTo>
                  <a:cubicBezTo>
                    <a:pt x="352015" y="384201"/>
                    <a:pt x="351879" y="265207"/>
                    <a:pt x="353920" y="146281"/>
                  </a:cubicBezTo>
                  <a:cubicBezTo>
                    <a:pt x="355485" y="53684"/>
                    <a:pt x="414812" y="-1357"/>
                    <a:pt x="505640" y="140"/>
                  </a:cubicBezTo>
                  <a:close/>
                  <a:moveTo>
                    <a:pt x="856636" y="72"/>
                  </a:moveTo>
                  <a:cubicBezTo>
                    <a:pt x="939300" y="-1970"/>
                    <a:pt x="999852" y="39124"/>
                    <a:pt x="1007812" y="115188"/>
                  </a:cubicBezTo>
                  <a:cubicBezTo>
                    <a:pt x="1015092" y="184516"/>
                    <a:pt x="1009377" y="255206"/>
                    <a:pt x="1009377" y="325350"/>
                  </a:cubicBezTo>
                  <a:cubicBezTo>
                    <a:pt x="1009513" y="325350"/>
                    <a:pt x="1009649" y="325350"/>
                    <a:pt x="1009853" y="325350"/>
                  </a:cubicBezTo>
                  <a:cubicBezTo>
                    <a:pt x="1009853" y="394338"/>
                    <a:pt x="1015636" y="463939"/>
                    <a:pt x="1008356" y="532179"/>
                  </a:cubicBezTo>
                  <a:cubicBezTo>
                    <a:pt x="999920" y="610896"/>
                    <a:pt x="938892" y="653486"/>
                    <a:pt x="856364" y="650493"/>
                  </a:cubicBezTo>
                  <a:cubicBezTo>
                    <a:pt x="774585" y="647499"/>
                    <a:pt x="719545" y="603616"/>
                    <a:pt x="715122" y="523674"/>
                  </a:cubicBezTo>
                  <a:cubicBezTo>
                    <a:pt x="708863" y="411823"/>
                    <a:pt x="711176" y="299496"/>
                    <a:pt x="710496" y="187374"/>
                  </a:cubicBezTo>
                  <a:cubicBezTo>
                    <a:pt x="710360" y="164786"/>
                    <a:pt x="711652" y="141994"/>
                    <a:pt x="714918" y="119678"/>
                  </a:cubicBezTo>
                  <a:cubicBezTo>
                    <a:pt x="725872" y="45723"/>
                    <a:pt x="778259" y="2044"/>
                    <a:pt x="856636" y="72"/>
                  </a:cubicBezTo>
                  <a:close/>
                </a:path>
              </a:pathLst>
            </a:custGeom>
            <a:grpFill/>
            <a:ln w="6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27FAC9F0-B08C-4171-81BF-FCE70A8BF5BC}"/>
                </a:ext>
              </a:extLst>
            </p:cNvPr>
            <p:cNvSpPr/>
            <p:nvPr/>
          </p:nvSpPr>
          <p:spPr>
            <a:xfrm>
              <a:off x="1830565" y="1819194"/>
              <a:ext cx="765079" cy="263859"/>
            </a:xfrm>
            <a:custGeom>
              <a:avLst/>
              <a:gdLst>
                <a:gd name="connsiteX0" fmla="*/ 1358741 w 1856966"/>
                <a:gd name="connsiteY0" fmla="*/ 135595 h 640428"/>
                <a:gd name="connsiteX1" fmla="*/ 1353842 w 1856966"/>
                <a:gd name="connsiteY1" fmla="*/ 136752 h 640428"/>
                <a:gd name="connsiteX2" fmla="*/ 1310503 w 1856966"/>
                <a:gd name="connsiteY2" fmla="*/ 435429 h 640428"/>
                <a:gd name="connsiteX3" fmla="*/ 1404325 w 1856966"/>
                <a:gd name="connsiteY3" fmla="*/ 435429 h 640428"/>
                <a:gd name="connsiteX4" fmla="*/ 1358741 w 1856966"/>
                <a:gd name="connsiteY4" fmla="*/ 135595 h 640428"/>
                <a:gd name="connsiteX5" fmla="*/ 979918 w 1856966"/>
                <a:gd name="connsiteY5" fmla="*/ 95930 h 640428"/>
                <a:gd name="connsiteX6" fmla="*/ 948009 w 1856966"/>
                <a:gd name="connsiteY6" fmla="*/ 98516 h 640428"/>
                <a:gd name="connsiteX7" fmla="*/ 948009 w 1856966"/>
                <a:gd name="connsiteY7" fmla="*/ 542381 h 640428"/>
                <a:gd name="connsiteX8" fmla="*/ 1052240 w 1856966"/>
                <a:gd name="connsiteY8" fmla="*/ 458969 h 640428"/>
                <a:gd name="connsiteX9" fmla="*/ 1052172 w 1856966"/>
                <a:gd name="connsiteY9" fmla="*/ 166960 h 640428"/>
                <a:gd name="connsiteX10" fmla="*/ 979918 w 1856966"/>
                <a:gd name="connsiteY10" fmla="*/ 95930 h 640428"/>
                <a:gd name="connsiteX11" fmla="*/ 459751 w 1856966"/>
                <a:gd name="connsiteY11" fmla="*/ 95628 h 640428"/>
                <a:gd name="connsiteX12" fmla="*/ 413317 w 1856966"/>
                <a:gd name="connsiteY12" fmla="*/ 100421 h 640428"/>
                <a:gd name="connsiteX13" fmla="*/ 413317 w 1856966"/>
                <a:gd name="connsiteY13" fmla="*/ 286907 h 640428"/>
                <a:gd name="connsiteX14" fmla="*/ 508431 w 1856966"/>
                <a:gd name="connsiteY14" fmla="*/ 204992 h 640428"/>
                <a:gd name="connsiteX15" fmla="*/ 508431 w 1856966"/>
                <a:gd name="connsiteY15" fmla="*/ 174511 h 640428"/>
                <a:gd name="connsiteX16" fmla="*/ 459751 w 1856966"/>
                <a:gd name="connsiteY16" fmla="*/ 95628 h 640428"/>
                <a:gd name="connsiteX17" fmla="*/ 674506 w 1856966"/>
                <a:gd name="connsiteY17" fmla="*/ 6463 h 640428"/>
                <a:gd name="connsiteX18" fmla="*/ 772818 w 1856966"/>
                <a:gd name="connsiteY18" fmla="*/ 6463 h 640428"/>
                <a:gd name="connsiteX19" fmla="*/ 772818 w 1856966"/>
                <a:gd name="connsiteY19" fmla="*/ 636746 h 640428"/>
                <a:gd name="connsiteX20" fmla="*/ 674506 w 1856966"/>
                <a:gd name="connsiteY20" fmla="*/ 636746 h 640428"/>
                <a:gd name="connsiteX21" fmla="*/ 674506 w 1856966"/>
                <a:gd name="connsiteY21" fmla="*/ 6463 h 640428"/>
                <a:gd name="connsiteX22" fmla="*/ 0 w 1856966"/>
                <a:gd name="connsiteY22" fmla="*/ 5306 h 640428"/>
                <a:gd name="connsiteX23" fmla="*/ 260713 w 1856966"/>
                <a:gd name="connsiteY23" fmla="*/ 5306 h 640428"/>
                <a:gd name="connsiteX24" fmla="*/ 260713 w 1856966"/>
                <a:gd name="connsiteY24" fmla="*/ 94365 h 640428"/>
                <a:gd name="connsiteX25" fmla="*/ 102462 w 1856966"/>
                <a:gd name="connsiteY25" fmla="*/ 94365 h 640428"/>
                <a:gd name="connsiteX26" fmla="*/ 102462 w 1856966"/>
                <a:gd name="connsiteY26" fmla="*/ 286226 h 640428"/>
                <a:gd name="connsiteX27" fmla="*/ 225742 w 1856966"/>
                <a:gd name="connsiteY27" fmla="*/ 286226 h 640428"/>
                <a:gd name="connsiteX28" fmla="*/ 225742 w 1856966"/>
                <a:gd name="connsiteY28" fmla="*/ 375624 h 640428"/>
                <a:gd name="connsiteX29" fmla="*/ 100421 w 1856966"/>
                <a:gd name="connsiteY29" fmla="*/ 375624 h 640428"/>
                <a:gd name="connsiteX30" fmla="*/ 100421 w 1856966"/>
                <a:gd name="connsiteY30" fmla="*/ 636542 h 640428"/>
                <a:gd name="connsiteX31" fmla="*/ 0 w 1856966"/>
                <a:gd name="connsiteY31" fmla="*/ 636542 h 640428"/>
                <a:gd name="connsiteX32" fmla="*/ 0 w 1856966"/>
                <a:gd name="connsiteY32" fmla="*/ 5306 h 640428"/>
                <a:gd name="connsiteX33" fmla="*/ 1314926 w 1856966"/>
                <a:gd name="connsiteY33" fmla="*/ 3470 h 640428"/>
                <a:gd name="connsiteX34" fmla="*/ 1435281 w 1856966"/>
                <a:gd name="connsiteY34" fmla="*/ 3606 h 640428"/>
                <a:gd name="connsiteX35" fmla="*/ 1536586 w 1856966"/>
                <a:gd name="connsiteY35" fmla="*/ 636338 h 640428"/>
                <a:gd name="connsiteX36" fmla="*/ 1435757 w 1856966"/>
                <a:gd name="connsiteY36" fmla="*/ 636338 h 640428"/>
                <a:gd name="connsiteX37" fmla="*/ 1417659 w 1856966"/>
                <a:gd name="connsiteY37" fmla="*/ 527209 h 640428"/>
                <a:gd name="connsiteX38" fmla="*/ 1297236 w 1856966"/>
                <a:gd name="connsiteY38" fmla="*/ 527209 h 640428"/>
                <a:gd name="connsiteX39" fmla="*/ 1285806 w 1856966"/>
                <a:gd name="connsiteY39" fmla="*/ 603749 h 640428"/>
                <a:gd name="connsiteX40" fmla="*/ 1243216 w 1856966"/>
                <a:gd name="connsiteY40" fmla="*/ 639604 h 640428"/>
                <a:gd name="connsiteX41" fmla="*/ 1188107 w 1856966"/>
                <a:gd name="connsiteY41" fmla="*/ 636406 h 640428"/>
                <a:gd name="connsiteX42" fmla="*/ 1211239 w 1856966"/>
                <a:gd name="connsiteY42" fmla="*/ 485231 h 640428"/>
                <a:gd name="connsiteX43" fmla="*/ 1283425 w 1856966"/>
                <a:gd name="connsiteY43" fmla="*/ 32657 h 640428"/>
                <a:gd name="connsiteX44" fmla="*/ 1314926 w 1856966"/>
                <a:gd name="connsiteY44" fmla="*/ 3470 h 640428"/>
                <a:gd name="connsiteX45" fmla="*/ 1504405 w 1856966"/>
                <a:gd name="connsiteY45" fmla="*/ 3061 h 640428"/>
                <a:gd name="connsiteX46" fmla="*/ 1595709 w 1856966"/>
                <a:gd name="connsiteY46" fmla="*/ 4286 h 640428"/>
                <a:gd name="connsiteX47" fmla="*/ 1616120 w 1856966"/>
                <a:gd name="connsiteY47" fmla="*/ 29255 h 640428"/>
                <a:gd name="connsiteX48" fmla="*/ 1683679 w 1856966"/>
                <a:gd name="connsiteY48" fmla="*/ 287859 h 640428"/>
                <a:gd name="connsiteX49" fmla="*/ 1706335 w 1856966"/>
                <a:gd name="connsiteY49" fmla="*/ 212612 h 640428"/>
                <a:gd name="connsiteX50" fmla="*/ 1752259 w 1856966"/>
                <a:gd name="connsiteY50" fmla="*/ 35378 h 640428"/>
                <a:gd name="connsiteX51" fmla="*/ 1793353 w 1856966"/>
                <a:gd name="connsiteY51" fmla="*/ 3674 h 640428"/>
                <a:gd name="connsiteX52" fmla="*/ 1856966 w 1856966"/>
                <a:gd name="connsiteY52" fmla="*/ 4014 h 640428"/>
                <a:gd name="connsiteX53" fmla="*/ 1780222 w 1856966"/>
                <a:gd name="connsiteY53" fmla="*/ 260849 h 640428"/>
                <a:gd name="connsiteX54" fmla="*/ 1731781 w 1856966"/>
                <a:gd name="connsiteY54" fmla="*/ 597354 h 640428"/>
                <a:gd name="connsiteX55" fmla="*/ 1731848 w 1856966"/>
                <a:gd name="connsiteY55" fmla="*/ 637154 h 640428"/>
                <a:gd name="connsiteX56" fmla="*/ 1630884 w 1856966"/>
                <a:gd name="connsiteY56" fmla="*/ 637154 h 640428"/>
                <a:gd name="connsiteX57" fmla="*/ 1631496 w 1856966"/>
                <a:gd name="connsiteY57" fmla="*/ 527889 h 640428"/>
                <a:gd name="connsiteX58" fmla="*/ 1579244 w 1856966"/>
                <a:gd name="connsiteY58" fmla="*/ 256971 h 640428"/>
                <a:gd name="connsiteX59" fmla="*/ 1504405 w 1856966"/>
                <a:gd name="connsiteY59" fmla="*/ 3061 h 640428"/>
                <a:gd name="connsiteX60" fmla="*/ 847520 w 1856966"/>
                <a:gd name="connsiteY60" fmla="*/ 204 h 640428"/>
                <a:gd name="connsiteX61" fmla="*/ 1057751 w 1856966"/>
                <a:gd name="connsiteY61" fmla="*/ 11974 h 640428"/>
                <a:gd name="connsiteX62" fmla="*/ 1148238 w 1856966"/>
                <a:gd name="connsiteY62" fmla="*/ 121444 h 640428"/>
                <a:gd name="connsiteX63" fmla="*/ 1148034 w 1856966"/>
                <a:gd name="connsiteY63" fmla="*/ 522310 h 640428"/>
                <a:gd name="connsiteX64" fmla="*/ 1030264 w 1856966"/>
                <a:gd name="connsiteY64" fmla="*/ 636542 h 640428"/>
                <a:gd name="connsiteX65" fmla="*/ 847520 w 1856966"/>
                <a:gd name="connsiteY65" fmla="*/ 637291 h 640428"/>
                <a:gd name="connsiteX66" fmla="*/ 847520 w 1856966"/>
                <a:gd name="connsiteY66" fmla="*/ 204 h 640428"/>
                <a:gd name="connsiteX67" fmla="*/ 312624 w 1856966"/>
                <a:gd name="connsiteY67" fmla="*/ 0 h 640428"/>
                <a:gd name="connsiteX68" fmla="*/ 519520 w 1856966"/>
                <a:gd name="connsiteY68" fmla="*/ 11498 h 640428"/>
                <a:gd name="connsiteX69" fmla="*/ 602864 w 1856966"/>
                <a:gd name="connsiteY69" fmla="*/ 98856 h 640428"/>
                <a:gd name="connsiteX70" fmla="*/ 601912 w 1856966"/>
                <a:gd name="connsiteY70" fmla="*/ 250711 h 640428"/>
                <a:gd name="connsiteX71" fmla="*/ 556600 w 1856966"/>
                <a:gd name="connsiteY71" fmla="*/ 333511 h 640428"/>
                <a:gd name="connsiteX72" fmla="*/ 610688 w 1856966"/>
                <a:gd name="connsiteY72" fmla="*/ 472576 h 640428"/>
                <a:gd name="connsiteX73" fmla="*/ 610757 w 1856966"/>
                <a:gd name="connsiteY73" fmla="*/ 638787 h 640428"/>
                <a:gd name="connsiteX74" fmla="*/ 532379 w 1856966"/>
                <a:gd name="connsiteY74" fmla="*/ 637562 h 640428"/>
                <a:gd name="connsiteX75" fmla="*/ 512581 w 1856966"/>
                <a:gd name="connsiteY75" fmla="*/ 612593 h 640428"/>
                <a:gd name="connsiteX76" fmla="*/ 509043 w 1856966"/>
                <a:gd name="connsiteY76" fmla="*/ 514214 h 640428"/>
                <a:gd name="connsiteX77" fmla="*/ 508975 w 1856966"/>
                <a:gd name="connsiteY77" fmla="*/ 466589 h 640428"/>
                <a:gd name="connsiteX78" fmla="*/ 413453 w 1856966"/>
                <a:gd name="connsiteY78" fmla="*/ 383245 h 640428"/>
                <a:gd name="connsiteX79" fmla="*/ 413453 w 1856966"/>
                <a:gd name="connsiteY79" fmla="*/ 636134 h 640428"/>
                <a:gd name="connsiteX80" fmla="*/ 312624 w 1856966"/>
                <a:gd name="connsiteY80" fmla="*/ 636134 h 640428"/>
                <a:gd name="connsiteX81" fmla="*/ 312624 w 1856966"/>
                <a:gd name="connsiteY81" fmla="*/ 0 h 64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856966" h="640428">
                  <a:moveTo>
                    <a:pt x="1358741" y="135595"/>
                  </a:moveTo>
                  <a:cubicBezTo>
                    <a:pt x="1357108" y="136004"/>
                    <a:pt x="1355475" y="136344"/>
                    <a:pt x="1353842" y="136752"/>
                  </a:cubicBezTo>
                  <a:cubicBezTo>
                    <a:pt x="1339486" y="235608"/>
                    <a:pt x="1325131" y="334532"/>
                    <a:pt x="1310503" y="435429"/>
                  </a:cubicBezTo>
                  <a:cubicBezTo>
                    <a:pt x="1344181" y="435429"/>
                    <a:pt x="1373028" y="435429"/>
                    <a:pt x="1404325" y="435429"/>
                  </a:cubicBezTo>
                  <a:cubicBezTo>
                    <a:pt x="1388949" y="333919"/>
                    <a:pt x="1373844" y="234792"/>
                    <a:pt x="1358741" y="135595"/>
                  </a:cubicBezTo>
                  <a:close/>
                  <a:moveTo>
                    <a:pt x="979918" y="95930"/>
                  </a:moveTo>
                  <a:cubicBezTo>
                    <a:pt x="969916" y="96135"/>
                    <a:pt x="959983" y="97495"/>
                    <a:pt x="948009" y="98516"/>
                  </a:cubicBezTo>
                  <a:cubicBezTo>
                    <a:pt x="948009" y="249487"/>
                    <a:pt x="948009" y="396104"/>
                    <a:pt x="948009" y="542381"/>
                  </a:cubicBezTo>
                  <a:cubicBezTo>
                    <a:pt x="1033870" y="557689"/>
                    <a:pt x="1052172" y="542653"/>
                    <a:pt x="1052240" y="458969"/>
                  </a:cubicBezTo>
                  <a:cubicBezTo>
                    <a:pt x="1052240" y="361610"/>
                    <a:pt x="1052444" y="264319"/>
                    <a:pt x="1052172" y="166960"/>
                  </a:cubicBezTo>
                  <a:cubicBezTo>
                    <a:pt x="1052035" y="108653"/>
                    <a:pt x="1037612" y="94706"/>
                    <a:pt x="979918" y="95930"/>
                  </a:cubicBezTo>
                  <a:close/>
                  <a:moveTo>
                    <a:pt x="459751" y="95628"/>
                  </a:moveTo>
                  <a:cubicBezTo>
                    <a:pt x="447339" y="95046"/>
                    <a:pt x="432044" y="96781"/>
                    <a:pt x="413317" y="100421"/>
                  </a:cubicBezTo>
                  <a:cubicBezTo>
                    <a:pt x="413317" y="161585"/>
                    <a:pt x="413317" y="223157"/>
                    <a:pt x="413317" y="286907"/>
                  </a:cubicBezTo>
                  <a:cubicBezTo>
                    <a:pt x="494007" y="292213"/>
                    <a:pt x="508227" y="279423"/>
                    <a:pt x="508431" y="204992"/>
                  </a:cubicBezTo>
                  <a:cubicBezTo>
                    <a:pt x="508431" y="194854"/>
                    <a:pt x="508431" y="184649"/>
                    <a:pt x="508431" y="174511"/>
                  </a:cubicBezTo>
                  <a:cubicBezTo>
                    <a:pt x="508278" y="119964"/>
                    <a:pt x="496988" y="97372"/>
                    <a:pt x="459751" y="95628"/>
                  </a:cubicBezTo>
                  <a:close/>
                  <a:moveTo>
                    <a:pt x="674506" y="6463"/>
                  </a:moveTo>
                  <a:cubicBezTo>
                    <a:pt x="706823" y="6463"/>
                    <a:pt x="738800" y="6463"/>
                    <a:pt x="772818" y="6463"/>
                  </a:cubicBezTo>
                  <a:cubicBezTo>
                    <a:pt x="772818" y="216081"/>
                    <a:pt x="772818" y="425223"/>
                    <a:pt x="772818" y="636746"/>
                  </a:cubicBezTo>
                  <a:cubicBezTo>
                    <a:pt x="738460" y="636746"/>
                    <a:pt x="707299" y="636746"/>
                    <a:pt x="674506" y="636746"/>
                  </a:cubicBezTo>
                  <a:cubicBezTo>
                    <a:pt x="674506" y="425971"/>
                    <a:pt x="674506" y="217850"/>
                    <a:pt x="674506" y="6463"/>
                  </a:cubicBezTo>
                  <a:close/>
                  <a:moveTo>
                    <a:pt x="0" y="5306"/>
                  </a:moveTo>
                  <a:cubicBezTo>
                    <a:pt x="86882" y="5306"/>
                    <a:pt x="172471" y="5306"/>
                    <a:pt x="260713" y="5306"/>
                  </a:cubicBezTo>
                  <a:cubicBezTo>
                    <a:pt x="260713" y="34017"/>
                    <a:pt x="260713" y="62660"/>
                    <a:pt x="260713" y="94365"/>
                  </a:cubicBezTo>
                  <a:cubicBezTo>
                    <a:pt x="208870" y="94365"/>
                    <a:pt x="157095" y="94365"/>
                    <a:pt x="102462" y="94365"/>
                  </a:cubicBezTo>
                  <a:cubicBezTo>
                    <a:pt x="102462" y="158726"/>
                    <a:pt x="102462" y="220299"/>
                    <a:pt x="102462" y="286226"/>
                  </a:cubicBezTo>
                  <a:cubicBezTo>
                    <a:pt x="144236" y="286226"/>
                    <a:pt x="183696" y="286226"/>
                    <a:pt x="225742" y="286226"/>
                  </a:cubicBezTo>
                  <a:cubicBezTo>
                    <a:pt x="225742" y="316025"/>
                    <a:pt x="225742" y="343648"/>
                    <a:pt x="225742" y="375624"/>
                  </a:cubicBezTo>
                  <a:cubicBezTo>
                    <a:pt x="185261" y="375624"/>
                    <a:pt x="144168" y="375624"/>
                    <a:pt x="100421" y="375624"/>
                  </a:cubicBezTo>
                  <a:cubicBezTo>
                    <a:pt x="100421" y="464547"/>
                    <a:pt x="100421" y="549184"/>
                    <a:pt x="100421" y="636542"/>
                  </a:cubicBezTo>
                  <a:cubicBezTo>
                    <a:pt x="65723" y="636542"/>
                    <a:pt x="33678" y="636542"/>
                    <a:pt x="0" y="636542"/>
                  </a:cubicBezTo>
                  <a:cubicBezTo>
                    <a:pt x="0" y="426039"/>
                    <a:pt x="0" y="216761"/>
                    <a:pt x="0" y="5306"/>
                  </a:cubicBezTo>
                  <a:close/>
                  <a:moveTo>
                    <a:pt x="1314926" y="3470"/>
                  </a:moveTo>
                  <a:cubicBezTo>
                    <a:pt x="1353502" y="4150"/>
                    <a:pt x="1392010" y="3606"/>
                    <a:pt x="1435281" y="3606"/>
                  </a:cubicBezTo>
                  <a:cubicBezTo>
                    <a:pt x="1469163" y="215333"/>
                    <a:pt x="1502636" y="424203"/>
                    <a:pt x="1536586" y="636338"/>
                  </a:cubicBezTo>
                  <a:cubicBezTo>
                    <a:pt x="1502296" y="636338"/>
                    <a:pt x="1470251" y="636338"/>
                    <a:pt x="1435757" y="636338"/>
                  </a:cubicBezTo>
                  <a:cubicBezTo>
                    <a:pt x="1429770" y="600211"/>
                    <a:pt x="1423919" y="564833"/>
                    <a:pt x="1417659" y="527209"/>
                  </a:cubicBezTo>
                  <a:cubicBezTo>
                    <a:pt x="1378267" y="527209"/>
                    <a:pt x="1339146" y="527209"/>
                    <a:pt x="1297236" y="527209"/>
                  </a:cubicBezTo>
                  <a:cubicBezTo>
                    <a:pt x="1293222" y="552722"/>
                    <a:pt x="1286691" y="578100"/>
                    <a:pt x="1285806" y="603749"/>
                  </a:cubicBezTo>
                  <a:cubicBezTo>
                    <a:pt x="1284786" y="634025"/>
                    <a:pt x="1271519" y="643482"/>
                    <a:pt x="1243216" y="639604"/>
                  </a:cubicBezTo>
                  <a:cubicBezTo>
                    <a:pt x="1226479" y="637291"/>
                    <a:pt x="1209402" y="637563"/>
                    <a:pt x="1188107" y="636406"/>
                  </a:cubicBezTo>
                  <a:cubicBezTo>
                    <a:pt x="1195931" y="584971"/>
                    <a:pt x="1203211" y="535101"/>
                    <a:pt x="1211239" y="485231"/>
                  </a:cubicBezTo>
                  <a:cubicBezTo>
                    <a:pt x="1235392" y="334396"/>
                    <a:pt x="1260361" y="183629"/>
                    <a:pt x="1283425" y="32657"/>
                  </a:cubicBezTo>
                  <a:cubicBezTo>
                    <a:pt x="1286691" y="11362"/>
                    <a:pt x="1293834" y="2994"/>
                    <a:pt x="1314926" y="3470"/>
                  </a:cubicBezTo>
                  <a:close/>
                  <a:moveTo>
                    <a:pt x="1504405" y="3061"/>
                  </a:moveTo>
                  <a:cubicBezTo>
                    <a:pt x="1538151" y="3061"/>
                    <a:pt x="1567202" y="1225"/>
                    <a:pt x="1595709" y="4286"/>
                  </a:cubicBezTo>
                  <a:cubicBezTo>
                    <a:pt x="1603465" y="5103"/>
                    <a:pt x="1613398" y="19390"/>
                    <a:pt x="1616120" y="29255"/>
                  </a:cubicBezTo>
                  <a:cubicBezTo>
                    <a:pt x="1638707" y="112191"/>
                    <a:pt x="1659799" y="195603"/>
                    <a:pt x="1683679" y="287859"/>
                  </a:cubicBezTo>
                  <a:cubicBezTo>
                    <a:pt x="1692796" y="257651"/>
                    <a:pt x="1700212" y="235267"/>
                    <a:pt x="1706335" y="212612"/>
                  </a:cubicBezTo>
                  <a:cubicBezTo>
                    <a:pt x="1722187" y="153693"/>
                    <a:pt x="1739264" y="94978"/>
                    <a:pt x="1752259" y="35378"/>
                  </a:cubicBezTo>
                  <a:cubicBezTo>
                    <a:pt x="1757838" y="9797"/>
                    <a:pt x="1769132" y="1837"/>
                    <a:pt x="1793353" y="3674"/>
                  </a:cubicBezTo>
                  <a:cubicBezTo>
                    <a:pt x="1813219" y="5171"/>
                    <a:pt x="1833222" y="4014"/>
                    <a:pt x="1856966" y="4014"/>
                  </a:cubicBezTo>
                  <a:cubicBezTo>
                    <a:pt x="1830908" y="92325"/>
                    <a:pt x="1809273" y="177913"/>
                    <a:pt x="1780222" y="260849"/>
                  </a:cubicBezTo>
                  <a:cubicBezTo>
                    <a:pt x="1741850" y="370387"/>
                    <a:pt x="1722800" y="481557"/>
                    <a:pt x="1731781" y="597354"/>
                  </a:cubicBezTo>
                  <a:cubicBezTo>
                    <a:pt x="1732665" y="609464"/>
                    <a:pt x="1731848" y="621778"/>
                    <a:pt x="1731848" y="637154"/>
                  </a:cubicBezTo>
                  <a:cubicBezTo>
                    <a:pt x="1696062" y="637154"/>
                    <a:pt x="1665786" y="637154"/>
                    <a:pt x="1630884" y="637154"/>
                  </a:cubicBezTo>
                  <a:cubicBezTo>
                    <a:pt x="1630884" y="599395"/>
                    <a:pt x="1627822" y="563336"/>
                    <a:pt x="1631496" y="527889"/>
                  </a:cubicBezTo>
                  <a:cubicBezTo>
                    <a:pt x="1641293" y="431959"/>
                    <a:pt x="1604962" y="345621"/>
                    <a:pt x="1579244" y="256971"/>
                  </a:cubicBezTo>
                  <a:cubicBezTo>
                    <a:pt x="1555432" y="174716"/>
                    <a:pt x="1530871" y="92733"/>
                    <a:pt x="1504405" y="3061"/>
                  </a:cubicBezTo>
                  <a:close/>
                  <a:moveTo>
                    <a:pt x="847520" y="204"/>
                  </a:moveTo>
                  <a:cubicBezTo>
                    <a:pt x="918889" y="3606"/>
                    <a:pt x="989307" y="1497"/>
                    <a:pt x="1057751" y="11974"/>
                  </a:cubicBezTo>
                  <a:cubicBezTo>
                    <a:pt x="1113948" y="20547"/>
                    <a:pt x="1146809" y="66063"/>
                    <a:pt x="1148238" y="121444"/>
                  </a:cubicBezTo>
                  <a:cubicBezTo>
                    <a:pt x="1151776" y="254998"/>
                    <a:pt x="1152320" y="388756"/>
                    <a:pt x="1148034" y="522310"/>
                  </a:cubicBezTo>
                  <a:cubicBezTo>
                    <a:pt x="1145856" y="589053"/>
                    <a:pt x="1097483" y="632528"/>
                    <a:pt x="1030264" y="636542"/>
                  </a:cubicBezTo>
                  <a:cubicBezTo>
                    <a:pt x="969780" y="640148"/>
                    <a:pt x="908956" y="637291"/>
                    <a:pt x="847520" y="637291"/>
                  </a:cubicBezTo>
                  <a:cubicBezTo>
                    <a:pt x="847520" y="424475"/>
                    <a:pt x="847520" y="216422"/>
                    <a:pt x="847520" y="204"/>
                  </a:cubicBezTo>
                  <a:close/>
                  <a:moveTo>
                    <a:pt x="312624" y="0"/>
                  </a:moveTo>
                  <a:cubicBezTo>
                    <a:pt x="382701" y="3470"/>
                    <a:pt x="451621" y="3061"/>
                    <a:pt x="519520" y="11498"/>
                  </a:cubicBezTo>
                  <a:cubicBezTo>
                    <a:pt x="566329" y="17281"/>
                    <a:pt x="597761" y="52319"/>
                    <a:pt x="602864" y="98856"/>
                  </a:cubicBezTo>
                  <a:cubicBezTo>
                    <a:pt x="608375" y="148998"/>
                    <a:pt x="609192" y="200977"/>
                    <a:pt x="601912" y="250711"/>
                  </a:cubicBezTo>
                  <a:cubicBezTo>
                    <a:pt x="597830" y="278878"/>
                    <a:pt x="573405" y="304119"/>
                    <a:pt x="556600" y="333511"/>
                  </a:cubicBezTo>
                  <a:cubicBezTo>
                    <a:pt x="604906" y="361269"/>
                    <a:pt x="610416" y="415970"/>
                    <a:pt x="610688" y="472576"/>
                  </a:cubicBezTo>
                  <a:cubicBezTo>
                    <a:pt x="611029" y="526664"/>
                    <a:pt x="610757" y="580685"/>
                    <a:pt x="610757" y="638787"/>
                  </a:cubicBezTo>
                  <a:cubicBezTo>
                    <a:pt x="588032" y="638787"/>
                    <a:pt x="559934" y="640624"/>
                    <a:pt x="532379" y="637562"/>
                  </a:cubicBezTo>
                  <a:cubicBezTo>
                    <a:pt x="524691" y="636678"/>
                    <a:pt x="513533" y="621846"/>
                    <a:pt x="512581" y="612593"/>
                  </a:cubicBezTo>
                  <a:cubicBezTo>
                    <a:pt x="509383" y="580004"/>
                    <a:pt x="509723" y="547075"/>
                    <a:pt x="509043" y="514214"/>
                  </a:cubicBezTo>
                  <a:cubicBezTo>
                    <a:pt x="508703" y="498362"/>
                    <a:pt x="509111" y="482441"/>
                    <a:pt x="508975" y="466589"/>
                  </a:cubicBezTo>
                  <a:cubicBezTo>
                    <a:pt x="508227" y="392974"/>
                    <a:pt x="490538" y="376918"/>
                    <a:pt x="413453" y="383245"/>
                  </a:cubicBezTo>
                  <a:cubicBezTo>
                    <a:pt x="413453" y="466249"/>
                    <a:pt x="413453" y="549660"/>
                    <a:pt x="413453" y="636134"/>
                  </a:cubicBezTo>
                  <a:cubicBezTo>
                    <a:pt x="378279" y="636134"/>
                    <a:pt x="346370" y="636134"/>
                    <a:pt x="312624" y="636134"/>
                  </a:cubicBezTo>
                  <a:cubicBezTo>
                    <a:pt x="312624" y="425903"/>
                    <a:pt x="312624" y="216694"/>
                    <a:pt x="312624" y="0"/>
                  </a:cubicBezTo>
                  <a:close/>
                </a:path>
              </a:pathLst>
            </a:custGeom>
            <a:grpFill/>
            <a:ln w="6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3E3810D-0A8F-46C0-9A88-93BF69F47E6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A1F553F-8C78-4910-AC55-0F3EB3B42185}"/>
              </a:ext>
            </a:extLst>
          </p:cNvPr>
          <p:cNvGrpSpPr/>
          <p:nvPr/>
        </p:nvGrpSpPr>
        <p:grpSpPr>
          <a:xfrm>
            <a:off x="1016274" y="2098748"/>
            <a:ext cx="3616050" cy="3474876"/>
            <a:chOff x="829150" y="-444069"/>
            <a:chExt cx="7139871" cy="6861129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EA91D8A8-8DF0-406B-9E58-B906CD69EE3D}"/>
                </a:ext>
              </a:extLst>
            </p:cNvPr>
            <p:cNvSpPr/>
            <p:nvPr/>
          </p:nvSpPr>
          <p:spPr>
            <a:xfrm>
              <a:off x="829150" y="-444069"/>
              <a:ext cx="7139871" cy="6861129"/>
            </a:xfrm>
            <a:custGeom>
              <a:avLst/>
              <a:gdLst>
                <a:gd name="connsiteX0" fmla="*/ 7137014 w 7139871"/>
                <a:gd name="connsiteY0" fmla="*/ 3613377 h 6861129"/>
                <a:gd name="connsiteX1" fmla="*/ 6965156 w 7139871"/>
                <a:gd name="connsiteY1" fmla="*/ 3613105 h 6861129"/>
                <a:gd name="connsiteX2" fmla="*/ 6659336 w 7139871"/>
                <a:gd name="connsiteY2" fmla="*/ 3603308 h 6861129"/>
                <a:gd name="connsiteX3" fmla="*/ 6418217 w 7139871"/>
                <a:gd name="connsiteY3" fmla="*/ 3687400 h 6861129"/>
                <a:gd name="connsiteX4" fmla="*/ 6410665 w 7139871"/>
                <a:gd name="connsiteY4" fmla="*/ 3709443 h 6861129"/>
                <a:gd name="connsiteX5" fmla="*/ 6481626 w 7139871"/>
                <a:gd name="connsiteY5" fmla="*/ 4078673 h 6861129"/>
                <a:gd name="connsiteX6" fmla="*/ 6486389 w 7139871"/>
                <a:gd name="connsiteY6" fmla="*/ 4100989 h 6861129"/>
                <a:gd name="connsiteX7" fmla="*/ 6780847 w 7139871"/>
                <a:gd name="connsiteY7" fmla="*/ 3883751 h 6861129"/>
                <a:gd name="connsiteX8" fmla="*/ 6784181 w 7139871"/>
                <a:gd name="connsiteY8" fmla="*/ 3886472 h 6861129"/>
                <a:gd name="connsiteX9" fmla="*/ 6766492 w 7139871"/>
                <a:gd name="connsiteY9" fmla="*/ 3907971 h 6861129"/>
                <a:gd name="connsiteX10" fmla="*/ 6605111 w 7139871"/>
                <a:gd name="connsiteY10" fmla="*/ 4105275 h 6861129"/>
                <a:gd name="connsiteX11" fmla="*/ 6553268 w 7139871"/>
                <a:gd name="connsiteY11" fmla="*/ 4192361 h 6861129"/>
                <a:gd name="connsiteX12" fmla="*/ 6426109 w 7139871"/>
                <a:gd name="connsiteY12" fmla="*/ 4350340 h 6861129"/>
                <a:gd name="connsiteX13" fmla="*/ 6358346 w 7139871"/>
                <a:gd name="connsiteY13" fmla="*/ 4422662 h 6861129"/>
                <a:gd name="connsiteX14" fmla="*/ 6390322 w 7139871"/>
                <a:gd name="connsiteY14" fmla="*/ 4520157 h 6861129"/>
                <a:gd name="connsiteX15" fmla="*/ 6448629 w 7139871"/>
                <a:gd name="connsiteY15" fmla="*/ 4666162 h 6861129"/>
                <a:gd name="connsiteX16" fmla="*/ 6704511 w 7139871"/>
                <a:gd name="connsiteY16" fmla="*/ 4553767 h 6861129"/>
                <a:gd name="connsiteX17" fmla="*/ 6708321 w 7139871"/>
                <a:gd name="connsiteY17" fmla="*/ 4559822 h 6861129"/>
                <a:gd name="connsiteX18" fmla="*/ 6665187 w 7139871"/>
                <a:gd name="connsiteY18" fmla="*/ 4594792 h 6861129"/>
                <a:gd name="connsiteX19" fmla="*/ 6443390 w 7139871"/>
                <a:gd name="connsiteY19" fmla="*/ 4965655 h 6861129"/>
                <a:gd name="connsiteX20" fmla="*/ 6406991 w 7139871"/>
                <a:gd name="connsiteY20" fmla="*/ 5152141 h 6861129"/>
                <a:gd name="connsiteX21" fmla="*/ 6383383 w 7139871"/>
                <a:gd name="connsiteY21" fmla="*/ 5203372 h 6861129"/>
                <a:gd name="connsiteX22" fmla="*/ 6177915 w 7139871"/>
                <a:gd name="connsiteY22" fmla="*/ 5478440 h 6861129"/>
                <a:gd name="connsiteX23" fmla="*/ 6114642 w 7139871"/>
                <a:gd name="connsiteY23" fmla="*/ 5590087 h 6861129"/>
                <a:gd name="connsiteX24" fmla="*/ 6146891 w 7139871"/>
                <a:gd name="connsiteY24" fmla="*/ 5626009 h 6861129"/>
                <a:gd name="connsiteX25" fmla="*/ 6633890 w 7139871"/>
                <a:gd name="connsiteY25" fmla="*/ 5491299 h 6861129"/>
                <a:gd name="connsiteX26" fmla="*/ 6894263 w 7139871"/>
                <a:gd name="connsiteY26" fmla="*/ 5417412 h 6861129"/>
                <a:gd name="connsiteX27" fmla="*/ 6723629 w 7139871"/>
                <a:gd name="connsiteY27" fmla="*/ 5494837 h 6861129"/>
                <a:gd name="connsiteX28" fmla="*/ 6163287 w 7139871"/>
                <a:gd name="connsiteY28" fmla="*/ 5762762 h 6861129"/>
                <a:gd name="connsiteX29" fmla="*/ 5743575 w 7139871"/>
                <a:gd name="connsiteY29" fmla="*/ 6103892 h 6861129"/>
                <a:gd name="connsiteX30" fmla="*/ 5595461 w 7139871"/>
                <a:gd name="connsiteY30" fmla="*/ 6285820 h 6861129"/>
                <a:gd name="connsiteX31" fmla="*/ 5271951 w 7139871"/>
                <a:gd name="connsiteY31" fmla="*/ 6434070 h 6861129"/>
                <a:gd name="connsiteX32" fmla="*/ 4945652 w 7139871"/>
                <a:gd name="connsiteY32" fmla="*/ 6435498 h 6861129"/>
                <a:gd name="connsiteX33" fmla="*/ 4894217 w 7139871"/>
                <a:gd name="connsiteY33" fmla="*/ 6460128 h 6861129"/>
                <a:gd name="connsiteX34" fmla="*/ 4780938 w 7139871"/>
                <a:gd name="connsiteY34" fmla="*/ 6612051 h 6861129"/>
                <a:gd name="connsiteX35" fmla="*/ 4819922 w 7139871"/>
                <a:gd name="connsiteY35" fmla="*/ 6703831 h 6861129"/>
                <a:gd name="connsiteX36" fmla="*/ 5289641 w 7139871"/>
                <a:gd name="connsiteY36" fmla="*/ 6861130 h 6861129"/>
                <a:gd name="connsiteX37" fmla="*/ 5127375 w 7139871"/>
                <a:gd name="connsiteY37" fmla="*/ 6831943 h 6861129"/>
                <a:gd name="connsiteX38" fmla="*/ 4678884 w 7139871"/>
                <a:gd name="connsiteY38" fmla="*/ 6756627 h 6861129"/>
                <a:gd name="connsiteX39" fmla="*/ 4519613 w 7139871"/>
                <a:gd name="connsiteY39" fmla="*/ 6761321 h 6861129"/>
                <a:gd name="connsiteX40" fmla="*/ 3902801 w 7139871"/>
                <a:gd name="connsiteY40" fmla="*/ 6808334 h 6861129"/>
                <a:gd name="connsiteX41" fmla="*/ 3858169 w 7139871"/>
                <a:gd name="connsiteY41" fmla="*/ 6798469 h 6861129"/>
                <a:gd name="connsiteX42" fmla="*/ 3828778 w 7139871"/>
                <a:gd name="connsiteY42" fmla="*/ 6781732 h 6861129"/>
                <a:gd name="connsiteX43" fmla="*/ 3589700 w 7139871"/>
                <a:gd name="connsiteY43" fmla="*/ 6733223 h 6861129"/>
                <a:gd name="connsiteX44" fmla="*/ 3400561 w 7139871"/>
                <a:gd name="connsiteY44" fmla="*/ 6752749 h 6861129"/>
                <a:gd name="connsiteX45" fmla="*/ 3340349 w 7139871"/>
                <a:gd name="connsiteY45" fmla="*/ 6739550 h 6861129"/>
                <a:gd name="connsiteX46" fmla="*/ 3022487 w 7139871"/>
                <a:gd name="connsiteY46" fmla="*/ 6586470 h 6861129"/>
                <a:gd name="connsiteX47" fmla="*/ 2684213 w 7139871"/>
                <a:gd name="connsiteY47" fmla="*/ 6549662 h 6861129"/>
                <a:gd name="connsiteX48" fmla="*/ 2043929 w 7139871"/>
                <a:gd name="connsiteY48" fmla="*/ 6650831 h 6861129"/>
                <a:gd name="connsiteX49" fmla="*/ 1542438 w 7139871"/>
                <a:gd name="connsiteY49" fmla="*/ 6738121 h 6861129"/>
                <a:gd name="connsiteX50" fmla="*/ 1528014 w 7139871"/>
                <a:gd name="connsiteY50" fmla="*/ 6734583 h 6861129"/>
                <a:gd name="connsiteX51" fmla="*/ 2219257 w 7139871"/>
                <a:gd name="connsiteY51" fmla="*/ 6510950 h 6861129"/>
                <a:gd name="connsiteX52" fmla="*/ 2220890 w 7139871"/>
                <a:gd name="connsiteY52" fmla="*/ 6499656 h 6861129"/>
                <a:gd name="connsiteX53" fmla="*/ 2173129 w 7139871"/>
                <a:gd name="connsiteY53" fmla="*/ 6473054 h 6861129"/>
                <a:gd name="connsiteX54" fmla="*/ 1336017 w 7139871"/>
                <a:gd name="connsiteY54" fmla="*/ 6068105 h 6861129"/>
                <a:gd name="connsiteX55" fmla="*/ 1255939 w 7139871"/>
                <a:gd name="connsiteY55" fmla="*/ 6004016 h 6861129"/>
                <a:gd name="connsiteX56" fmla="*/ 853576 w 7139871"/>
                <a:gd name="connsiteY56" fmla="*/ 6309905 h 6861129"/>
                <a:gd name="connsiteX57" fmla="*/ 845616 w 7139871"/>
                <a:gd name="connsiteY57" fmla="*/ 6303305 h 6861129"/>
                <a:gd name="connsiteX58" fmla="*/ 890111 w 7139871"/>
                <a:gd name="connsiteY58" fmla="*/ 6233773 h 6861129"/>
                <a:gd name="connsiteX59" fmla="*/ 1136333 w 7139871"/>
                <a:gd name="connsiteY59" fmla="*/ 6015854 h 6861129"/>
                <a:gd name="connsiteX60" fmla="*/ 1242604 w 7139871"/>
                <a:gd name="connsiteY60" fmla="*/ 5941423 h 6861129"/>
                <a:gd name="connsiteX61" fmla="*/ 1125583 w 7139871"/>
                <a:gd name="connsiteY61" fmla="*/ 5659687 h 6861129"/>
                <a:gd name="connsiteX62" fmla="*/ 912291 w 7139871"/>
                <a:gd name="connsiteY62" fmla="*/ 5636623 h 6861129"/>
                <a:gd name="connsiteX63" fmla="*/ 765198 w 7139871"/>
                <a:gd name="connsiteY63" fmla="*/ 5611246 h 6861129"/>
                <a:gd name="connsiteX64" fmla="*/ 743290 w 7139871"/>
                <a:gd name="connsiteY64" fmla="*/ 5584644 h 6861129"/>
                <a:gd name="connsiteX65" fmla="*/ 743086 w 7139871"/>
                <a:gd name="connsiteY65" fmla="*/ 5428162 h 6861129"/>
                <a:gd name="connsiteX66" fmla="*/ 732609 w 7139871"/>
                <a:gd name="connsiteY66" fmla="*/ 5394756 h 6861129"/>
                <a:gd name="connsiteX67" fmla="*/ 618036 w 7139871"/>
                <a:gd name="connsiteY67" fmla="*/ 5279844 h 6861129"/>
                <a:gd name="connsiteX68" fmla="*/ 537890 w 7139871"/>
                <a:gd name="connsiteY68" fmla="*/ 5137037 h 6861129"/>
                <a:gd name="connsiteX69" fmla="*/ 151652 w 7139871"/>
                <a:gd name="connsiteY69" fmla="*/ 5396593 h 6861129"/>
                <a:gd name="connsiteX70" fmla="*/ 148318 w 7139871"/>
                <a:gd name="connsiteY70" fmla="*/ 5393872 h 6861129"/>
                <a:gd name="connsiteX71" fmla="*/ 166347 w 7139871"/>
                <a:gd name="connsiteY71" fmla="*/ 5373053 h 6861129"/>
                <a:gd name="connsiteX72" fmla="*/ 370591 w 7139871"/>
                <a:gd name="connsiteY72" fmla="*/ 5136357 h 6861129"/>
                <a:gd name="connsiteX73" fmla="*/ 456316 w 7139871"/>
                <a:gd name="connsiteY73" fmla="*/ 4818630 h 6861129"/>
                <a:gd name="connsiteX74" fmla="*/ 426720 w 7139871"/>
                <a:gd name="connsiteY74" fmla="*/ 4341359 h 6861129"/>
                <a:gd name="connsiteX75" fmla="*/ 397873 w 7139871"/>
                <a:gd name="connsiteY75" fmla="*/ 4318431 h 6861129"/>
                <a:gd name="connsiteX76" fmla="*/ 345621 w 7139871"/>
                <a:gd name="connsiteY76" fmla="*/ 4342380 h 6861129"/>
                <a:gd name="connsiteX77" fmla="*/ 55109 w 7139871"/>
                <a:gd name="connsiteY77" fmla="*/ 4511653 h 6861129"/>
                <a:gd name="connsiteX78" fmla="*/ 11634 w 7139871"/>
                <a:gd name="connsiteY78" fmla="*/ 4536554 h 6861129"/>
                <a:gd name="connsiteX79" fmla="*/ 0 w 7139871"/>
                <a:gd name="connsiteY79" fmla="*/ 4524375 h 6861129"/>
                <a:gd name="connsiteX80" fmla="*/ 30072 w 7139871"/>
                <a:gd name="connsiteY80" fmla="*/ 4508115 h 6861129"/>
                <a:gd name="connsiteX81" fmla="*/ 318747 w 7139871"/>
                <a:gd name="connsiteY81" fmla="*/ 4254410 h 6861129"/>
                <a:gd name="connsiteX82" fmla="*/ 338954 w 7139871"/>
                <a:gd name="connsiteY82" fmla="*/ 4190796 h 6861129"/>
                <a:gd name="connsiteX83" fmla="*/ 319632 w 7139871"/>
                <a:gd name="connsiteY83" fmla="*/ 3938112 h 6861129"/>
                <a:gd name="connsiteX84" fmla="*/ 331198 w 7139871"/>
                <a:gd name="connsiteY84" fmla="*/ 3878580 h 6861129"/>
                <a:gd name="connsiteX85" fmla="*/ 148318 w 7139871"/>
                <a:gd name="connsiteY85" fmla="*/ 3704681 h 6861129"/>
                <a:gd name="connsiteX86" fmla="*/ 126546 w 7139871"/>
                <a:gd name="connsiteY86" fmla="*/ 3635761 h 6861129"/>
                <a:gd name="connsiteX87" fmla="*/ 183764 w 7139871"/>
                <a:gd name="connsiteY87" fmla="*/ 3180806 h 6861129"/>
                <a:gd name="connsiteX88" fmla="*/ 222817 w 7139871"/>
                <a:gd name="connsiteY88" fmla="*/ 3104062 h 6861129"/>
                <a:gd name="connsiteX89" fmla="*/ 320312 w 7139871"/>
                <a:gd name="connsiteY89" fmla="*/ 2757760 h 6861129"/>
                <a:gd name="connsiteX90" fmla="*/ 159816 w 7139871"/>
                <a:gd name="connsiteY90" fmla="*/ 2325393 h 6861129"/>
                <a:gd name="connsiteX91" fmla="*/ 99876 w 7139871"/>
                <a:gd name="connsiteY91" fmla="*/ 2149793 h 6861129"/>
                <a:gd name="connsiteX92" fmla="*/ 115661 w 7139871"/>
                <a:gd name="connsiteY92" fmla="*/ 2180477 h 6861129"/>
                <a:gd name="connsiteX93" fmla="*/ 376237 w 7139871"/>
                <a:gd name="connsiteY93" fmla="*/ 2656795 h 6861129"/>
                <a:gd name="connsiteX94" fmla="*/ 422366 w 7139871"/>
                <a:gd name="connsiteY94" fmla="*/ 2723878 h 6861129"/>
                <a:gd name="connsiteX95" fmla="*/ 587012 w 7139871"/>
                <a:gd name="connsiteY95" fmla="*/ 2707413 h 6861129"/>
                <a:gd name="connsiteX96" fmla="*/ 758666 w 7139871"/>
                <a:gd name="connsiteY96" fmla="*/ 2211365 h 6861129"/>
                <a:gd name="connsiteX97" fmla="*/ 745399 w 7139871"/>
                <a:gd name="connsiteY97" fmla="*/ 2054406 h 6861129"/>
                <a:gd name="connsiteX98" fmla="*/ 534489 w 7139871"/>
                <a:gd name="connsiteY98" fmla="*/ 1705043 h 6861129"/>
                <a:gd name="connsiteX99" fmla="*/ 508227 w 7139871"/>
                <a:gd name="connsiteY99" fmla="*/ 1669052 h 6861129"/>
                <a:gd name="connsiteX100" fmla="*/ 535781 w 7139871"/>
                <a:gd name="connsiteY100" fmla="*/ 1693001 h 6861129"/>
                <a:gd name="connsiteX101" fmla="*/ 730295 w 7139871"/>
                <a:gd name="connsiteY101" fmla="*/ 1868193 h 6861129"/>
                <a:gd name="connsiteX102" fmla="*/ 838404 w 7139871"/>
                <a:gd name="connsiteY102" fmla="*/ 1937521 h 6861129"/>
                <a:gd name="connsiteX103" fmla="*/ 964678 w 7139871"/>
                <a:gd name="connsiteY103" fmla="*/ 1913096 h 6861129"/>
                <a:gd name="connsiteX104" fmla="*/ 1067889 w 7139871"/>
                <a:gd name="connsiteY104" fmla="*/ 1713275 h 6861129"/>
                <a:gd name="connsiteX105" fmla="*/ 1102791 w 7139871"/>
                <a:gd name="connsiteY105" fmla="*/ 1607480 h 6861129"/>
                <a:gd name="connsiteX106" fmla="*/ 1223350 w 7139871"/>
                <a:gd name="connsiteY106" fmla="*/ 1323295 h 6861129"/>
                <a:gd name="connsiteX107" fmla="*/ 1257164 w 7139871"/>
                <a:gd name="connsiteY107" fmla="*/ 1290842 h 6861129"/>
                <a:gd name="connsiteX108" fmla="*/ 1660003 w 7139871"/>
                <a:gd name="connsiteY108" fmla="*/ 1147967 h 6861129"/>
                <a:gd name="connsiteX109" fmla="*/ 1750151 w 7139871"/>
                <a:gd name="connsiteY109" fmla="*/ 1134904 h 6861129"/>
                <a:gd name="connsiteX110" fmla="*/ 1875677 w 7139871"/>
                <a:gd name="connsiteY110" fmla="*/ 1127760 h 6861129"/>
                <a:gd name="connsiteX111" fmla="*/ 1936364 w 7139871"/>
                <a:gd name="connsiteY111" fmla="*/ 1094559 h 6861129"/>
                <a:gd name="connsiteX112" fmla="*/ 2143397 w 7139871"/>
                <a:gd name="connsiteY112" fmla="*/ 816429 h 6861129"/>
                <a:gd name="connsiteX113" fmla="*/ 2190818 w 7139871"/>
                <a:gd name="connsiteY113" fmla="*/ 792072 h 6861129"/>
                <a:gd name="connsiteX114" fmla="*/ 2355124 w 7139871"/>
                <a:gd name="connsiteY114" fmla="*/ 771525 h 6861129"/>
                <a:gd name="connsiteX115" fmla="*/ 2442278 w 7139871"/>
                <a:gd name="connsiteY115" fmla="*/ 656477 h 6861129"/>
                <a:gd name="connsiteX116" fmla="*/ 2475615 w 7139871"/>
                <a:gd name="connsiteY116" fmla="*/ 218599 h 6861129"/>
                <a:gd name="connsiteX117" fmla="*/ 2497319 w 7139871"/>
                <a:gd name="connsiteY117" fmla="*/ 375149 h 6861129"/>
                <a:gd name="connsiteX118" fmla="*/ 2554741 w 7139871"/>
                <a:gd name="connsiteY118" fmla="*/ 699203 h 6861129"/>
                <a:gd name="connsiteX119" fmla="*/ 2602434 w 7139871"/>
                <a:gd name="connsiteY119" fmla="*/ 765402 h 6861129"/>
                <a:gd name="connsiteX120" fmla="*/ 2689724 w 7139871"/>
                <a:gd name="connsiteY120" fmla="*/ 810169 h 6861129"/>
                <a:gd name="connsiteX121" fmla="*/ 2821373 w 7139871"/>
                <a:gd name="connsiteY121" fmla="*/ 791528 h 6861129"/>
                <a:gd name="connsiteX122" fmla="*/ 3162232 w 7139871"/>
                <a:gd name="connsiteY122" fmla="*/ 581569 h 6861129"/>
                <a:gd name="connsiteX123" fmla="*/ 3279253 w 7139871"/>
                <a:gd name="connsiteY123" fmla="*/ 465568 h 6861129"/>
                <a:gd name="connsiteX124" fmla="*/ 3326538 w 7139871"/>
                <a:gd name="connsiteY124" fmla="*/ 401275 h 6861129"/>
                <a:gd name="connsiteX125" fmla="*/ 3349058 w 7139871"/>
                <a:gd name="connsiteY125" fmla="*/ 530611 h 6861129"/>
                <a:gd name="connsiteX126" fmla="*/ 3515337 w 7139871"/>
                <a:gd name="connsiteY126" fmla="*/ 504145 h 6861129"/>
                <a:gd name="connsiteX127" fmla="*/ 3856876 w 7139871"/>
                <a:gd name="connsiteY127" fmla="*/ 478767 h 6861129"/>
                <a:gd name="connsiteX128" fmla="*/ 4108132 w 7139871"/>
                <a:gd name="connsiteY128" fmla="*/ 361202 h 6861129"/>
                <a:gd name="connsiteX129" fmla="*/ 4355102 w 7139871"/>
                <a:gd name="connsiteY129" fmla="*/ 84773 h 6861129"/>
                <a:gd name="connsiteX130" fmla="*/ 4434840 w 7139871"/>
                <a:gd name="connsiteY130" fmla="*/ 0 h 6861129"/>
                <a:gd name="connsiteX131" fmla="*/ 4425315 w 7139871"/>
                <a:gd name="connsiteY131" fmla="*/ 17485 h 6861129"/>
                <a:gd name="connsiteX132" fmla="*/ 4153172 w 7139871"/>
                <a:gd name="connsiteY132" fmla="*/ 382769 h 6861129"/>
                <a:gd name="connsiteX133" fmla="*/ 4161336 w 7139871"/>
                <a:gd name="connsiteY133" fmla="*/ 468766 h 6861129"/>
                <a:gd name="connsiteX134" fmla="*/ 4221684 w 7139871"/>
                <a:gd name="connsiteY134" fmla="*/ 505846 h 6861129"/>
                <a:gd name="connsiteX135" fmla="*/ 4777264 w 7139871"/>
                <a:gd name="connsiteY135" fmla="*/ 680697 h 6861129"/>
                <a:gd name="connsiteX136" fmla="*/ 5065259 w 7139871"/>
                <a:gd name="connsiteY136" fmla="*/ 649809 h 6861129"/>
                <a:gd name="connsiteX137" fmla="*/ 5334612 w 7139871"/>
                <a:gd name="connsiteY137" fmla="*/ 528910 h 6861129"/>
                <a:gd name="connsiteX138" fmla="*/ 5360874 w 7139871"/>
                <a:gd name="connsiteY138" fmla="*/ 524964 h 6861129"/>
                <a:gd name="connsiteX139" fmla="*/ 5135608 w 7139871"/>
                <a:gd name="connsiteY139" fmla="*/ 673554 h 6861129"/>
                <a:gd name="connsiteX140" fmla="*/ 5293995 w 7139871"/>
                <a:gd name="connsiteY140" fmla="*/ 782819 h 6861129"/>
                <a:gd name="connsiteX141" fmla="*/ 5448776 w 7139871"/>
                <a:gd name="connsiteY141" fmla="*/ 831873 h 6861129"/>
                <a:gd name="connsiteX142" fmla="*/ 5503001 w 7139871"/>
                <a:gd name="connsiteY142" fmla="*/ 831601 h 6861129"/>
                <a:gd name="connsiteX143" fmla="*/ 5705475 w 7139871"/>
                <a:gd name="connsiteY143" fmla="*/ 777104 h 6861129"/>
                <a:gd name="connsiteX144" fmla="*/ 5822224 w 7139871"/>
                <a:gd name="connsiteY144" fmla="*/ 829423 h 6861129"/>
                <a:gd name="connsiteX145" fmla="*/ 5888423 w 7139871"/>
                <a:gd name="connsiteY145" fmla="*/ 915012 h 6861129"/>
                <a:gd name="connsiteX146" fmla="*/ 5971631 w 7139871"/>
                <a:gd name="connsiteY146" fmla="*/ 902086 h 6861129"/>
                <a:gd name="connsiteX147" fmla="*/ 6069058 w 7139871"/>
                <a:gd name="connsiteY147" fmla="*/ 707980 h 6861129"/>
                <a:gd name="connsiteX148" fmla="*/ 6181657 w 7139871"/>
                <a:gd name="connsiteY148" fmla="*/ 530679 h 6861129"/>
                <a:gd name="connsiteX149" fmla="*/ 6227921 w 7139871"/>
                <a:gd name="connsiteY149" fmla="*/ 487816 h 6861129"/>
                <a:gd name="connsiteX150" fmla="*/ 6237378 w 7139871"/>
                <a:gd name="connsiteY150" fmla="*/ 493191 h 6861129"/>
                <a:gd name="connsiteX151" fmla="*/ 6212409 w 7139871"/>
                <a:gd name="connsiteY151" fmla="*/ 564220 h 6861129"/>
                <a:gd name="connsiteX152" fmla="*/ 6107770 w 7139871"/>
                <a:gd name="connsiteY152" fmla="*/ 746828 h 6861129"/>
                <a:gd name="connsiteX153" fmla="*/ 6008098 w 7139871"/>
                <a:gd name="connsiteY153" fmla="*/ 1060133 h 6861129"/>
                <a:gd name="connsiteX154" fmla="*/ 5970202 w 7139871"/>
                <a:gd name="connsiteY154" fmla="*/ 1359898 h 6861129"/>
                <a:gd name="connsiteX155" fmla="*/ 5990204 w 7139871"/>
                <a:gd name="connsiteY155" fmla="*/ 1399631 h 6861129"/>
                <a:gd name="connsiteX156" fmla="*/ 6178391 w 7139871"/>
                <a:gd name="connsiteY156" fmla="*/ 1508420 h 6861129"/>
                <a:gd name="connsiteX157" fmla="*/ 6257584 w 7139871"/>
                <a:gd name="connsiteY157" fmla="*/ 1664154 h 6861129"/>
                <a:gd name="connsiteX158" fmla="*/ 6256496 w 7139871"/>
                <a:gd name="connsiteY158" fmla="*/ 1867989 h 6861129"/>
                <a:gd name="connsiteX159" fmla="*/ 6282078 w 7139871"/>
                <a:gd name="connsiteY159" fmla="*/ 1900918 h 6861129"/>
                <a:gd name="connsiteX160" fmla="*/ 6402093 w 7139871"/>
                <a:gd name="connsiteY160" fmla="*/ 1937589 h 6861129"/>
                <a:gd name="connsiteX161" fmla="*/ 6477476 w 7139871"/>
                <a:gd name="connsiteY161" fmla="*/ 2000114 h 6861129"/>
                <a:gd name="connsiteX162" fmla="*/ 6521972 w 7139871"/>
                <a:gd name="connsiteY162" fmla="*/ 2102780 h 6861129"/>
                <a:gd name="connsiteX163" fmla="*/ 6655321 w 7139871"/>
                <a:gd name="connsiteY163" fmla="*/ 2167754 h 6861129"/>
                <a:gd name="connsiteX164" fmla="*/ 7006794 w 7139871"/>
                <a:gd name="connsiteY164" fmla="*/ 2053318 h 6861129"/>
                <a:gd name="connsiteX165" fmla="*/ 7039995 w 7139871"/>
                <a:gd name="connsiteY165" fmla="*/ 2049032 h 6861129"/>
                <a:gd name="connsiteX166" fmla="*/ 7005433 w 7139871"/>
                <a:gd name="connsiteY166" fmla="*/ 2068830 h 6861129"/>
                <a:gd name="connsiteX167" fmla="*/ 6495709 w 7139871"/>
                <a:gd name="connsiteY167" fmla="*/ 2346892 h 6861129"/>
                <a:gd name="connsiteX168" fmla="*/ 6472509 w 7139871"/>
                <a:gd name="connsiteY168" fmla="*/ 2369548 h 6861129"/>
                <a:gd name="connsiteX169" fmla="*/ 6419237 w 7139871"/>
                <a:gd name="connsiteY169" fmla="*/ 2471670 h 6861129"/>
                <a:gd name="connsiteX170" fmla="*/ 6425429 w 7139871"/>
                <a:gd name="connsiteY170" fmla="*/ 2609986 h 6861129"/>
                <a:gd name="connsiteX171" fmla="*/ 6550547 w 7139871"/>
                <a:gd name="connsiteY171" fmla="*/ 2960370 h 6861129"/>
                <a:gd name="connsiteX172" fmla="*/ 6527346 w 7139871"/>
                <a:gd name="connsiteY172" fmla="*/ 3053239 h 6861129"/>
                <a:gd name="connsiteX173" fmla="*/ 6532449 w 7139871"/>
                <a:gd name="connsiteY173" fmla="*/ 3207816 h 6861129"/>
                <a:gd name="connsiteX174" fmla="*/ 6637904 w 7139871"/>
                <a:gd name="connsiteY174" fmla="*/ 3453221 h 6861129"/>
                <a:gd name="connsiteX175" fmla="*/ 6691448 w 7139871"/>
                <a:gd name="connsiteY175" fmla="*/ 3501118 h 6861129"/>
                <a:gd name="connsiteX176" fmla="*/ 6991826 w 7139871"/>
                <a:gd name="connsiteY176" fmla="*/ 3556363 h 6861129"/>
                <a:gd name="connsiteX177" fmla="*/ 7139872 w 7139871"/>
                <a:gd name="connsiteY177" fmla="*/ 3599293 h 6861129"/>
                <a:gd name="connsiteX178" fmla="*/ 7137014 w 7139871"/>
                <a:gd name="connsiteY178" fmla="*/ 3613377 h 6861129"/>
                <a:gd name="connsiteX179" fmla="*/ 3972945 w 7139871"/>
                <a:gd name="connsiteY179" fmla="*/ 5553892 h 6861129"/>
                <a:gd name="connsiteX180" fmla="*/ 3973490 w 7139871"/>
                <a:gd name="connsiteY180" fmla="*/ 5876993 h 6861129"/>
                <a:gd name="connsiteX181" fmla="*/ 3985872 w 7139871"/>
                <a:gd name="connsiteY181" fmla="*/ 5946730 h 6861129"/>
                <a:gd name="connsiteX182" fmla="*/ 4034926 w 7139871"/>
                <a:gd name="connsiteY182" fmla="*/ 5965644 h 6861129"/>
                <a:gd name="connsiteX183" fmla="*/ 4102417 w 7139871"/>
                <a:gd name="connsiteY183" fmla="*/ 5919992 h 6861129"/>
                <a:gd name="connsiteX184" fmla="*/ 4463211 w 7139871"/>
                <a:gd name="connsiteY184" fmla="*/ 5614716 h 6861129"/>
                <a:gd name="connsiteX185" fmla="*/ 4511380 w 7139871"/>
                <a:gd name="connsiteY185" fmla="*/ 5601653 h 6861129"/>
                <a:gd name="connsiteX186" fmla="*/ 4730523 w 7139871"/>
                <a:gd name="connsiteY186" fmla="*/ 5647781 h 6861129"/>
                <a:gd name="connsiteX187" fmla="*/ 4782094 w 7139871"/>
                <a:gd name="connsiteY187" fmla="*/ 5641726 h 6861129"/>
                <a:gd name="connsiteX188" fmla="*/ 4965587 w 7139871"/>
                <a:gd name="connsiteY188" fmla="*/ 5545727 h 6861129"/>
                <a:gd name="connsiteX189" fmla="*/ 4994366 w 7139871"/>
                <a:gd name="connsiteY189" fmla="*/ 5511778 h 6861129"/>
                <a:gd name="connsiteX190" fmla="*/ 5076621 w 7139871"/>
                <a:gd name="connsiteY190" fmla="*/ 5278211 h 6861129"/>
                <a:gd name="connsiteX191" fmla="*/ 5166360 w 7139871"/>
                <a:gd name="connsiteY191" fmla="*/ 5021172 h 6861129"/>
                <a:gd name="connsiteX192" fmla="*/ 5166836 w 7139871"/>
                <a:gd name="connsiteY192" fmla="*/ 5041515 h 6861129"/>
                <a:gd name="connsiteX193" fmla="*/ 5081724 w 7139871"/>
                <a:gd name="connsiteY193" fmla="*/ 5463540 h 6861129"/>
                <a:gd name="connsiteX194" fmla="*/ 5132750 w 7139871"/>
                <a:gd name="connsiteY194" fmla="*/ 5520214 h 6861129"/>
                <a:gd name="connsiteX195" fmla="*/ 5385979 w 7139871"/>
                <a:gd name="connsiteY195" fmla="*/ 5494088 h 6861129"/>
                <a:gd name="connsiteX196" fmla="*/ 5426120 w 7139871"/>
                <a:gd name="connsiteY196" fmla="*/ 5473882 h 6861129"/>
                <a:gd name="connsiteX197" fmla="*/ 5556545 w 7139871"/>
                <a:gd name="connsiteY197" fmla="*/ 5335157 h 6861129"/>
                <a:gd name="connsiteX198" fmla="*/ 5571853 w 7139871"/>
                <a:gd name="connsiteY198" fmla="*/ 5302772 h 6861129"/>
                <a:gd name="connsiteX199" fmla="*/ 5621042 w 7139871"/>
                <a:gd name="connsiteY199" fmla="*/ 5004775 h 6861129"/>
                <a:gd name="connsiteX200" fmla="*/ 5787118 w 7139871"/>
                <a:gd name="connsiteY200" fmla="*/ 4700928 h 6861129"/>
                <a:gd name="connsiteX201" fmla="*/ 5816441 w 7139871"/>
                <a:gd name="connsiteY201" fmla="*/ 4629491 h 6861129"/>
                <a:gd name="connsiteX202" fmla="*/ 5778273 w 7139871"/>
                <a:gd name="connsiteY202" fmla="*/ 4213248 h 6861129"/>
                <a:gd name="connsiteX203" fmla="*/ 5792424 w 7139871"/>
                <a:gd name="connsiteY203" fmla="*/ 4171134 h 6861129"/>
                <a:gd name="connsiteX204" fmla="*/ 5927203 w 7139871"/>
                <a:gd name="connsiteY204" fmla="*/ 4013495 h 6861129"/>
                <a:gd name="connsiteX205" fmla="*/ 5933871 w 7139871"/>
                <a:gd name="connsiteY205" fmla="*/ 3963489 h 6861129"/>
                <a:gd name="connsiteX206" fmla="*/ 5674859 w 7139871"/>
                <a:gd name="connsiteY206" fmla="*/ 3414032 h 6861129"/>
                <a:gd name="connsiteX207" fmla="*/ 5488305 w 7139871"/>
                <a:gd name="connsiteY207" fmla="*/ 3179649 h 6861129"/>
                <a:gd name="connsiteX208" fmla="*/ 5029608 w 7139871"/>
                <a:gd name="connsiteY208" fmla="*/ 2997994 h 6861129"/>
                <a:gd name="connsiteX209" fmla="*/ 5118871 w 7139871"/>
                <a:gd name="connsiteY209" fmla="*/ 2994320 h 6861129"/>
                <a:gd name="connsiteX210" fmla="*/ 5474357 w 7139871"/>
                <a:gd name="connsiteY210" fmla="*/ 3099639 h 6861129"/>
                <a:gd name="connsiteX211" fmla="*/ 5641181 w 7139871"/>
                <a:gd name="connsiteY211" fmla="*/ 3028066 h 6861129"/>
                <a:gd name="connsiteX212" fmla="*/ 5700576 w 7139871"/>
                <a:gd name="connsiteY212" fmla="*/ 2826340 h 6861129"/>
                <a:gd name="connsiteX213" fmla="*/ 5688670 w 7139871"/>
                <a:gd name="connsiteY213" fmla="*/ 2778034 h 6861129"/>
                <a:gd name="connsiteX214" fmla="*/ 5568043 w 7139871"/>
                <a:gd name="connsiteY214" fmla="*/ 2640738 h 6861129"/>
                <a:gd name="connsiteX215" fmla="*/ 5570764 w 7139871"/>
                <a:gd name="connsiteY215" fmla="*/ 2636316 h 6861129"/>
                <a:gd name="connsiteX216" fmla="*/ 5714388 w 7139871"/>
                <a:gd name="connsiteY216" fmla="*/ 2704012 h 6861129"/>
                <a:gd name="connsiteX217" fmla="*/ 5714251 w 7139871"/>
                <a:gd name="connsiteY217" fmla="*/ 2681628 h 6861129"/>
                <a:gd name="connsiteX218" fmla="*/ 5650774 w 7139871"/>
                <a:gd name="connsiteY218" fmla="*/ 2320562 h 6861129"/>
                <a:gd name="connsiteX219" fmla="*/ 5640841 w 7139871"/>
                <a:gd name="connsiteY219" fmla="*/ 2163128 h 6861129"/>
                <a:gd name="connsiteX220" fmla="*/ 5683703 w 7139871"/>
                <a:gd name="connsiteY220" fmla="*/ 1974601 h 6861129"/>
                <a:gd name="connsiteX221" fmla="*/ 5672750 w 7139871"/>
                <a:gd name="connsiteY221" fmla="*/ 1940923 h 6861129"/>
                <a:gd name="connsiteX222" fmla="*/ 5407206 w 7139871"/>
                <a:gd name="connsiteY222" fmla="*/ 1678781 h 6861129"/>
                <a:gd name="connsiteX223" fmla="*/ 5375706 w 7139871"/>
                <a:gd name="connsiteY223" fmla="*/ 1666535 h 6861129"/>
                <a:gd name="connsiteX224" fmla="*/ 5220244 w 7139871"/>
                <a:gd name="connsiteY224" fmla="*/ 1682727 h 6861129"/>
                <a:gd name="connsiteX225" fmla="*/ 5072743 w 7139871"/>
                <a:gd name="connsiteY225" fmla="*/ 1696811 h 6861129"/>
                <a:gd name="connsiteX226" fmla="*/ 5072130 w 7139871"/>
                <a:gd name="connsiteY226" fmla="*/ 1692252 h 6861129"/>
                <a:gd name="connsiteX227" fmla="*/ 5402035 w 7139871"/>
                <a:gd name="connsiteY227" fmla="*/ 1608296 h 6861129"/>
                <a:gd name="connsiteX228" fmla="*/ 5319644 w 7139871"/>
                <a:gd name="connsiteY228" fmla="*/ 1430927 h 6861129"/>
                <a:gd name="connsiteX229" fmla="*/ 5246982 w 7139871"/>
                <a:gd name="connsiteY229" fmla="*/ 1382826 h 6861129"/>
                <a:gd name="connsiteX230" fmla="*/ 5060565 w 7139871"/>
                <a:gd name="connsiteY230" fmla="*/ 1370307 h 6861129"/>
                <a:gd name="connsiteX231" fmla="*/ 4909797 w 7139871"/>
                <a:gd name="connsiteY231" fmla="*/ 1451202 h 6861129"/>
                <a:gd name="connsiteX232" fmla="*/ 4729707 w 7139871"/>
                <a:gd name="connsiteY232" fmla="*/ 1755049 h 6861129"/>
                <a:gd name="connsiteX233" fmla="*/ 4718141 w 7139871"/>
                <a:gd name="connsiteY233" fmla="*/ 1770289 h 6861129"/>
                <a:gd name="connsiteX234" fmla="*/ 4713378 w 7139871"/>
                <a:gd name="connsiteY234" fmla="*/ 1767704 h 6861129"/>
                <a:gd name="connsiteX235" fmla="*/ 4844415 w 7139871"/>
                <a:gd name="connsiteY235" fmla="*/ 1381125 h 6861129"/>
                <a:gd name="connsiteX236" fmla="*/ 4729571 w 7139871"/>
                <a:gd name="connsiteY236" fmla="*/ 1365545 h 6861129"/>
                <a:gd name="connsiteX237" fmla="*/ 4267404 w 7139871"/>
                <a:gd name="connsiteY237" fmla="*/ 1452903 h 6861129"/>
                <a:gd name="connsiteX238" fmla="*/ 3865585 w 7139871"/>
                <a:gd name="connsiteY238" fmla="*/ 1617209 h 6861129"/>
                <a:gd name="connsiteX239" fmla="*/ 3837146 w 7139871"/>
                <a:gd name="connsiteY239" fmla="*/ 1628435 h 6861129"/>
                <a:gd name="connsiteX240" fmla="*/ 3835377 w 7139871"/>
                <a:gd name="connsiteY240" fmla="*/ 1624149 h 6861129"/>
                <a:gd name="connsiteX241" fmla="*/ 4260805 w 7139871"/>
                <a:gd name="connsiteY241" fmla="*/ 1349216 h 6861129"/>
                <a:gd name="connsiteX242" fmla="*/ 4258015 w 7139871"/>
                <a:gd name="connsiteY242" fmla="*/ 1337106 h 6861129"/>
                <a:gd name="connsiteX243" fmla="*/ 4020298 w 7139871"/>
                <a:gd name="connsiteY243" fmla="*/ 1336698 h 6861129"/>
                <a:gd name="connsiteX244" fmla="*/ 3673792 w 7139871"/>
                <a:gd name="connsiteY244" fmla="*/ 1321458 h 6861129"/>
                <a:gd name="connsiteX245" fmla="*/ 3590925 w 7139871"/>
                <a:gd name="connsiteY245" fmla="*/ 1347447 h 6861129"/>
                <a:gd name="connsiteX246" fmla="*/ 3475332 w 7139871"/>
                <a:gd name="connsiteY246" fmla="*/ 1452699 h 6861129"/>
                <a:gd name="connsiteX247" fmla="*/ 3344499 w 7139871"/>
                <a:gd name="connsiteY247" fmla="*/ 1588974 h 6861129"/>
                <a:gd name="connsiteX248" fmla="*/ 3355317 w 7139871"/>
                <a:gd name="connsiteY248" fmla="*/ 1558086 h 6861129"/>
                <a:gd name="connsiteX249" fmla="*/ 3426006 w 7139871"/>
                <a:gd name="connsiteY249" fmla="*/ 1415415 h 6861129"/>
                <a:gd name="connsiteX250" fmla="*/ 3448458 w 7139871"/>
                <a:gd name="connsiteY250" fmla="*/ 1306830 h 6861129"/>
                <a:gd name="connsiteX251" fmla="*/ 3397976 w 7139871"/>
                <a:gd name="connsiteY251" fmla="*/ 1247231 h 6861129"/>
                <a:gd name="connsiteX252" fmla="*/ 3186316 w 7139871"/>
                <a:gd name="connsiteY252" fmla="*/ 1216547 h 6861129"/>
                <a:gd name="connsiteX253" fmla="*/ 3137739 w 7139871"/>
                <a:gd name="connsiteY253" fmla="*/ 1222534 h 6861129"/>
                <a:gd name="connsiteX254" fmla="*/ 2907506 w 7139871"/>
                <a:gd name="connsiteY254" fmla="*/ 1378608 h 6861129"/>
                <a:gd name="connsiteX255" fmla="*/ 2834368 w 7139871"/>
                <a:gd name="connsiteY255" fmla="*/ 1466170 h 6861129"/>
                <a:gd name="connsiteX256" fmla="*/ 2616245 w 7139871"/>
                <a:gd name="connsiteY256" fmla="*/ 1910987 h 6861129"/>
                <a:gd name="connsiteX257" fmla="*/ 2597127 w 7139871"/>
                <a:gd name="connsiteY257" fmla="*/ 1948611 h 6861129"/>
                <a:gd name="connsiteX258" fmla="*/ 2602638 w 7139871"/>
                <a:gd name="connsiteY258" fmla="*/ 1915954 h 6861129"/>
                <a:gd name="connsiteX259" fmla="*/ 2689316 w 7139871"/>
                <a:gd name="connsiteY259" fmla="*/ 1677012 h 6861129"/>
                <a:gd name="connsiteX260" fmla="*/ 2714557 w 7139871"/>
                <a:gd name="connsiteY260" fmla="*/ 1530736 h 6861129"/>
                <a:gd name="connsiteX261" fmla="*/ 2668497 w 7139871"/>
                <a:gd name="connsiteY261" fmla="*/ 1487737 h 6861129"/>
                <a:gd name="connsiteX262" fmla="*/ 2507116 w 7139871"/>
                <a:gd name="connsiteY262" fmla="*/ 1509644 h 6861129"/>
                <a:gd name="connsiteX263" fmla="*/ 2470513 w 7139871"/>
                <a:gd name="connsiteY263" fmla="*/ 1538764 h 6861129"/>
                <a:gd name="connsiteX264" fmla="*/ 2251098 w 7139871"/>
                <a:gd name="connsiteY264" fmla="*/ 1701301 h 6861129"/>
                <a:gd name="connsiteX265" fmla="*/ 2172380 w 7139871"/>
                <a:gd name="connsiteY265" fmla="*/ 1709601 h 6861129"/>
                <a:gd name="connsiteX266" fmla="*/ 2165849 w 7139871"/>
                <a:gd name="connsiteY266" fmla="*/ 1731917 h 6861129"/>
                <a:gd name="connsiteX267" fmla="*/ 2097133 w 7139871"/>
                <a:gd name="connsiteY267" fmla="*/ 2126456 h 6861129"/>
                <a:gd name="connsiteX268" fmla="*/ 2057808 w 7139871"/>
                <a:gd name="connsiteY268" fmla="*/ 2174626 h 6861129"/>
                <a:gd name="connsiteX269" fmla="*/ 1982697 w 7139871"/>
                <a:gd name="connsiteY269" fmla="*/ 2207555 h 6861129"/>
                <a:gd name="connsiteX270" fmla="*/ 2041820 w 7139871"/>
                <a:gd name="connsiteY270" fmla="*/ 2286000 h 6861129"/>
                <a:gd name="connsiteX271" fmla="*/ 2000794 w 7139871"/>
                <a:gd name="connsiteY271" fmla="*/ 2297362 h 6861129"/>
                <a:gd name="connsiteX272" fmla="*/ 1679530 w 7139871"/>
                <a:gd name="connsiteY272" fmla="*/ 2423228 h 6861129"/>
                <a:gd name="connsiteX273" fmla="*/ 1597887 w 7139871"/>
                <a:gd name="connsiteY273" fmla="*/ 2519363 h 6861129"/>
                <a:gd name="connsiteX274" fmla="*/ 1551827 w 7139871"/>
                <a:gd name="connsiteY274" fmla="*/ 2643324 h 6861129"/>
                <a:gd name="connsiteX275" fmla="*/ 1480933 w 7139871"/>
                <a:gd name="connsiteY275" fmla="*/ 2851445 h 6861129"/>
                <a:gd name="connsiteX276" fmla="*/ 1478824 w 7139871"/>
                <a:gd name="connsiteY276" fmla="*/ 2830558 h 6861129"/>
                <a:gd name="connsiteX277" fmla="*/ 1502909 w 7139871"/>
                <a:gd name="connsiteY277" fmla="*/ 2550183 h 6861129"/>
                <a:gd name="connsiteX278" fmla="*/ 1470864 w 7139871"/>
                <a:gd name="connsiteY278" fmla="*/ 2448265 h 6861129"/>
                <a:gd name="connsiteX279" fmla="*/ 1365545 w 7139871"/>
                <a:gd name="connsiteY279" fmla="*/ 2490107 h 6861129"/>
                <a:gd name="connsiteX280" fmla="*/ 1330779 w 7139871"/>
                <a:gd name="connsiteY280" fmla="*/ 2521404 h 6861129"/>
                <a:gd name="connsiteX281" fmla="*/ 1224983 w 7139871"/>
                <a:gd name="connsiteY281" fmla="*/ 2752861 h 6861129"/>
                <a:gd name="connsiteX282" fmla="*/ 1216955 w 7139871"/>
                <a:gd name="connsiteY282" fmla="*/ 2827156 h 6861129"/>
                <a:gd name="connsiteX283" fmla="*/ 1218179 w 7139871"/>
                <a:gd name="connsiteY283" fmla="*/ 2914038 h 6861129"/>
                <a:gd name="connsiteX284" fmla="*/ 1148035 w 7139871"/>
                <a:gd name="connsiteY284" fmla="*/ 3137059 h 6861129"/>
                <a:gd name="connsiteX285" fmla="*/ 1106669 w 7139871"/>
                <a:gd name="connsiteY285" fmla="*/ 3262789 h 6861129"/>
                <a:gd name="connsiteX286" fmla="*/ 1492499 w 7139871"/>
                <a:gd name="connsiteY286" fmla="*/ 3098347 h 6861129"/>
                <a:gd name="connsiteX287" fmla="*/ 1262199 w 7139871"/>
                <a:gd name="connsiteY287" fmla="*/ 3236595 h 6861129"/>
                <a:gd name="connsiteX288" fmla="*/ 1025910 w 7139871"/>
                <a:gd name="connsiteY288" fmla="*/ 3373687 h 6861129"/>
                <a:gd name="connsiteX289" fmla="*/ 1086871 w 7139871"/>
                <a:gd name="connsiteY289" fmla="*/ 3505404 h 6861129"/>
                <a:gd name="connsiteX290" fmla="*/ 1098505 w 7139871"/>
                <a:gd name="connsiteY290" fmla="*/ 3550784 h 6861129"/>
                <a:gd name="connsiteX291" fmla="*/ 1008697 w 7139871"/>
                <a:gd name="connsiteY291" fmla="*/ 3853203 h 6861129"/>
                <a:gd name="connsiteX292" fmla="*/ 979850 w 7139871"/>
                <a:gd name="connsiteY292" fmla="*/ 3895113 h 6861129"/>
                <a:gd name="connsiteX293" fmla="*/ 972911 w 7139871"/>
                <a:gd name="connsiteY293" fmla="*/ 3922531 h 6861129"/>
                <a:gd name="connsiteX294" fmla="*/ 1026319 w 7139871"/>
                <a:gd name="connsiteY294" fmla="*/ 4124053 h 6861129"/>
                <a:gd name="connsiteX295" fmla="*/ 1268186 w 7139871"/>
                <a:gd name="connsiteY295" fmla="*/ 3863680 h 6861129"/>
                <a:gd name="connsiteX296" fmla="*/ 1254306 w 7139871"/>
                <a:gd name="connsiteY296" fmla="*/ 3893344 h 6861129"/>
                <a:gd name="connsiteX297" fmla="*/ 1086054 w 7139871"/>
                <a:gd name="connsiteY297" fmla="*/ 4187122 h 6861129"/>
                <a:gd name="connsiteX298" fmla="*/ 1088435 w 7139871"/>
                <a:gd name="connsiteY298" fmla="*/ 4357007 h 6861129"/>
                <a:gd name="connsiteX299" fmla="*/ 1135856 w 7139871"/>
                <a:gd name="connsiteY299" fmla="*/ 4376466 h 6861129"/>
                <a:gd name="connsiteX300" fmla="*/ 1249272 w 7139871"/>
                <a:gd name="connsiteY300" fmla="*/ 4321901 h 6861129"/>
                <a:gd name="connsiteX301" fmla="*/ 1177562 w 7139871"/>
                <a:gd name="connsiteY301" fmla="*/ 4410756 h 6861129"/>
                <a:gd name="connsiteX302" fmla="*/ 1160621 w 7139871"/>
                <a:gd name="connsiteY302" fmla="*/ 4481377 h 6861129"/>
                <a:gd name="connsiteX303" fmla="*/ 1239611 w 7139871"/>
                <a:gd name="connsiteY303" fmla="*/ 4824685 h 6861129"/>
                <a:gd name="connsiteX304" fmla="*/ 1272200 w 7139871"/>
                <a:gd name="connsiteY304" fmla="*/ 5006612 h 6861129"/>
                <a:gd name="connsiteX305" fmla="*/ 1509712 w 7139871"/>
                <a:gd name="connsiteY305" fmla="*/ 4913199 h 6861129"/>
                <a:gd name="connsiteX306" fmla="*/ 1537471 w 7139871"/>
                <a:gd name="connsiteY306" fmla="*/ 4871017 h 6861129"/>
                <a:gd name="connsiteX307" fmla="*/ 1536859 w 7139871"/>
                <a:gd name="connsiteY307" fmla="*/ 4596085 h 6861129"/>
                <a:gd name="connsiteX308" fmla="*/ 1587409 w 7139871"/>
                <a:gd name="connsiteY308" fmla="*/ 4905103 h 6861129"/>
                <a:gd name="connsiteX309" fmla="*/ 1854449 w 7139871"/>
                <a:gd name="connsiteY309" fmla="*/ 4847681 h 6861129"/>
                <a:gd name="connsiteX310" fmla="*/ 1832542 w 7139871"/>
                <a:gd name="connsiteY310" fmla="*/ 4862037 h 6861129"/>
                <a:gd name="connsiteX311" fmla="*/ 1602037 w 7139871"/>
                <a:gd name="connsiteY311" fmla="*/ 4952592 h 6861129"/>
                <a:gd name="connsiteX312" fmla="*/ 1575979 w 7139871"/>
                <a:gd name="connsiteY312" fmla="*/ 4989604 h 6861129"/>
                <a:gd name="connsiteX313" fmla="*/ 1585844 w 7139871"/>
                <a:gd name="connsiteY313" fmla="*/ 5169286 h 6861129"/>
                <a:gd name="connsiteX314" fmla="*/ 1668372 w 7139871"/>
                <a:gd name="connsiteY314" fmla="*/ 5273313 h 6861129"/>
                <a:gd name="connsiteX315" fmla="*/ 1882480 w 7139871"/>
                <a:gd name="connsiteY315" fmla="*/ 5337810 h 6861129"/>
                <a:gd name="connsiteX316" fmla="*/ 2404586 w 7139871"/>
                <a:gd name="connsiteY316" fmla="*/ 5527221 h 6861129"/>
                <a:gd name="connsiteX317" fmla="*/ 2456974 w 7139871"/>
                <a:gd name="connsiteY317" fmla="*/ 5587705 h 6861129"/>
                <a:gd name="connsiteX318" fmla="*/ 2526166 w 7139871"/>
                <a:gd name="connsiteY318" fmla="*/ 5639005 h 6861129"/>
                <a:gd name="connsiteX319" fmla="*/ 2740478 w 7139871"/>
                <a:gd name="connsiteY319" fmla="*/ 5639549 h 6861129"/>
                <a:gd name="connsiteX320" fmla="*/ 2796132 w 7139871"/>
                <a:gd name="connsiteY320" fmla="*/ 5615532 h 6861129"/>
                <a:gd name="connsiteX321" fmla="*/ 3125016 w 7139871"/>
                <a:gd name="connsiteY321" fmla="*/ 5252629 h 6861129"/>
                <a:gd name="connsiteX322" fmla="*/ 3147196 w 7139871"/>
                <a:gd name="connsiteY322" fmla="*/ 5230926 h 6861129"/>
                <a:gd name="connsiteX323" fmla="*/ 3151074 w 7139871"/>
                <a:gd name="connsiteY323" fmla="*/ 5234396 h 6861129"/>
                <a:gd name="connsiteX324" fmla="*/ 2810759 w 7139871"/>
                <a:gd name="connsiteY324" fmla="*/ 5703706 h 6861129"/>
                <a:gd name="connsiteX325" fmla="*/ 2821645 w 7139871"/>
                <a:gd name="connsiteY325" fmla="*/ 5713844 h 6861129"/>
                <a:gd name="connsiteX326" fmla="*/ 3400493 w 7139871"/>
                <a:gd name="connsiteY326" fmla="*/ 6130630 h 6861129"/>
                <a:gd name="connsiteX327" fmla="*/ 3487171 w 7139871"/>
                <a:gd name="connsiteY327" fmla="*/ 6152198 h 6861129"/>
                <a:gd name="connsiteX328" fmla="*/ 3805714 w 7139871"/>
                <a:gd name="connsiteY328" fmla="*/ 5961222 h 6861129"/>
                <a:gd name="connsiteX329" fmla="*/ 3966754 w 7139871"/>
                <a:gd name="connsiteY329" fmla="*/ 5570561 h 6861129"/>
                <a:gd name="connsiteX330" fmla="*/ 3972945 w 7139871"/>
                <a:gd name="connsiteY330" fmla="*/ 5553892 h 6861129"/>
                <a:gd name="connsiteX331" fmla="*/ 3412263 w 7139871"/>
                <a:gd name="connsiteY331" fmla="*/ 6487750 h 6861129"/>
                <a:gd name="connsiteX332" fmla="*/ 3293133 w 7139871"/>
                <a:gd name="connsiteY332" fmla="*/ 6425157 h 6861129"/>
                <a:gd name="connsiteX333" fmla="*/ 3032624 w 7139871"/>
                <a:gd name="connsiteY333" fmla="*/ 6368891 h 6861129"/>
                <a:gd name="connsiteX334" fmla="*/ 2598080 w 7139871"/>
                <a:gd name="connsiteY334" fmla="*/ 6360727 h 6861129"/>
                <a:gd name="connsiteX335" fmla="*/ 2494189 w 7139871"/>
                <a:gd name="connsiteY335" fmla="*/ 6275138 h 6861129"/>
                <a:gd name="connsiteX336" fmla="*/ 2345259 w 7139871"/>
                <a:gd name="connsiteY336" fmla="*/ 6136277 h 6861129"/>
                <a:gd name="connsiteX337" fmla="*/ 2205514 w 7139871"/>
                <a:gd name="connsiteY337" fmla="*/ 6075113 h 6861129"/>
                <a:gd name="connsiteX338" fmla="*/ 1621359 w 7139871"/>
                <a:gd name="connsiteY338" fmla="*/ 5763442 h 6861129"/>
                <a:gd name="connsiteX339" fmla="*/ 1584280 w 7139871"/>
                <a:gd name="connsiteY339" fmla="*/ 5743575 h 6861129"/>
                <a:gd name="connsiteX340" fmla="*/ 1392147 w 7139871"/>
                <a:gd name="connsiteY340" fmla="*/ 5895975 h 6861129"/>
                <a:gd name="connsiteX341" fmla="*/ 1370239 w 7139871"/>
                <a:gd name="connsiteY341" fmla="*/ 5923802 h 6861129"/>
                <a:gd name="connsiteX342" fmla="*/ 1401400 w 7139871"/>
                <a:gd name="connsiteY342" fmla="*/ 5985102 h 6861129"/>
                <a:gd name="connsiteX343" fmla="*/ 1610405 w 7139871"/>
                <a:gd name="connsiteY343" fmla="*/ 6082121 h 6861129"/>
                <a:gd name="connsiteX344" fmla="*/ 1781447 w 7139871"/>
                <a:gd name="connsiteY344" fmla="*/ 6082529 h 6861129"/>
                <a:gd name="connsiteX345" fmla="*/ 1801110 w 7139871"/>
                <a:gd name="connsiteY345" fmla="*/ 6075930 h 6861129"/>
                <a:gd name="connsiteX346" fmla="*/ 1864587 w 7139871"/>
                <a:gd name="connsiteY346" fmla="*/ 6231323 h 6861129"/>
                <a:gd name="connsiteX347" fmla="*/ 1894182 w 7139871"/>
                <a:gd name="connsiteY347" fmla="*/ 6254932 h 6861129"/>
                <a:gd name="connsiteX348" fmla="*/ 2026580 w 7139871"/>
                <a:gd name="connsiteY348" fmla="*/ 6260987 h 6861129"/>
                <a:gd name="connsiteX349" fmla="*/ 2063931 w 7139871"/>
                <a:gd name="connsiteY349" fmla="*/ 6245134 h 6861129"/>
                <a:gd name="connsiteX350" fmla="*/ 2159454 w 7139871"/>
                <a:gd name="connsiteY350" fmla="*/ 6140155 h 6861129"/>
                <a:gd name="connsiteX351" fmla="*/ 2164624 w 7139871"/>
                <a:gd name="connsiteY351" fmla="*/ 6143149 h 6861129"/>
                <a:gd name="connsiteX352" fmla="*/ 2101283 w 7139871"/>
                <a:gd name="connsiteY352" fmla="*/ 6294528 h 6861129"/>
                <a:gd name="connsiteX353" fmla="*/ 2240756 w 7139871"/>
                <a:gd name="connsiteY353" fmla="*/ 6384676 h 6861129"/>
                <a:gd name="connsiteX354" fmla="*/ 2457586 w 7139871"/>
                <a:gd name="connsiteY354" fmla="*/ 6474211 h 6861129"/>
                <a:gd name="connsiteX355" fmla="*/ 2544127 w 7139871"/>
                <a:gd name="connsiteY355" fmla="*/ 6485845 h 6861129"/>
                <a:gd name="connsiteX356" fmla="*/ 2694963 w 7139871"/>
                <a:gd name="connsiteY356" fmla="*/ 6462304 h 6861129"/>
                <a:gd name="connsiteX357" fmla="*/ 2889545 w 7139871"/>
                <a:gd name="connsiteY357" fmla="*/ 6476660 h 6861129"/>
                <a:gd name="connsiteX358" fmla="*/ 3049769 w 7139871"/>
                <a:gd name="connsiteY358" fmla="*/ 6531905 h 6861129"/>
                <a:gd name="connsiteX359" fmla="*/ 3088549 w 7139871"/>
                <a:gd name="connsiteY359" fmla="*/ 6535307 h 6861129"/>
                <a:gd name="connsiteX360" fmla="*/ 3229315 w 7139871"/>
                <a:gd name="connsiteY360" fmla="*/ 6566808 h 6861129"/>
                <a:gd name="connsiteX361" fmla="*/ 3259999 w 7139871"/>
                <a:gd name="connsiteY361" fmla="*/ 6587762 h 6861129"/>
                <a:gd name="connsiteX362" fmla="*/ 3291296 w 7139871"/>
                <a:gd name="connsiteY362" fmla="*/ 6586742 h 6861129"/>
                <a:gd name="connsiteX363" fmla="*/ 3412263 w 7139871"/>
                <a:gd name="connsiteY363" fmla="*/ 6487750 h 6861129"/>
                <a:gd name="connsiteX364" fmla="*/ 5308963 w 7139871"/>
                <a:gd name="connsiteY364" fmla="*/ 919231 h 6861129"/>
                <a:gd name="connsiteX365" fmla="*/ 5081996 w 7139871"/>
                <a:gd name="connsiteY365" fmla="*/ 788126 h 6861129"/>
                <a:gd name="connsiteX366" fmla="*/ 5027839 w 7139871"/>
                <a:gd name="connsiteY366" fmla="*/ 773362 h 6861129"/>
                <a:gd name="connsiteX367" fmla="*/ 4779849 w 7139871"/>
                <a:gd name="connsiteY367" fmla="*/ 763837 h 6861129"/>
                <a:gd name="connsiteX368" fmla="*/ 4665617 w 7139871"/>
                <a:gd name="connsiteY368" fmla="*/ 750638 h 6861129"/>
                <a:gd name="connsiteX369" fmla="*/ 4407286 w 7139871"/>
                <a:gd name="connsiteY369" fmla="*/ 679677 h 6861129"/>
                <a:gd name="connsiteX370" fmla="*/ 3856808 w 7139871"/>
                <a:gd name="connsiteY370" fmla="*/ 602116 h 6861129"/>
                <a:gd name="connsiteX371" fmla="*/ 3776118 w 7139871"/>
                <a:gd name="connsiteY371" fmla="*/ 609940 h 6861129"/>
                <a:gd name="connsiteX372" fmla="*/ 2994184 w 7139871"/>
                <a:gd name="connsiteY372" fmla="*/ 792956 h 6861129"/>
                <a:gd name="connsiteX373" fmla="*/ 2965269 w 7139871"/>
                <a:gd name="connsiteY373" fmla="*/ 802549 h 6861129"/>
                <a:gd name="connsiteX374" fmla="*/ 3110321 w 7139871"/>
                <a:gd name="connsiteY374" fmla="*/ 802413 h 6861129"/>
                <a:gd name="connsiteX375" fmla="*/ 3398588 w 7139871"/>
                <a:gd name="connsiteY375" fmla="*/ 822280 h 6861129"/>
                <a:gd name="connsiteX376" fmla="*/ 3459752 w 7139871"/>
                <a:gd name="connsiteY376" fmla="*/ 822008 h 6861129"/>
                <a:gd name="connsiteX377" fmla="*/ 3997030 w 7139871"/>
                <a:gd name="connsiteY377" fmla="*/ 734582 h 6861129"/>
                <a:gd name="connsiteX378" fmla="*/ 4000432 w 7139871"/>
                <a:gd name="connsiteY378" fmla="*/ 734650 h 6861129"/>
                <a:gd name="connsiteX379" fmla="*/ 4053636 w 7139871"/>
                <a:gd name="connsiteY379" fmla="*/ 751591 h 6861129"/>
                <a:gd name="connsiteX380" fmla="*/ 4243252 w 7139871"/>
                <a:gd name="connsiteY380" fmla="*/ 871061 h 6861129"/>
                <a:gd name="connsiteX381" fmla="*/ 4309314 w 7139871"/>
                <a:gd name="connsiteY381" fmla="*/ 885485 h 6861129"/>
                <a:gd name="connsiteX382" fmla="*/ 4508046 w 7139871"/>
                <a:gd name="connsiteY382" fmla="*/ 861128 h 6861129"/>
                <a:gd name="connsiteX383" fmla="*/ 4706438 w 7139871"/>
                <a:gd name="connsiteY383" fmla="*/ 907120 h 6861129"/>
                <a:gd name="connsiteX384" fmla="*/ 4871357 w 7139871"/>
                <a:gd name="connsiteY384" fmla="*/ 968216 h 6861129"/>
                <a:gd name="connsiteX385" fmla="*/ 4969465 w 7139871"/>
                <a:gd name="connsiteY385" fmla="*/ 976517 h 6861129"/>
                <a:gd name="connsiteX386" fmla="*/ 5097236 w 7139871"/>
                <a:gd name="connsiteY386" fmla="*/ 982028 h 6861129"/>
                <a:gd name="connsiteX387" fmla="*/ 5308963 w 7139871"/>
                <a:gd name="connsiteY387" fmla="*/ 919231 h 6861129"/>
                <a:gd name="connsiteX388" fmla="*/ 1720963 w 7139871"/>
                <a:gd name="connsiteY388" fmla="*/ 1534478 h 6861129"/>
                <a:gd name="connsiteX389" fmla="*/ 1637824 w 7139871"/>
                <a:gd name="connsiteY389" fmla="*/ 1534001 h 6861129"/>
                <a:gd name="connsiteX390" fmla="*/ 1512842 w 7139871"/>
                <a:gd name="connsiteY390" fmla="*/ 1565842 h 6861129"/>
                <a:gd name="connsiteX391" fmla="*/ 1376090 w 7139871"/>
                <a:gd name="connsiteY391" fmla="*/ 1640817 h 6861129"/>
                <a:gd name="connsiteX392" fmla="*/ 1217975 w 7139871"/>
                <a:gd name="connsiteY392" fmla="*/ 1835264 h 6861129"/>
                <a:gd name="connsiteX393" fmla="*/ 1213825 w 7139871"/>
                <a:gd name="connsiteY393" fmla="*/ 1848122 h 6861129"/>
                <a:gd name="connsiteX394" fmla="*/ 1156675 w 7139871"/>
                <a:gd name="connsiteY394" fmla="*/ 2197894 h 6861129"/>
                <a:gd name="connsiteX395" fmla="*/ 1171031 w 7139871"/>
                <a:gd name="connsiteY395" fmla="*/ 2270760 h 6861129"/>
                <a:gd name="connsiteX396" fmla="*/ 1185726 w 7139871"/>
                <a:gd name="connsiteY396" fmla="*/ 2271168 h 6861129"/>
                <a:gd name="connsiteX397" fmla="*/ 1330643 w 7139871"/>
                <a:gd name="connsiteY397" fmla="*/ 1795871 h 6861129"/>
                <a:gd name="connsiteX398" fmla="*/ 1340576 w 7139871"/>
                <a:gd name="connsiteY398" fmla="*/ 1837441 h 6861129"/>
                <a:gd name="connsiteX399" fmla="*/ 1399563 w 7139871"/>
                <a:gd name="connsiteY399" fmla="*/ 2073865 h 6861129"/>
                <a:gd name="connsiteX400" fmla="*/ 1508216 w 7139871"/>
                <a:gd name="connsiteY400" fmla="*/ 2092643 h 6861129"/>
                <a:gd name="connsiteX401" fmla="*/ 1538083 w 7139871"/>
                <a:gd name="connsiteY401" fmla="*/ 2043657 h 6861129"/>
                <a:gd name="connsiteX402" fmla="*/ 1585844 w 7139871"/>
                <a:gd name="connsiteY402" fmla="*/ 1942556 h 6861129"/>
                <a:gd name="connsiteX403" fmla="*/ 1624693 w 7139871"/>
                <a:gd name="connsiteY403" fmla="*/ 1783012 h 6861129"/>
                <a:gd name="connsiteX404" fmla="*/ 1643062 w 7139871"/>
                <a:gd name="connsiteY404" fmla="*/ 1747089 h 6861129"/>
                <a:gd name="connsiteX405" fmla="*/ 1720963 w 7139871"/>
                <a:gd name="connsiteY405" fmla="*/ 1534478 h 6861129"/>
                <a:gd name="connsiteX406" fmla="*/ 6047831 w 7139871"/>
                <a:gd name="connsiteY406" fmla="*/ 3858305 h 6861129"/>
                <a:gd name="connsiteX407" fmla="*/ 6056403 w 7139871"/>
                <a:gd name="connsiteY407" fmla="*/ 3861980 h 6861129"/>
                <a:gd name="connsiteX408" fmla="*/ 6205606 w 7139871"/>
                <a:gd name="connsiteY408" fmla="*/ 3728766 h 6861129"/>
                <a:gd name="connsiteX409" fmla="*/ 6220709 w 7139871"/>
                <a:gd name="connsiteY409" fmla="*/ 3679508 h 6861129"/>
                <a:gd name="connsiteX410" fmla="*/ 6079943 w 7139871"/>
                <a:gd name="connsiteY410" fmla="*/ 3141481 h 6861129"/>
                <a:gd name="connsiteX411" fmla="*/ 5833042 w 7139871"/>
                <a:gd name="connsiteY411" fmla="*/ 2867025 h 6861129"/>
                <a:gd name="connsiteX412" fmla="*/ 5796302 w 7139871"/>
                <a:gd name="connsiteY412" fmla="*/ 3185704 h 6861129"/>
                <a:gd name="connsiteX413" fmla="*/ 5800453 w 7139871"/>
                <a:gd name="connsiteY413" fmla="*/ 3215096 h 6861129"/>
                <a:gd name="connsiteX414" fmla="*/ 5853453 w 7139871"/>
                <a:gd name="connsiteY414" fmla="*/ 3357631 h 6861129"/>
                <a:gd name="connsiteX415" fmla="*/ 5893185 w 7139871"/>
                <a:gd name="connsiteY415" fmla="*/ 3492205 h 6861129"/>
                <a:gd name="connsiteX416" fmla="*/ 6084706 w 7139871"/>
                <a:gd name="connsiteY416" fmla="*/ 3310754 h 6861129"/>
                <a:gd name="connsiteX417" fmla="*/ 6096272 w 7139871"/>
                <a:gd name="connsiteY417" fmla="*/ 3318510 h 6861129"/>
                <a:gd name="connsiteX418" fmla="*/ 6047831 w 7139871"/>
                <a:gd name="connsiteY418" fmla="*/ 3858305 h 6861129"/>
                <a:gd name="connsiteX419" fmla="*/ 4130516 w 7139871"/>
                <a:gd name="connsiteY419" fmla="*/ 1207770 h 6861129"/>
                <a:gd name="connsiteX420" fmla="*/ 4055337 w 7139871"/>
                <a:gd name="connsiteY420" fmla="*/ 1148375 h 6861129"/>
                <a:gd name="connsiteX421" fmla="*/ 4000976 w 7139871"/>
                <a:gd name="connsiteY421" fmla="*/ 1126331 h 6861129"/>
                <a:gd name="connsiteX422" fmla="*/ 3721349 w 7139871"/>
                <a:gd name="connsiteY422" fmla="*/ 1091633 h 6861129"/>
                <a:gd name="connsiteX423" fmla="*/ 3548607 w 7139871"/>
                <a:gd name="connsiteY423" fmla="*/ 1023869 h 6861129"/>
                <a:gd name="connsiteX424" fmla="*/ 3473631 w 7139871"/>
                <a:gd name="connsiteY424" fmla="*/ 971142 h 6861129"/>
                <a:gd name="connsiteX425" fmla="*/ 3447302 w 7139871"/>
                <a:gd name="connsiteY425" fmla="*/ 967468 h 6861129"/>
                <a:gd name="connsiteX426" fmla="*/ 3253196 w 7139871"/>
                <a:gd name="connsiteY426" fmla="*/ 1108506 h 6861129"/>
                <a:gd name="connsiteX427" fmla="*/ 3484857 w 7139871"/>
                <a:gd name="connsiteY427" fmla="*/ 1184570 h 6861129"/>
                <a:gd name="connsiteX428" fmla="*/ 3856741 w 7139871"/>
                <a:gd name="connsiteY428" fmla="*/ 1262199 h 6861129"/>
                <a:gd name="connsiteX429" fmla="*/ 4020638 w 7139871"/>
                <a:gd name="connsiteY429" fmla="*/ 1279548 h 6861129"/>
                <a:gd name="connsiteX430" fmla="*/ 4114936 w 7139871"/>
                <a:gd name="connsiteY430" fmla="*/ 1269002 h 6861129"/>
                <a:gd name="connsiteX431" fmla="*/ 4457224 w 7139871"/>
                <a:gd name="connsiteY431" fmla="*/ 1191918 h 6861129"/>
                <a:gd name="connsiteX432" fmla="*/ 4640852 w 7139871"/>
                <a:gd name="connsiteY432" fmla="*/ 1121637 h 6861129"/>
                <a:gd name="connsiteX433" fmla="*/ 4662828 w 7139871"/>
                <a:gd name="connsiteY433" fmla="*/ 1112316 h 6861129"/>
                <a:gd name="connsiteX434" fmla="*/ 4661059 w 7139871"/>
                <a:gd name="connsiteY434" fmla="*/ 1108302 h 6861129"/>
                <a:gd name="connsiteX435" fmla="*/ 4130516 w 7139871"/>
                <a:gd name="connsiteY435" fmla="*/ 1129121 h 6861129"/>
                <a:gd name="connsiteX436" fmla="*/ 4130516 w 7139871"/>
                <a:gd name="connsiteY436" fmla="*/ 1207770 h 6861129"/>
                <a:gd name="connsiteX437" fmla="*/ 5422582 w 7139871"/>
                <a:gd name="connsiteY437" fmla="*/ 5920536 h 6861129"/>
                <a:gd name="connsiteX438" fmla="*/ 5420678 w 7139871"/>
                <a:gd name="connsiteY438" fmla="*/ 5907337 h 6861129"/>
                <a:gd name="connsiteX439" fmla="*/ 5267257 w 7139871"/>
                <a:gd name="connsiteY439" fmla="*/ 5866992 h 6861129"/>
                <a:gd name="connsiteX440" fmla="*/ 5040290 w 7139871"/>
                <a:gd name="connsiteY440" fmla="*/ 5886790 h 6861129"/>
                <a:gd name="connsiteX441" fmla="*/ 4539479 w 7139871"/>
                <a:gd name="connsiteY441" fmla="*/ 6156688 h 6861129"/>
                <a:gd name="connsiteX442" fmla="*/ 4357620 w 7139871"/>
                <a:gd name="connsiteY442" fmla="*/ 6319021 h 6861129"/>
                <a:gd name="connsiteX443" fmla="*/ 4364423 w 7139871"/>
                <a:gd name="connsiteY443" fmla="*/ 6327730 h 6861129"/>
                <a:gd name="connsiteX444" fmla="*/ 4433547 w 7139871"/>
                <a:gd name="connsiteY444" fmla="*/ 6313442 h 6861129"/>
                <a:gd name="connsiteX445" fmla="*/ 4751274 w 7139871"/>
                <a:gd name="connsiteY445" fmla="*/ 6262960 h 6861129"/>
                <a:gd name="connsiteX446" fmla="*/ 4830400 w 7139871"/>
                <a:gd name="connsiteY446" fmla="*/ 6226901 h 6861129"/>
                <a:gd name="connsiteX447" fmla="*/ 4939529 w 7139871"/>
                <a:gd name="connsiteY447" fmla="*/ 6084162 h 6861129"/>
                <a:gd name="connsiteX448" fmla="*/ 4983548 w 7139871"/>
                <a:gd name="connsiteY448" fmla="*/ 6053070 h 6861129"/>
                <a:gd name="connsiteX449" fmla="*/ 5177178 w 7139871"/>
                <a:gd name="connsiteY449" fmla="*/ 6003744 h 6861129"/>
                <a:gd name="connsiteX450" fmla="*/ 5422582 w 7139871"/>
                <a:gd name="connsiteY450" fmla="*/ 5920536 h 6861129"/>
                <a:gd name="connsiteX451" fmla="*/ 5743098 w 7139871"/>
                <a:gd name="connsiteY451" fmla="*/ 2079376 h 6861129"/>
                <a:gd name="connsiteX452" fmla="*/ 5743915 w 7139871"/>
                <a:gd name="connsiteY452" fmla="*/ 2170952 h 6861129"/>
                <a:gd name="connsiteX453" fmla="*/ 5773511 w 7139871"/>
                <a:gd name="connsiteY453" fmla="*/ 2303009 h 6861129"/>
                <a:gd name="connsiteX454" fmla="*/ 5865971 w 7139871"/>
                <a:gd name="connsiteY454" fmla="*/ 2743744 h 6861129"/>
                <a:gd name="connsiteX455" fmla="*/ 5942239 w 7139871"/>
                <a:gd name="connsiteY455" fmla="*/ 2835252 h 6861129"/>
                <a:gd name="connsiteX456" fmla="*/ 6060621 w 7139871"/>
                <a:gd name="connsiteY456" fmla="*/ 2861174 h 6861129"/>
                <a:gd name="connsiteX457" fmla="*/ 6129746 w 7139871"/>
                <a:gd name="connsiteY457" fmla="*/ 2805997 h 6861129"/>
                <a:gd name="connsiteX458" fmla="*/ 6108790 w 7139871"/>
                <a:gd name="connsiteY458" fmla="*/ 2657747 h 6861129"/>
                <a:gd name="connsiteX459" fmla="*/ 5855834 w 7139871"/>
                <a:gd name="connsiteY459" fmla="*/ 2189321 h 6861129"/>
                <a:gd name="connsiteX460" fmla="*/ 5743098 w 7139871"/>
                <a:gd name="connsiteY460" fmla="*/ 2079376 h 6861129"/>
                <a:gd name="connsiteX461" fmla="*/ 609532 w 7139871"/>
                <a:gd name="connsiteY461" fmla="*/ 2907370 h 6861129"/>
                <a:gd name="connsiteX462" fmla="*/ 401479 w 7139871"/>
                <a:gd name="connsiteY462" fmla="*/ 3089094 h 6861129"/>
                <a:gd name="connsiteX463" fmla="*/ 293642 w 7139871"/>
                <a:gd name="connsiteY463" fmla="*/ 3276736 h 6861129"/>
                <a:gd name="connsiteX464" fmla="*/ 293982 w 7139871"/>
                <a:gd name="connsiteY464" fmla="*/ 3549083 h 6861129"/>
                <a:gd name="connsiteX465" fmla="*/ 344125 w 7139871"/>
                <a:gd name="connsiteY465" fmla="*/ 3709579 h 6861129"/>
                <a:gd name="connsiteX466" fmla="*/ 392974 w 7139871"/>
                <a:gd name="connsiteY466" fmla="*/ 3630522 h 6861129"/>
                <a:gd name="connsiteX467" fmla="*/ 453118 w 7139871"/>
                <a:gd name="connsiteY467" fmla="*/ 3414577 h 6861129"/>
                <a:gd name="connsiteX468" fmla="*/ 601640 w 7139871"/>
                <a:gd name="connsiteY468" fmla="*/ 3136515 h 6861129"/>
                <a:gd name="connsiteX469" fmla="*/ 609532 w 7139871"/>
                <a:gd name="connsiteY469" fmla="*/ 2907370 h 6861129"/>
                <a:gd name="connsiteX470" fmla="*/ 4814819 w 7139871"/>
                <a:gd name="connsiteY470" fmla="*/ 1047954 h 6861129"/>
                <a:gd name="connsiteX471" fmla="*/ 4616359 w 7139871"/>
                <a:gd name="connsiteY471" fmla="*/ 933654 h 6861129"/>
                <a:gd name="connsiteX472" fmla="*/ 4568802 w 7139871"/>
                <a:gd name="connsiteY472" fmla="*/ 923041 h 6861129"/>
                <a:gd name="connsiteX473" fmla="*/ 4363130 w 7139871"/>
                <a:gd name="connsiteY473" fmla="*/ 947738 h 6861129"/>
                <a:gd name="connsiteX474" fmla="*/ 4176849 w 7139871"/>
                <a:gd name="connsiteY474" fmla="*/ 922905 h 6861129"/>
                <a:gd name="connsiteX475" fmla="*/ 4047172 w 7139871"/>
                <a:gd name="connsiteY475" fmla="*/ 864054 h 6861129"/>
                <a:gd name="connsiteX476" fmla="*/ 4011726 w 7139871"/>
                <a:gd name="connsiteY476" fmla="*/ 854256 h 6861129"/>
                <a:gd name="connsiteX477" fmla="*/ 3733528 w 7139871"/>
                <a:gd name="connsiteY477" fmla="*/ 836567 h 6861129"/>
                <a:gd name="connsiteX478" fmla="*/ 3716927 w 7139871"/>
                <a:gd name="connsiteY478" fmla="*/ 837724 h 6861129"/>
                <a:gd name="connsiteX479" fmla="*/ 3591129 w 7139871"/>
                <a:gd name="connsiteY479" fmla="*/ 918958 h 6861129"/>
                <a:gd name="connsiteX480" fmla="*/ 3678623 w 7139871"/>
                <a:gd name="connsiteY480" fmla="*/ 939369 h 6861129"/>
                <a:gd name="connsiteX481" fmla="*/ 4049758 w 7139871"/>
                <a:gd name="connsiteY481" fmla="*/ 998832 h 6861129"/>
                <a:gd name="connsiteX482" fmla="*/ 4310062 w 7139871"/>
                <a:gd name="connsiteY482" fmla="*/ 1022373 h 6861129"/>
                <a:gd name="connsiteX483" fmla="*/ 4814819 w 7139871"/>
                <a:gd name="connsiteY483" fmla="*/ 1047954 h 6861129"/>
                <a:gd name="connsiteX484" fmla="*/ 4956538 w 7139871"/>
                <a:gd name="connsiteY484" fmla="*/ 6291603 h 6861129"/>
                <a:gd name="connsiteX485" fmla="*/ 4969669 w 7139871"/>
                <a:gd name="connsiteY485" fmla="*/ 6294460 h 6861129"/>
                <a:gd name="connsiteX486" fmla="*/ 5409315 w 7139871"/>
                <a:gd name="connsiteY486" fmla="*/ 6260171 h 6861129"/>
                <a:gd name="connsiteX487" fmla="*/ 5441496 w 7139871"/>
                <a:gd name="connsiteY487" fmla="*/ 6238807 h 6861129"/>
                <a:gd name="connsiteX488" fmla="*/ 5543890 w 7139871"/>
                <a:gd name="connsiteY488" fmla="*/ 6107430 h 6861129"/>
                <a:gd name="connsiteX489" fmla="*/ 5688670 w 7139871"/>
                <a:gd name="connsiteY489" fmla="*/ 5920604 h 6861129"/>
                <a:gd name="connsiteX490" fmla="*/ 5506742 w 7139871"/>
                <a:gd name="connsiteY490" fmla="*/ 5987143 h 6861129"/>
                <a:gd name="connsiteX491" fmla="*/ 5246234 w 7139871"/>
                <a:gd name="connsiteY491" fmla="*/ 6082597 h 6861129"/>
                <a:gd name="connsiteX492" fmla="*/ 5076349 w 7139871"/>
                <a:gd name="connsiteY492" fmla="*/ 6114982 h 6861129"/>
                <a:gd name="connsiteX493" fmla="*/ 5041650 w 7139871"/>
                <a:gd name="connsiteY493" fmla="*/ 6130630 h 6861129"/>
                <a:gd name="connsiteX494" fmla="*/ 4956538 w 7139871"/>
                <a:gd name="connsiteY494" fmla="*/ 6291603 h 6861129"/>
                <a:gd name="connsiteX495" fmla="*/ 1747701 w 7139871"/>
                <a:gd name="connsiteY495" fmla="*/ 5702141 h 6861129"/>
                <a:gd name="connsiteX496" fmla="*/ 2113734 w 7139871"/>
                <a:gd name="connsiteY496" fmla="*/ 5947206 h 6861129"/>
                <a:gd name="connsiteX497" fmla="*/ 2161631 w 7139871"/>
                <a:gd name="connsiteY497" fmla="*/ 5963603 h 6861129"/>
                <a:gd name="connsiteX498" fmla="*/ 2272325 w 7139871"/>
                <a:gd name="connsiteY498" fmla="*/ 6002519 h 6861129"/>
                <a:gd name="connsiteX499" fmla="*/ 2410505 w 7139871"/>
                <a:gd name="connsiteY499" fmla="*/ 6088720 h 6861129"/>
                <a:gd name="connsiteX500" fmla="*/ 2489699 w 7139871"/>
                <a:gd name="connsiteY500" fmla="*/ 6110016 h 6861129"/>
                <a:gd name="connsiteX501" fmla="*/ 2443503 w 7139871"/>
                <a:gd name="connsiteY501" fmla="*/ 5952037 h 6861129"/>
                <a:gd name="connsiteX502" fmla="*/ 2413363 w 7139871"/>
                <a:gd name="connsiteY502" fmla="*/ 5910807 h 6861129"/>
                <a:gd name="connsiteX503" fmla="*/ 2137410 w 7139871"/>
                <a:gd name="connsiteY503" fmla="*/ 5730785 h 6861129"/>
                <a:gd name="connsiteX504" fmla="*/ 2090533 w 7139871"/>
                <a:gd name="connsiteY504" fmla="*/ 5714864 h 6861129"/>
                <a:gd name="connsiteX505" fmla="*/ 1747701 w 7139871"/>
                <a:gd name="connsiteY505" fmla="*/ 5702141 h 6861129"/>
                <a:gd name="connsiteX506" fmla="*/ 2010659 w 7139871"/>
                <a:gd name="connsiteY506" fmla="*/ 1128713 h 6861129"/>
                <a:gd name="connsiteX507" fmla="*/ 2229258 w 7139871"/>
                <a:gd name="connsiteY507" fmla="*/ 1128168 h 6861129"/>
                <a:gd name="connsiteX508" fmla="*/ 2291851 w 7139871"/>
                <a:gd name="connsiteY508" fmla="*/ 1117010 h 6861129"/>
                <a:gd name="connsiteX509" fmla="*/ 2565355 w 7139871"/>
                <a:gd name="connsiteY509" fmla="*/ 1017406 h 6861129"/>
                <a:gd name="connsiteX510" fmla="*/ 2687207 w 7139871"/>
                <a:gd name="connsiteY510" fmla="*/ 893581 h 6861129"/>
                <a:gd name="connsiteX511" fmla="*/ 2679110 w 7139871"/>
                <a:gd name="connsiteY511" fmla="*/ 889771 h 6861129"/>
                <a:gd name="connsiteX512" fmla="*/ 2227625 w 7139871"/>
                <a:gd name="connsiteY512" fmla="*/ 889839 h 6861129"/>
                <a:gd name="connsiteX513" fmla="*/ 2201500 w 7139871"/>
                <a:gd name="connsiteY513" fmla="*/ 900929 h 6861129"/>
                <a:gd name="connsiteX514" fmla="*/ 2010659 w 7139871"/>
                <a:gd name="connsiteY514" fmla="*/ 1128713 h 6861129"/>
                <a:gd name="connsiteX515" fmla="*/ 722403 w 7139871"/>
                <a:gd name="connsiteY515" fmla="*/ 2576104 h 6861129"/>
                <a:gd name="connsiteX516" fmla="*/ 1020740 w 7139871"/>
                <a:gd name="connsiteY516" fmla="*/ 2370500 h 6861129"/>
                <a:gd name="connsiteX517" fmla="*/ 1034619 w 7139871"/>
                <a:gd name="connsiteY517" fmla="*/ 2339340 h 6861129"/>
                <a:gd name="connsiteX518" fmla="*/ 1053465 w 7139871"/>
                <a:gd name="connsiteY518" fmla="*/ 2129926 h 6861129"/>
                <a:gd name="connsiteX519" fmla="*/ 1065303 w 7139871"/>
                <a:gd name="connsiteY519" fmla="*/ 1968001 h 6861129"/>
                <a:gd name="connsiteX520" fmla="*/ 853712 w 7139871"/>
                <a:gd name="connsiteY520" fmla="*/ 2165849 h 6861129"/>
                <a:gd name="connsiteX521" fmla="*/ 722403 w 7139871"/>
                <a:gd name="connsiteY521" fmla="*/ 2576104 h 6861129"/>
                <a:gd name="connsiteX522" fmla="*/ 609124 w 7139871"/>
                <a:gd name="connsiteY522" fmla="*/ 4006487 h 6861129"/>
                <a:gd name="connsiteX523" fmla="*/ 618989 w 7139871"/>
                <a:gd name="connsiteY523" fmla="*/ 3992540 h 6861129"/>
                <a:gd name="connsiteX524" fmla="*/ 796018 w 7139871"/>
                <a:gd name="connsiteY524" fmla="*/ 3660730 h 6861129"/>
                <a:gd name="connsiteX525" fmla="*/ 803638 w 7139871"/>
                <a:gd name="connsiteY525" fmla="*/ 3635420 h 6861129"/>
                <a:gd name="connsiteX526" fmla="*/ 787581 w 7139871"/>
                <a:gd name="connsiteY526" fmla="*/ 3475537 h 6861129"/>
                <a:gd name="connsiteX527" fmla="*/ 576807 w 7139871"/>
                <a:gd name="connsiteY527" fmla="*/ 3590789 h 6861129"/>
                <a:gd name="connsiteX528" fmla="*/ 497681 w 7139871"/>
                <a:gd name="connsiteY528" fmla="*/ 3862660 h 6861129"/>
                <a:gd name="connsiteX529" fmla="*/ 505982 w 7139871"/>
                <a:gd name="connsiteY529" fmla="*/ 3893208 h 6861129"/>
                <a:gd name="connsiteX530" fmla="*/ 609124 w 7139871"/>
                <a:gd name="connsiteY530" fmla="*/ 4006487 h 6861129"/>
                <a:gd name="connsiteX531" fmla="*/ 1575843 w 7139871"/>
                <a:gd name="connsiteY531" fmla="*/ 2163400 h 6861129"/>
                <a:gd name="connsiteX532" fmla="*/ 1773011 w 7139871"/>
                <a:gd name="connsiteY532" fmla="*/ 2097133 h 6861129"/>
                <a:gd name="connsiteX533" fmla="*/ 1794510 w 7139871"/>
                <a:gd name="connsiteY533" fmla="*/ 2065973 h 6861129"/>
                <a:gd name="connsiteX534" fmla="*/ 1808797 w 7139871"/>
                <a:gd name="connsiteY534" fmla="*/ 1808049 h 6861129"/>
                <a:gd name="connsiteX535" fmla="*/ 1840706 w 7139871"/>
                <a:gd name="connsiteY535" fmla="*/ 1740762 h 6861129"/>
                <a:gd name="connsiteX536" fmla="*/ 2005421 w 7139871"/>
                <a:gd name="connsiteY536" fmla="*/ 1609453 h 6861129"/>
                <a:gd name="connsiteX537" fmla="*/ 2085295 w 7139871"/>
                <a:gd name="connsiteY537" fmla="*/ 1522027 h 6861129"/>
                <a:gd name="connsiteX538" fmla="*/ 1997392 w 7139871"/>
                <a:gd name="connsiteY538" fmla="*/ 1522027 h 6861129"/>
                <a:gd name="connsiteX539" fmla="*/ 1802810 w 7139871"/>
                <a:gd name="connsiteY539" fmla="*/ 1627006 h 6861129"/>
                <a:gd name="connsiteX540" fmla="*/ 1575843 w 7139871"/>
                <a:gd name="connsiteY540" fmla="*/ 2163400 h 6861129"/>
                <a:gd name="connsiteX541" fmla="*/ 1969294 w 7139871"/>
                <a:gd name="connsiteY541" fmla="*/ 5586004 h 6861129"/>
                <a:gd name="connsiteX542" fmla="*/ 1972900 w 7139871"/>
                <a:gd name="connsiteY542" fmla="*/ 5574234 h 6861129"/>
                <a:gd name="connsiteX543" fmla="*/ 1686401 w 7139871"/>
                <a:gd name="connsiteY543" fmla="*/ 5429999 h 6861129"/>
                <a:gd name="connsiteX544" fmla="*/ 1324043 w 7139871"/>
                <a:gd name="connsiteY544" fmla="*/ 5401220 h 6861129"/>
                <a:gd name="connsiteX545" fmla="*/ 1292951 w 7139871"/>
                <a:gd name="connsiteY545" fmla="*/ 5418364 h 6861129"/>
                <a:gd name="connsiteX546" fmla="*/ 1311524 w 7139871"/>
                <a:gd name="connsiteY546" fmla="*/ 5448096 h 6861129"/>
                <a:gd name="connsiteX547" fmla="*/ 1561896 w 7139871"/>
                <a:gd name="connsiteY547" fmla="*/ 5609409 h 6861129"/>
                <a:gd name="connsiteX548" fmla="*/ 1591355 w 7139871"/>
                <a:gd name="connsiteY548" fmla="*/ 5611994 h 6861129"/>
                <a:gd name="connsiteX549" fmla="*/ 1740354 w 7139871"/>
                <a:gd name="connsiteY549" fmla="*/ 5602809 h 6861129"/>
                <a:gd name="connsiteX550" fmla="*/ 1969294 w 7139871"/>
                <a:gd name="connsiteY550" fmla="*/ 5586004 h 6861129"/>
                <a:gd name="connsiteX551" fmla="*/ 4890203 w 7139871"/>
                <a:gd name="connsiteY551" fmla="*/ 5755005 h 6861129"/>
                <a:gd name="connsiteX552" fmla="*/ 4881018 w 7139871"/>
                <a:gd name="connsiteY552" fmla="*/ 5739901 h 6861129"/>
                <a:gd name="connsiteX553" fmla="*/ 4518796 w 7139871"/>
                <a:gd name="connsiteY553" fmla="*/ 5869101 h 6861129"/>
                <a:gd name="connsiteX554" fmla="*/ 4350476 w 7139871"/>
                <a:gd name="connsiteY554" fmla="*/ 5990953 h 6861129"/>
                <a:gd name="connsiteX555" fmla="*/ 4195967 w 7139871"/>
                <a:gd name="connsiteY555" fmla="*/ 6158049 h 6861129"/>
                <a:gd name="connsiteX556" fmla="*/ 4132421 w 7139871"/>
                <a:gd name="connsiteY556" fmla="*/ 6216356 h 6861129"/>
                <a:gd name="connsiteX557" fmla="*/ 4139361 w 7139871"/>
                <a:gd name="connsiteY557" fmla="*/ 6226288 h 6861129"/>
                <a:gd name="connsiteX558" fmla="*/ 4269037 w 7139871"/>
                <a:gd name="connsiteY558" fmla="*/ 6208463 h 6861129"/>
                <a:gd name="connsiteX559" fmla="*/ 4827746 w 7139871"/>
                <a:gd name="connsiteY559" fmla="*/ 5817190 h 6861129"/>
                <a:gd name="connsiteX560" fmla="*/ 4890203 w 7139871"/>
                <a:gd name="connsiteY560" fmla="*/ 5755005 h 6861129"/>
                <a:gd name="connsiteX561" fmla="*/ 2490855 w 7139871"/>
                <a:gd name="connsiteY561" fmla="*/ 1139530 h 6861129"/>
                <a:gd name="connsiteX562" fmla="*/ 2488270 w 7139871"/>
                <a:gd name="connsiteY562" fmla="*/ 1134768 h 6861129"/>
                <a:gd name="connsiteX563" fmla="*/ 2410641 w 7139871"/>
                <a:gd name="connsiteY563" fmla="*/ 1166132 h 6861129"/>
                <a:gd name="connsiteX564" fmla="*/ 2272801 w 7139871"/>
                <a:gd name="connsiteY564" fmla="*/ 1211512 h 6861129"/>
                <a:gd name="connsiteX565" fmla="*/ 1979227 w 7139871"/>
                <a:gd name="connsiteY565" fmla="*/ 1242468 h 6861129"/>
                <a:gd name="connsiteX566" fmla="*/ 1953577 w 7139871"/>
                <a:gd name="connsiteY566" fmla="*/ 1253354 h 6861129"/>
                <a:gd name="connsiteX567" fmla="*/ 1869689 w 7139871"/>
                <a:gd name="connsiteY567" fmla="*/ 1443106 h 6861129"/>
                <a:gd name="connsiteX568" fmla="*/ 2163128 w 7139871"/>
                <a:gd name="connsiteY568" fmla="*/ 1423783 h 6861129"/>
                <a:gd name="connsiteX569" fmla="*/ 2199731 w 7139871"/>
                <a:gd name="connsiteY569" fmla="*/ 1409904 h 6861129"/>
                <a:gd name="connsiteX570" fmla="*/ 2490855 w 7139871"/>
                <a:gd name="connsiteY570" fmla="*/ 1139530 h 6861129"/>
                <a:gd name="connsiteX571" fmla="*/ 5190104 w 7139871"/>
                <a:gd name="connsiteY571" fmla="*/ 1089320 h 6861129"/>
                <a:gd name="connsiteX572" fmla="*/ 5379107 w 7139871"/>
                <a:gd name="connsiteY572" fmla="*/ 1249748 h 6861129"/>
                <a:gd name="connsiteX573" fmla="*/ 5394415 w 7139871"/>
                <a:gd name="connsiteY573" fmla="*/ 1255259 h 6861129"/>
                <a:gd name="connsiteX574" fmla="*/ 5663633 w 7139871"/>
                <a:gd name="connsiteY574" fmla="*/ 1255463 h 6861129"/>
                <a:gd name="connsiteX575" fmla="*/ 5464833 w 7139871"/>
                <a:gd name="connsiteY575" fmla="*/ 959168 h 6861129"/>
                <a:gd name="connsiteX576" fmla="*/ 5190104 w 7139871"/>
                <a:gd name="connsiteY576" fmla="*/ 1089320 h 6861129"/>
                <a:gd name="connsiteX577" fmla="*/ 872014 w 7139871"/>
                <a:gd name="connsiteY577" fmla="*/ 3392941 h 6861129"/>
                <a:gd name="connsiteX578" fmla="*/ 884804 w 7139871"/>
                <a:gd name="connsiteY578" fmla="*/ 3394166 h 6861129"/>
                <a:gd name="connsiteX579" fmla="*/ 936920 w 7139871"/>
                <a:gd name="connsiteY579" fmla="*/ 3297351 h 6861129"/>
                <a:gd name="connsiteX580" fmla="*/ 924197 w 7139871"/>
                <a:gd name="connsiteY580" fmla="*/ 3192508 h 6861129"/>
                <a:gd name="connsiteX581" fmla="*/ 911679 w 7139871"/>
                <a:gd name="connsiteY581" fmla="*/ 2968875 h 6861129"/>
                <a:gd name="connsiteX582" fmla="*/ 985974 w 7139871"/>
                <a:gd name="connsiteY582" fmla="*/ 2847159 h 6861129"/>
                <a:gd name="connsiteX583" fmla="*/ 995907 w 7139871"/>
                <a:gd name="connsiteY583" fmla="*/ 2816475 h 6861129"/>
                <a:gd name="connsiteX584" fmla="*/ 972434 w 7139871"/>
                <a:gd name="connsiteY584" fmla="*/ 2588283 h 6861129"/>
                <a:gd name="connsiteX585" fmla="*/ 962433 w 7139871"/>
                <a:gd name="connsiteY585" fmla="*/ 2594406 h 6861129"/>
                <a:gd name="connsiteX586" fmla="*/ 796698 w 7139871"/>
                <a:gd name="connsiteY586" fmla="*/ 2980713 h 6861129"/>
                <a:gd name="connsiteX587" fmla="*/ 785812 w 7139871"/>
                <a:gd name="connsiteY587" fmla="*/ 3060042 h 6861129"/>
                <a:gd name="connsiteX588" fmla="*/ 872014 w 7139871"/>
                <a:gd name="connsiteY588" fmla="*/ 3392941 h 6861129"/>
                <a:gd name="connsiteX589" fmla="*/ 544626 w 7139871"/>
                <a:gd name="connsiteY589" fmla="*/ 4523015 h 6861129"/>
                <a:gd name="connsiteX590" fmla="*/ 534761 w 7139871"/>
                <a:gd name="connsiteY590" fmla="*/ 4526621 h 6861129"/>
                <a:gd name="connsiteX591" fmla="*/ 546327 w 7139871"/>
                <a:gd name="connsiteY591" fmla="*/ 4804683 h 6861129"/>
                <a:gd name="connsiteX592" fmla="*/ 596197 w 7139871"/>
                <a:gd name="connsiteY592" fmla="*/ 4939189 h 6861129"/>
                <a:gd name="connsiteX593" fmla="*/ 678112 w 7139871"/>
                <a:gd name="connsiteY593" fmla="*/ 5056006 h 6861129"/>
                <a:gd name="connsiteX594" fmla="*/ 763089 w 7139871"/>
                <a:gd name="connsiteY594" fmla="*/ 5175817 h 6861129"/>
                <a:gd name="connsiteX595" fmla="*/ 741181 w 7139871"/>
                <a:gd name="connsiteY595" fmla="*/ 4784544 h 6861129"/>
                <a:gd name="connsiteX596" fmla="*/ 735398 w 7139871"/>
                <a:gd name="connsiteY596" fmla="*/ 4769168 h 6861129"/>
                <a:gd name="connsiteX597" fmla="*/ 544626 w 7139871"/>
                <a:gd name="connsiteY597" fmla="*/ 4523015 h 6861129"/>
                <a:gd name="connsiteX598" fmla="*/ 1839958 w 7139871"/>
                <a:gd name="connsiteY598" fmla="*/ 1270431 h 6861129"/>
                <a:gd name="connsiteX599" fmla="*/ 1650478 w 7139871"/>
                <a:gd name="connsiteY599" fmla="*/ 1254306 h 6861129"/>
                <a:gd name="connsiteX600" fmla="*/ 1331459 w 7139871"/>
                <a:gd name="connsiteY600" fmla="*/ 1357721 h 6861129"/>
                <a:gd name="connsiteX601" fmla="*/ 1310096 w 7139871"/>
                <a:gd name="connsiteY601" fmla="*/ 1372212 h 6861129"/>
                <a:gd name="connsiteX602" fmla="*/ 1245666 w 7139871"/>
                <a:gd name="connsiteY602" fmla="*/ 1558086 h 6861129"/>
                <a:gd name="connsiteX603" fmla="*/ 1253354 w 7139871"/>
                <a:gd name="connsiteY603" fmla="*/ 1565298 h 6861129"/>
                <a:gd name="connsiteX604" fmla="*/ 1479028 w 7139871"/>
                <a:gd name="connsiteY604" fmla="*/ 1442493 h 6861129"/>
                <a:gd name="connsiteX605" fmla="*/ 1738380 w 7139871"/>
                <a:gd name="connsiteY605" fmla="*/ 1382350 h 6861129"/>
                <a:gd name="connsiteX606" fmla="*/ 1764234 w 7139871"/>
                <a:gd name="connsiteY606" fmla="*/ 1374662 h 6861129"/>
                <a:gd name="connsiteX607" fmla="*/ 1839958 w 7139871"/>
                <a:gd name="connsiteY607" fmla="*/ 1270431 h 6861129"/>
                <a:gd name="connsiteX608" fmla="*/ 3213259 w 7139871"/>
                <a:gd name="connsiteY608" fmla="*/ 6152742 h 6861129"/>
                <a:gd name="connsiteX609" fmla="*/ 2562021 w 7139871"/>
                <a:gd name="connsiteY609" fmla="*/ 5774804 h 6861129"/>
                <a:gd name="connsiteX610" fmla="*/ 2518138 w 7139871"/>
                <a:gd name="connsiteY610" fmla="*/ 5848895 h 6861129"/>
                <a:gd name="connsiteX611" fmla="*/ 2524261 w 7139871"/>
                <a:gd name="connsiteY611" fmla="*/ 5855222 h 6861129"/>
                <a:gd name="connsiteX612" fmla="*/ 2996225 w 7139871"/>
                <a:gd name="connsiteY612" fmla="*/ 6144034 h 6861129"/>
                <a:gd name="connsiteX613" fmla="*/ 3017928 w 7139871"/>
                <a:gd name="connsiteY613" fmla="*/ 6152402 h 6861129"/>
                <a:gd name="connsiteX614" fmla="*/ 3213259 w 7139871"/>
                <a:gd name="connsiteY614" fmla="*/ 6152742 h 6861129"/>
                <a:gd name="connsiteX615" fmla="*/ 4778897 w 7139871"/>
                <a:gd name="connsiteY615" fmla="*/ 6353924 h 6861129"/>
                <a:gd name="connsiteX616" fmla="*/ 4740048 w 7139871"/>
                <a:gd name="connsiteY616" fmla="*/ 6359639 h 6861129"/>
                <a:gd name="connsiteX617" fmla="*/ 4602548 w 7139871"/>
                <a:gd name="connsiteY617" fmla="*/ 6392024 h 6861129"/>
                <a:gd name="connsiteX618" fmla="*/ 4398645 w 7139871"/>
                <a:gd name="connsiteY618" fmla="*/ 6558779 h 6861129"/>
                <a:gd name="connsiteX619" fmla="*/ 4298360 w 7139871"/>
                <a:gd name="connsiteY619" fmla="*/ 6679134 h 6861129"/>
                <a:gd name="connsiteX620" fmla="*/ 4648268 w 7139871"/>
                <a:gd name="connsiteY620" fmla="*/ 6559732 h 6861129"/>
                <a:gd name="connsiteX621" fmla="*/ 4778897 w 7139871"/>
                <a:gd name="connsiteY621" fmla="*/ 6353924 h 6861129"/>
                <a:gd name="connsiteX622" fmla="*/ 5823517 w 7139871"/>
                <a:gd name="connsiteY622" fmla="*/ 1322546 h 6861129"/>
                <a:gd name="connsiteX623" fmla="*/ 5885838 w 7139871"/>
                <a:gd name="connsiteY623" fmla="*/ 1169942 h 6861129"/>
                <a:gd name="connsiteX624" fmla="*/ 5884477 w 7139871"/>
                <a:gd name="connsiteY624" fmla="*/ 1145245 h 6861129"/>
                <a:gd name="connsiteX625" fmla="*/ 5737792 w 7139871"/>
                <a:gd name="connsiteY625" fmla="*/ 868816 h 6861129"/>
                <a:gd name="connsiteX626" fmla="*/ 5584984 w 7139871"/>
                <a:gd name="connsiteY626" fmla="*/ 922768 h 6861129"/>
                <a:gd name="connsiteX627" fmla="*/ 5603898 w 7139871"/>
                <a:gd name="connsiteY627" fmla="*/ 957331 h 6861129"/>
                <a:gd name="connsiteX628" fmla="*/ 5727315 w 7139871"/>
                <a:gd name="connsiteY628" fmla="*/ 1205525 h 6861129"/>
                <a:gd name="connsiteX629" fmla="*/ 5823517 w 7139871"/>
                <a:gd name="connsiteY629" fmla="*/ 1322546 h 6861129"/>
                <a:gd name="connsiteX630" fmla="*/ 3265238 w 7139871"/>
                <a:gd name="connsiteY630" fmla="*/ 928551 h 6861129"/>
                <a:gd name="connsiteX631" fmla="*/ 3261700 w 7139871"/>
                <a:gd name="connsiteY631" fmla="*/ 921816 h 6861129"/>
                <a:gd name="connsiteX632" fmla="*/ 2770754 w 7139871"/>
                <a:gd name="connsiteY632" fmla="*/ 1008017 h 6861129"/>
                <a:gd name="connsiteX633" fmla="*/ 2739662 w 7139871"/>
                <a:gd name="connsiteY633" fmla="*/ 1031013 h 6861129"/>
                <a:gd name="connsiteX634" fmla="*/ 2457314 w 7139871"/>
                <a:gd name="connsiteY634" fmla="*/ 1352550 h 6861129"/>
                <a:gd name="connsiteX635" fmla="*/ 2437448 w 7139871"/>
                <a:gd name="connsiteY635" fmla="*/ 1375546 h 6861129"/>
                <a:gd name="connsiteX636" fmla="*/ 2451871 w 7139871"/>
                <a:gd name="connsiteY636" fmla="*/ 1371736 h 6861129"/>
                <a:gd name="connsiteX637" fmla="*/ 2858929 w 7139871"/>
                <a:gd name="connsiteY637" fmla="*/ 1064827 h 6861129"/>
                <a:gd name="connsiteX638" fmla="*/ 2927168 w 7139871"/>
                <a:gd name="connsiteY638" fmla="*/ 1042920 h 6861129"/>
                <a:gd name="connsiteX639" fmla="*/ 3100524 w 7139871"/>
                <a:gd name="connsiteY639" fmla="*/ 1044620 h 6861129"/>
                <a:gd name="connsiteX640" fmla="*/ 3132296 w 7139871"/>
                <a:gd name="connsiteY640" fmla="*/ 1038089 h 6861129"/>
                <a:gd name="connsiteX641" fmla="*/ 3265238 w 7139871"/>
                <a:gd name="connsiteY641" fmla="*/ 928551 h 6861129"/>
                <a:gd name="connsiteX642" fmla="*/ 4271759 w 7139871"/>
                <a:gd name="connsiteY642" fmla="*/ 6368483 h 6861129"/>
                <a:gd name="connsiteX643" fmla="*/ 4214949 w 7139871"/>
                <a:gd name="connsiteY643" fmla="*/ 6324124 h 6861129"/>
                <a:gd name="connsiteX644" fmla="*/ 4170929 w 7139871"/>
                <a:gd name="connsiteY644" fmla="*/ 6321198 h 6861129"/>
                <a:gd name="connsiteX645" fmla="*/ 4051663 w 7139871"/>
                <a:gd name="connsiteY645" fmla="*/ 6351134 h 6861129"/>
                <a:gd name="connsiteX646" fmla="*/ 3792923 w 7139871"/>
                <a:gd name="connsiteY646" fmla="*/ 6464141 h 6861129"/>
                <a:gd name="connsiteX647" fmla="*/ 3769383 w 7139871"/>
                <a:gd name="connsiteY647" fmla="*/ 6465094 h 6861129"/>
                <a:gd name="connsiteX648" fmla="*/ 3566840 w 7139871"/>
                <a:gd name="connsiteY648" fmla="*/ 6483056 h 6861129"/>
                <a:gd name="connsiteX649" fmla="*/ 3565956 w 7139871"/>
                <a:gd name="connsiteY649" fmla="*/ 6494758 h 6861129"/>
                <a:gd name="connsiteX650" fmla="*/ 3668486 w 7139871"/>
                <a:gd name="connsiteY650" fmla="*/ 6565447 h 6861129"/>
                <a:gd name="connsiteX651" fmla="*/ 3694067 w 7139871"/>
                <a:gd name="connsiteY651" fmla="*/ 6568372 h 6861129"/>
                <a:gd name="connsiteX652" fmla="*/ 4271759 w 7139871"/>
                <a:gd name="connsiteY652" fmla="*/ 6368483 h 6861129"/>
                <a:gd name="connsiteX653" fmla="*/ 6183766 w 7139871"/>
                <a:gd name="connsiteY653" fmla="*/ 3928518 h 6861129"/>
                <a:gd name="connsiteX654" fmla="*/ 6099606 w 7139871"/>
                <a:gd name="connsiteY654" fmla="*/ 3997302 h 6861129"/>
                <a:gd name="connsiteX655" fmla="*/ 6086407 w 7139871"/>
                <a:gd name="connsiteY655" fmla="*/ 4036695 h 6861129"/>
                <a:gd name="connsiteX656" fmla="*/ 6100422 w 7139871"/>
                <a:gd name="connsiteY656" fmla="*/ 4123441 h 6861129"/>
                <a:gd name="connsiteX657" fmla="*/ 6087563 w 7139871"/>
                <a:gd name="connsiteY657" fmla="*/ 4232298 h 6861129"/>
                <a:gd name="connsiteX658" fmla="*/ 6070010 w 7139871"/>
                <a:gd name="connsiteY658" fmla="*/ 4278698 h 6861129"/>
                <a:gd name="connsiteX659" fmla="*/ 6057355 w 7139871"/>
                <a:gd name="connsiteY659" fmla="*/ 4386535 h 6861129"/>
                <a:gd name="connsiteX660" fmla="*/ 6056879 w 7139871"/>
                <a:gd name="connsiteY660" fmla="*/ 4523695 h 6861129"/>
                <a:gd name="connsiteX661" fmla="*/ 6169070 w 7139871"/>
                <a:gd name="connsiteY661" fmla="*/ 4450829 h 6861129"/>
                <a:gd name="connsiteX662" fmla="*/ 6183154 w 7139871"/>
                <a:gd name="connsiteY662" fmla="*/ 4423478 h 6861129"/>
                <a:gd name="connsiteX663" fmla="*/ 6183766 w 7139871"/>
                <a:gd name="connsiteY663" fmla="*/ 3928518 h 6861129"/>
                <a:gd name="connsiteX664" fmla="*/ 4292645 w 7139871"/>
                <a:gd name="connsiteY664" fmla="*/ 6490403 h 6861129"/>
                <a:gd name="connsiteX665" fmla="*/ 3840956 w 7139871"/>
                <a:gd name="connsiteY665" fmla="*/ 6666412 h 6861129"/>
                <a:gd name="connsiteX666" fmla="*/ 3839187 w 7139871"/>
                <a:gd name="connsiteY666" fmla="*/ 6675732 h 6861129"/>
                <a:gd name="connsiteX667" fmla="*/ 3925048 w 7139871"/>
                <a:gd name="connsiteY667" fmla="*/ 6707233 h 6861129"/>
                <a:gd name="connsiteX668" fmla="*/ 4261145 w 7139871"/>
                <a:gd name="connsiteY668" fmla="*/ 6664711 h 6861129"/>
                <a:gd name="connsiteX669" fmla="*/ 4292645 w 7139871"/>
                <a:gd name="connsiteY669" fmla="*/ 6490403 h 6861129"/>
                <a:gd name="connsiteX670" fmla="*/ 5670573 w 7139871"/>
                <a:gd name="connsiteY670" fmla="*/ 5233580 h 6861129"/>
                <a:gd name="connsiteX671" fmla="*/ 5866652 w 7139871"/>
                <a:gd name="connsiteY671" fmla="*/ 5045801 h 6861129"/>
                <a:gd name="connsiteX672" fmla="*/ 5877129 w 7139871"/>
                <a:gd name="connsiteY672" fmla="*/ 5025934 h 6861129"/>
                <a:gd name="connsiteX673" fmla="*/ 5877605 w 7139871"/>
                <a:gd name="connsiteY673" fmla="*/ 4773386 h 6861129"/>
                <a:gd name="connsiteX674" fmla="*/ 5670573 w 7139871"/>
                <a:gd name="connsiteY674" fmla="*/ 5233580 h 6861129"/>
                <a:gd name="connsiteX675" fmla="*/ 6352562 w 7139871"/>
                <a:gd name="connsiteY675" fmla="*/ 3146244 h 6861129"/>
                <a:gd name="connsiteX676" fmla="*/ 6228057 w 7139871"/>
                <a:gd name="connsiteY676" fmla="*/ 2958805 h 6861129"/>
                <a:gd name="connsiteX677" fmla="*/ 6187372 w 7139871"/>
                <a:gd name="connsiteY677" fmla="*/ 3182983 h 6861129"/>
                <a:gd name="connsiteX678" fmla="*/ 6278336 w 7139871"/>
                <a:gd name="connsiteY678" fmla="*/ 3450908 h 6861129"/>
                <a:gd name="connsiteX679" fmla="*/ 6352562 w 7139871"/>
                <a:gd name="connsiteY679" fmla="*/ 3146244 h 6861129"/>
                <a:gd name="connsiteX680" fmla="*/ 6061234 w 7139871"/>
                <a:gd name="connsiteY680" fmla="*/ 2223339 h 6861129"/>
                <a:gd name="connsiteX681" fmla="*/ 6067017 w 7139871"/>
                <a:gd name="connsiteY681" fmla="*/ 2221366 h 6861129"/>
                <a:gd name="connsiteX682" fmla="*/ 6066404 w 7139871"/>
                <a:gd name="connsiteY682" fmla="*/ 1924254 h 6861129"/>
                <a:gd name="connsiteX683" fmla="*/ 6053001 w 7139871"/>
                <a:gd name="connsiteY683" fmla="*/ 1902483 h 6861129"/>
                <a:gd name="connsiteX684" fmla="*/ 5913732 w 7139871"/>
                <a:gd name="connsiteY684" fmla="*/ 1806212 h 6861129"/>
                <a:gd name="connsiteX685" fmla="*/ 5896587 w 7139871"/>
                <a:gd name="connsiteY685" fmla="*/ 1916294 h 6861129"/>
                <a:gd name="connsiteX686" fmla="*/ 5905160 w 7139871"/>
                <a:gd name="connsiteY686" fmla="*/ 1963375 h 6861129"/>
                <a:gd name="connsiteX687" fmla="*/ 6025991 w 7139871"/>
                <a:gd name="connsiteY687" fmla="*/ 2164148 h 6861129"/>
                <a:gd name="connsiteX688" fmla="*/ 6061234 w 7139871"/>
                <a:gd name="connsiteY688" fmla="*/ 2223339 h 6861129"/>
                <a:gd name="connsiteX689" fmla="*/ 875756 w 7139871"/>
                <a:gd name="connsiteY689" fmla="*/ 4064318 h 6861129"/>
                <a:gd name="connsiteX690" fmla="*/ 864938 w 7139871"/>
                <a:gd name="connsiteY690" fmla="*/ 4059147 h 6861129"/>
                <a:gd name="connsiteX691" fmla="*/ 772818 w 7139871"/>
                <a:gd name="connsiteY691" fmla="*/ 4174195 h 6861129"/>
                <a:gd name="connsiteX692" fmla="*/ 769892 w 7139871"/>
                <a:gd name="connsiteY692" fmla="*/ 4236856 h 6861129"/>
                <a:gd name="connsiteX693" fmla="*/ 911474 w 7139871"/>
                <a:gd name="connsiteY693" fmla="*/ 4439875 h 6861129"/>
                <a:gd name="connsiteX694" fmla="*/ 949234 w 7139871"/>
                <a:gd name="connsiteY694" fmla="*/ 4421233 h 6861129"/>
                <a:gd name="connsiteX695" fmla="*/ 965427 w 7139871"/>
                <a:gd name="connsiteY695" fmla="*/ 4387079 h 6861129"/>
                <a:gd name="connsiteX696" fmla="*/ 875756 w 7139871"/>
                <a:gd name="connsiteY696" fmla="*/ 4064318 h 6861129"/>
                <a:gd name="connsiteX697" fmla="*/ 1121569 w 7139871"/>
                <a:gd name="connsiteY697" fmla="*/ 5059340 h 6861129"/>
                <a:gd name="connsiteX698" fmla="*/ 1032578 w 7139871"/>
                <a:gd name="connsiteY698" fmla="*/ 4507503 h 6861129"/>
                <a:gd name="connsiteX699" fmla="*/ 993526 w 7139871"/>
                <a:gd name="connsiteY699" fmla="*/ 4479948 h 6861129"/>
                <a:gd name="connsiteX700" fmla="*/ 952840 w 7139871"/>
                <a:gd name="connsiteY700" fmla="*/ 4542609 h 6861129"/>
                <a:gd name="connsiteX701" fmla="*/ 1072923 w 7139871"/>
                <a:gd name="connsiteY701" fmla="*/ 4902790 h 6861129"/>
                <a:gd name="connsiteX702" fmla="*/ 1121569 w 7139871"/>
                <a:gd name="connsiteY702" fmla="*/ 5059340 h 6861129"/>
                <a:gd name="connsiteX703" fmla="*/ 724240 w 7139871"/>
                <a:gd name="connsiteY703" fmla="*/ 4530226 h 6861129"/>
                <a:gd name="connsiteX704" fmla="*/ 691447 w 7139871"/>
                <a:gd name="connsiteY704" fmla="*/ 4344421 h 6861129"/>
                <a:gd name="connsiteX705" fmla="*/ 547415 w 7139871"/>
                <a:gd name="connsiteY705" fmla="*/ 4114120 h 6861129"/>
                <a:gd name="connsiteX706" fmla="*/ 501899 w 7139871"/>
                <a:gd name="connsiteY706" fmla="*/ 4044519 h 6861129"/>
                <a:gd name="connsiteX707" fmla="*/ 495912 w 7139871"/>
                <a:gd name="connsiteY707" fmla="*/ 4221820 h 6861129"/>
                <a:gd name="connsiteX708" fmla="*/ 503532 w 7139871"/>
                <a:gd name="connsiteY708" fmla="*/ 4239986 h 6861129"/>
                <a:gd name="connsiteX709" fmla="*/ 724240 w 7139871"/>
                <a:gd name="connsiteY709" fmla="*/ 4530226 h 6861129"/>
                <a:gd name="connsiteX710" fmla="*/ 2341449 w 7139871"/>
                <a:gd name="connsiteY710" fmla="*/ 5614852 h 6861129"/>
                <a:gd name="connsiteX711" fmla="*/ 1793013 w 7139871"/>
                <a:gd name="connsiteY711" fmla="*/ 5375230 h 6861129"/>
                <a:gd name="connsiteX712" fmla="*/ 1804307 w 7139871"/>
                <a:gd name="connsiteY712" fmla="*/ 5390606 h 6861129"/>
                <a:gd name="connsiteX713" fmla="*/ 2081008 w 7139871"/>
                <a:gd name="connsiteY713" fmla="*/ 5604238 h 6861129"/>
                <a:gd name="connsiteX714" fmla="*/ 2105093 w 7139871"/>
                <a:gd name="connsiteY714" fmla="*/ 5614443 h 6861129"/>
                <a:gd name="connsiteX715" fmla="*/ 2341449 w 7139871"/>
                <a:gd name="connsiteY715" fmla="*/ 5614852 h 6861129"/>
                <a:gd name="connsiteX716" fmla="*/ 1511073 w 7139871"/>
                <a:gd name="connsiteY716" fmla="*/ 4970758 h 6861129"/>
                <a:gd name="connsiteX717" fmla="*/ 1267165 w 7139871"/>
                <a:gd name="connsiteY717" fmla="*/ 5193779 h 6861129"/>
                <a:gd name="connsiteX718" fmla="*/ 1309619 w 7139871"/>
                <a:gd name="connsiteY718" fmla="*/ 5212489 h 6861129"/>
                <a:gd name="connsiteX719" fmla="*/ 1469708 w 7139871"/>
                <a:gd name="connsiteY719" fmla="*/ 5169422 h 6861129"/>
                <a:gd name="connsiteX720" fmla="*/ 1520734 w 7139871"/>
                <a:gd name="connsiteY720" fmla="*/ 5111047 h 6861129"/>
                <a:gd name="connsiteX721" fmla="*/ 1511073 w 7139871"/>
                <a:gd name="connsiteY721" fmla="*/ 4970758 h 6861129"/>
                <a:gd name="connsiteX722" fmla="*/ 5876176 w 7139871"/>
                <a:gd name="connsiteY722" fmla="*/ 5249296 h 6861129"/>
                <a:gd name="connsiteX723" fmla="*/ 5616008 w 7139871"/>
                <a:gd name="connsiteY723" fmla="*/ 5505859 h 6861129"/>
                <a:gd name="connsiteX724" fmla="*/ 5876176 w 7139871"/>
                <a:gd name="connsiteY724" fmla="*/ 5487353 h 6861129"/>
                <a:gd name="connsiteX725" fmla="*/ 5876176 w 7139871"/>
                <a:gd name="connsiteY725" fmla="*/ 5249296 h 6861129"/>
                <a:gd name="connsiteX726" fmla="*/ 6183766 w 7139871"/>
                <a:gd name="connsiteY726" fmla="*/ 5151188 h 6861129"/>
                <a:gd name="connsiteX727" fmla="*/ 6288813 w 7139871"/>
                <a:gd name="connsiteY727" fmla="*/ 5025458 h 6861129"/>
                <a:gd name="connsiteX728" fmla="*/ 6304393 w 7139871"/>
                <a:gd name="connsiteY728" fmla="*/ 4945789 h 6861129"/>
                <a:gd name="connsiteX729" fmla="*/ 6327797 w 7139871"/>
                <a:gd name="connsiteY729" fmla="*/ 4703989 h 6861129"/>
                <a:gd name="connsiteX730" fmla="*/ 6310380 w 7139871"/>
                <a:gd name="connsiteY730" fmla="*/ 4656637 h 6861129"/>
                <a:gd name="connsiteX731" fmla="*/ 6293236 w 7139871"/>
                <a:gd name="connsiteY731" fmla="*/ 4686436 h 6861129"/>
                <a:gd name="connsiteX732" fmla="*/ 6216287 w 7139871"/>
                <a:gd name="connsiteY732" fmla="*/ 4935039 h 6861129"/>
                <a:gd name="connsiteX733" fmla="*/ 6183766 w 7139871"/>
                <a:gd name="connsiteY733" fmla="*/ 5151188 h 6861129"/>
                <a:gd name="connsiteX734" fmla="*/ 5539536 w 7139871"/>
                <a:gd name="connsiteY734" fmla="*/ 1575027 h 6861129"/>
                <a:gd name="connsiteX735" fmla="*/ 5547768 w 7139871"/>
                <a:gd name="connsiteY735" fmla="*/ 1574415 h 6861129"/>
                <a:gd name="connsiteX736" fmla="*/ 5646080 w 7139871"/>
                <a:gd name="connsiteY736" fmla="*/ 1528286 h 6861129"/>
                <a:gd name="connsiteX737" fmla="*/ 5702277 w 7139871"/>
                <a:gd name="connsiteY737" fmla="*/ 1436506 h 6861129"/>
                <a:gd name="connsiteX738" fmla="*/ 5699692 w 7139871"/>
                <a:gd name="connsiteY738" fmla="*/ 1427798 h 6861129"/>
                <a:gd name="connsiteX739" fmla="*/ 5430339 w 7139871"/>
                <a:gd name="connsiteY739" fmla="*/ 1374253 h 6861129"/>
                <a:gd name="connsiteX740" fmla="*/ 5539536 w 7139871"/>
                <a:gd name="connsiteY740" fmla="*/ 1575027 h 6861129"/>
                <a:gd name="connsiteX741" fmla="*/ 3610383 w 7139871"/>
                <a:gd name="connsiteY741" fmla="*/ 6329023 h 6861129"/>
                <a:gd name="connsiteX742" fmla="*/ 3259183 w 7139871"/>
                <a:gd name="connsiteY742" fmla="*/ 6330996 h 6861129"/>
                <a:gd name="connsiteX743" fmla="*/ 3500778 w 7139871"/>
                <a:gd name="connsiteY743" fmla="*/ 6446792 h 6861129"/>
                <a:gd name="connsiteX744" fmla="*/ 3610383 w 7139871"/>
                <a:gd name="connsiteY744" fmla="*/ 6329023 h 6861129"/>
                <a:gd name="connsiteX745" fmla="*/ 1957047 w 7139871"/>
                <a:gd name="connsiteY745" fmla="*/ 2022566 h 6861129"/>
                <a:gd name="connsiteX746" fmla="*/ 2035288 w 7139871"/>
                <a:gd name="connsiteY746" fmla="*/ 1729876 h 6861129"/>
                <a:gd name="connsiteX747" fmla="*/ 1897244 w 7139871"/>
                <a:gd name="connsiteY747" fmla="*/ 1840774 h 6861129"/>
                <a:gd name="connsiteX748" fmla="*/ 1857375 w 7139871"/>
                <a:gd name="connsiteY748" fmla="*/ 1960517 h 6861129"/>
                <a:gd name="connsiteX749" fmla="*/ 1957047 w 7139871"/>
                <a:gd name="connsiteY749" fmla="*/ 2022566 h 6861129"/>
                <a:gd name="connsiteX750" fmla="*/ 1223690 w 7139871"/>
                <a:gd name="connsiteY750" fmla="*/ 5567567 h 6861129"/>
                <a:gd name="connsiteX751" fmla="*/ 1218792 w 7139871"/>
                <a:gd name="connsiteY751" fmla="*/ 5573554 h 6861129"/>
                <a:gd name="connsiteX752" fmla="*/ 1326016 w 7139871"/>
                <a:gd name="connsiteY752" fmla="*/ 5818482 h 6861129"/>
                <a:gd name="connsiteX753" fmla="*/ 1478144 w 7139871"/>
                <a:gd name="connsiteY753" fmla="*/ 5709489 h 6861129"/>
                <a:gd name="connsiteX754" fmla="*/ 1223690 w 7139871"/>
                <a:gd name="connsiteY754" fmla="*/ 5567567 h 6861129"/>
                <a:gd name="connsiteX755" fmla="*/ 5360126 w 7139871"/>
                <a:gd name="connsiteY755" fmla="*/ 5549606 h 6861129"/>
                <a:gd name="connsiteX756" fmla="*/ 4898775 w 7139871"/>
                <a:gd name="connsiteY756" fmla="*/ 5703842 h 6861129"/>
                <a:gd name="connsiteX757" fmla="*/ 5018791 w 7139871"/>
                <a:gd name="connsiteY757" fmla="*/ 5725138 h 6861129"/>
                <a:gd name="connsiteX758" fmla="*/ 5193574 w 7139871"/>
                <a:gd name="connsiteY758" fmla="*/ 5684520 h 6861129"/>
                <a:gd name="connsiteX759" fmla="*/ 5360126 w 7139871"/>
                <a:gd name="connsiteY759" fmla="*/ 5549606 h 6861129"/>
                <a:gd name="connsiteX760" fmla="*/ 5829776 w 7139871"/>
                <a:gd name="connsiteY760" fmla="*/ 5607504 h 6861129"/>
                <a:gd name="connsiteX761" fmla="*/ 5667375 w 7139871"/>
                <a:gd name="connsiteY761" fmla="*/ 5585936 h 6861129"/>
                <a:gd name="connsiteX762" fmla="*/ 5642338 w 7139871"/>
                <a:gd name="connsiteY762" fmla="*/ 5821136 h 6861129"/>
                <a:gd name="connsiteX763" fmla="*/ 5829776 w 7139871"/>
                <a:gd name="connsiteY763" fmla="*/ 5607504 h 6861129"/>
                <a:gd name="connsiteX764" fmla="*/ 6300515 w 7139871"/>
                <a:gd name="connsiteY764" fmla="*/ 4336937 h 6861129"/>
                <a:gd name="connsiteX765" fmla="*/ 6407807 w 7139871"/>
                <a:gd name="connsiteY765" fmla="*/ 4256179 h 6861129"/>
                <a:gd name="connsiteX766" fmla="*/ 6413863 w 7139871"/>
                <a:gd name="connsiteY766" fmla="*/ 4239034 h 6861129"/>
                <a:gd name="connsiteX767" fmla="*/ 6358482 w 7139871"/>
                <a:gd name="connsiteY767" fmla="*/ 3949745 h 6861129"/>
                <a:gd name="connsiteX768" fmla="*/ 6351950 w 7139871"/>
                <a:gd name="connsiteY768" fmla="*/ 3949814 h 6861129"/>
                <a:gd name="connsiteX769" fmla="*/ 6300515 w 7139871"/>
                <a:gd name="connsiteY769" fmla="*/ 4336937 h 6861129"/>
                <a:gd name="connsiteX770" fmla="*/ 809965 w 7139871"/>
                <a:gd name="connsiteY770" fmla="*/ 4539820 h 6861129"/>
                <a:gd name="connsiteX771" fmla="*/ 810509 w 7139871"/>
                <a:gd name="connsiteY771" fmla="*/ 4625884 h 6861129"/>
                <a:gd name="connsiteX772" fmla="*/ 838472 w 7139871"/>
                <a:gd name="connsiteY772" fmla="*/ 4816316 h 6861129"/>
                <a:gd name="connsiteX773" fmla="*/ 866027 w 7139871"/>
                <a:gd name="connsiteY773" fmla="*/ 4847001 h 6861129"/>
                <a:gd name="connsiteX774" fmla="*/ 923449 w 7139871"/>
                <a:gd name="connsiteY774" fmla="*/ 4799784 h 6861129"/>
                <a:gd name="connsiteX775" fmla="*/ 932702 w 7139871"/>
                <a:gd name="connsiteY775" fmla="*/ 4745219 h 6861129"/>
                <a:gd name="connsiteX776" fmla="*/ 809965 w 7139871"/>
                <a:gd name="connsiteY776" fmla="*/ 4539820 h 6861129"/>
                <a:gd name="connsiteX777" fmla="*/ 5552531 w 7139871"/>
                <a:gd name="connsiteY777" fmla="*/ 5587365 h 6861129"/>
                <a:gd name="connsiteX778" fmla="*/ 5302908 w 7139871"/>
                <a:gd name="connsiteY778" fmla="*/ 5756230 h 6861129"/>
                <a:gd name="connsiteX779" fmla="*/ 5500211 w 7139871"/>
                <a:gd name="connsiteY779" fmla="*/ 5789976 h 6861129"/>
                <a:gd name="connsiteX780" fmla="*/ 5552531 w 7139871"/>
                <a:gd name="connsiteY780" fmla="*/ 5587365 h 6861129"/>
                <a:gd name="connsiteX781" fmla="*/ 6266633 w 7139871"/>
                <a:gd name="connsiteY781" fmla="*/ 2346960 h 6861129"/>
                <a:gd name="connsiteX782" fmla="*/ 6279492 w 7139871"/>
                <a:gd name="connsiteY782" fmla="*/ 2351246 h 6861129"/>
                <a:gd name="connsiteX783" fmla="*/ 6348684 w 7139871"/>
                <a:gd name="connsiteY783" fmla="*/ 2187076 h 6861129"/>
                <a:gd name="connsiteX784" fmla="*/ 6266633 w 7139871"/>
                <a:gd name="connsiteY784" fmla="*/ 2005693 h 6861129"/>
                <a:gd name="connsiteX785" fmla="*/ 6266633 w 7139871"/>
                <a:gd name="connsiteY785" fmla="*/ 2346960 h 6861129"/>
                <a:gd name="connsiteX786" fmla="*/ 6105185 w 7139871"/>
                <a:gd name="connsiteY786" fmla="*/ 1790768 h 6861129"/>
                <a:gd name="connsiteX787" fmla="*/ 6116547 w 7139871"/>
                <a:gd name="connsiteY787" fmla="*/ 1701437 h 6861129"/>
                <a:gd name="connsiteX788" fmla="*/ 6107566 w 7139871"/>
                <a:gd name="connsiteY788" fmla="*/ 1682591 h 6861129"/>
                <a:gd name="connsiteX789" fmla="*/ 5932102 w 7139871"/>
                <a:gd name="connsiteY789" fmla="*/ 1586321 h 6861129"/>
                <a:gd name="connsiteX790" fmla="*/ 5932714 w 7139871"/>
                <a:gd name="connsiteY790" fmla="*/ 1682523 h 6861129"/>
                <a:gd name="connsiteX791" fmla="*/ 5945845 w 7139871"/>
                <a:gd name="connsiteY791" fmla="*/ 1703002 h 6861129"/>
                <a:gd name="connsiteX792" fmla="*/ 6105185 w 7139871"/>
                <a:gd name="connsiteY792" fmla="*/ 1790768 h 6861129"/>
                <a:gd name="connsiteX793" fmla="*/ 6127296 w 7139871"/>
                <a:gd name="connsiteY793" fmla="*/ 4843259 h 6861129"/>
                <a:gd name="connsiteX794" fmla="*/ 6138863 w 7139871"/>
                <a:gd name="connsiteY794" fmla="*/ 4841013 h 6861129"/>
                <a:gd name="connsiteX795" fmla="*/ 6183562 w 7139871"/>
                <a:gd name="connsiteY795" fmla="*/ 4525328 h 6861129"/>
                <a:gd name="connsiteX796" fmla="*/ 6068241 w 7139871"/>
                <a:gd name="connsiteY796" fmla="*/ 4635273 h 6861129"/>
                <a:gd name="connsiteX797" fmla="*/ 6127296 w 7139871"/>
                <a:gd name="connsiteY797" fmla="*/ 4843259 h 6861129"/>
                <a:gd name="connsiteX798" fmla="*/ 610552 w 7139871"/>
                <a:gd name="connsiteY798" fmla="*/ 3426074 h 6861129"/>
                <a:gd name="connsiteX799" fmla="*/ 760163 w 7139871"/>
                <a:gd name="connsiteY799" fmla="*/ 3398180 h 6861129"/>
                <a:gd name="connsiteX800" fmla="*/ 693420 w 7139871"/>
                <a:gd name="connsiteY800" fmla="*/ 3169648 h 6861129"/>
                <a:gd name="connsiteX801" fmla="*/ 610552 w 7139871"/>
                <a:gd name="connsiteY801" fmla="*/ 3426074 h 6861129"/>
                <a:gd name="connsiteX802" fmla="*/ 5625601 w 7139871"/>
                <a:gd name="connsiteY802" fmla="*/ 1640409 h 6861129"/>
                <a:gd name="connsiteX803" fmla="*/ 5756706 w 7139871"/>
                <a:gd name="connsiteY803" fmla="*/ 1799204 h 6861129"/>
                <a:gd name="connsiteX804" fmla="*/ 5766639 w 7139871"/>
                <a:gd name="connsiteY804" fmla="*/ 1796347 h 6861129"/>
                <a:gd name="connsiteX805" fmla="*/ 5765754 w 7139871"/>
                <a:gd name="connsiteY805" fmla="*/ 1621631 h 6861129"/>
                <a:gd name="connsiteX806" fmla="*/ 5715068 w 7139871"/>
                <a:gd name="connsiteY806" fmla="*/ 1591628 h 6861129"/>
                <a:gd name="connsiteX807" fmla="*/ 5625601 w 7139871"/>
                <a:gd name="connsiteY807" fmla="*/ 1640409 h 6861129"/>
                <a:gd name="connsiteX808" fmla="*/ 2815522 w 7139871"/>
                <a:gd name="connsiteY808" fmla="*/ 6149408 h 6861129"/>
                <a:gd name="connsiteX809" fmla="*/ 2816338 w 7139871"/>
                <a:gd name="connsiteY809" fmla="*/ 6141924 h 6861129"/>
                <a:gd name="connsiteX810" fmla="*/ 2560728 w 7139871"/>
                <a:gd name="connsiteY810" fmla="*/ 6005445 h 6861129"/>
                <a:gd name="connsiteX811" fmla="*/ 2583316 w 7139871"/>
                <a:gd name="connsiteY811" fmla="*/ 6106410 h 6861129"/>
                <a:gd name="connsiteX812" fmla="*/ 2601141 w 7139871"/>
                <a:gd name="connsiteY812" fmla="*/ 6121718 h 6861129"/>
                <a:gd name="connsiteX813" fmla="*/ 2815522 w 7139871"/>
                <a:gd name="connsiteY813" fmla="*/ 6149408 h 6861129"/>
                <a:gd name="connsiteX814" fmla="*/ 6391071 w 7139871"/>
                <a:gd name="connsiteY814" fmla="*/ 3545069 h 6861129"/>
                <a:gd name="connsiteX815" fmla="*/ 6481830 w 7139871"/>
                <a:gd name="connsiteY815" fmla="*/ 3466964 h 6861129"/>
                <a:gd name="connsiteX816" fmla="*/ 6491151 w 7139871"/>
                <a:gd name="connsiteY816" fmla="*/ 3447778 h 6861129"/>
                <a:gd name="connsiteX817" fmla="*/ 6421347 w 7139871"/>
                <a:gd name="connsiteY817" fmla="*/ 3269524 h 6861129"/>
                <a:gd name="connsiteX818" fmla="*/ 6414747 w 7139871"/>
                <a:gd name="connsiteY818" fmla="*/ 3271361 h 6861129"/>
                <a:gd name="connsiteX819" fmla="*/ 6391071 w 7139871"/>
                <a:gd name="connsiteY819" fmla="*/ 3545069 h 6861129"/>
                <a:gd name="connsiteX820" fmla="*/ 4424295 w 7139871"/>
                <a:gd name="connsiteY820" fmla="*/ 5803174 h 6861129"/>
                <a:gd name="connsiteX821" fmla="*/ 4434160 w 7139871"/>
                <a:gd name="connsiteY821" fmla="*/ 5815693 h 6861129"/>
                <a:gd name="connsiteX822" fmla="*/ 4690246 w 7139871"/>
                <a:gd name="connsiteY822" fmla="*/ 5733914 h 6861129"/>
                <a:gd name="connsiteX823" fmla="*/ 4578123 w 7139871"/>
                <a:gd name="connsiteY823" fmla="*/ 5675063 h 6861129"/>
                <a:gd name="connsiteX824" fmla="*/ 4555740 w 7139871"/>
                <a:gd name="connsiteY824" fmla="*/ 5681663 h 6861129"/>
                <a:gd name="connsiteX825" fmla="*/ 4424295 w 7139871"/>
                <a:gd name="connsiteY825" fmla="*/ 5803174 h 6861129"/>
                <a:gd name="connsiteX826" fmla="*/ 5132274 w 7139871"/>
                <a:gd name="connsiteY826" fmla="*/ 1240155 h 6861129"/>
                <a:gd name="connsiteX827" fmla="*/ 5133703 w 7139871"/>
                <a:gd name="connsiteY827" fmla="*/ 1234100 h 6861129"/>
                <a:gd name="connsiteX828" fmla="*/ 5019267 w 7139871"/>
                <a:gd name="connsiteY828" fmla="*/ 1169466 h 6861129"/>
                <a:gd name="connsiteX829" fmla="*/ 4997904 w 7139871"/>
                <a:gd name="connsiteY829" fmla="*/ 1165656 h 6861129"/>
                <a:gd name="connsiteX830" fmla="*/ 4831896 w 7139871"/>
                <a:gd name="connsiteY830" fmla="*/ 1235188 h 6861129"/>
                <a:gd name="connsiteX831" fmla="*/ 4833733 w 7139871"/>
                <a:gd name="connsiteY831" fmla="*/ 1240155 h 6861129"/>
                <a:gd name="connsiteX832" fmla="*/ 5132274 w 7139871"/>
                <a:gd name="connsiteY832" fmla="*/ 1240155 h 6861129"/>
                <a:gd name="connsiteX833" fmla="*/ 1034415 w 7139871"/>
                <a:gd name="connsiteY833" fmla="*/ 5270659 h 6861129"/>
                <a:gd name="connsiteX834" fmla="*/ 989511 w 7139871"/>
                <a:gd name="connsiteY834" fmla="*/ 5169694 h 6861129"/>
                <a:gd name="connsiteX835" fmla="*/ 930660 w 7139871"/>
                <a:gd name="connsiteY835" fmla="*/ 5147514 h 6861129"/>
                <a:gd name="connsiteX836" fmla="*/ 916509 w 7139871"/>
                <a:gd name="connsiteY836" fmla="*/ 5202555 h 6861129"/>
                <a:gd name="connsiteX837" fmla="*/ 970734 w 7139871"/>
                <a:gd name="connsiteY837" fmla="*/ 5299846 h 6861129"/>
                <a:gd name="connsiteX838" fmla="*/ 1010262 w 7139871"/>
                <a:gd name="connsiteY838" fmla="*/ 5308827 h 6861129"/>
                <a:gd name="connsiteX839" fmla="*/ 1034415 w 7139871"/>
                <a:gd name="connsiteY839" fmla="*/ 5270659 h 6861129"/>
                <a:gd name="connsiteX840" fmla="*/ 3368516 w 7139871"/>
                <a:gd name="connsiteY840" fmla="*/ 6614160 h 6861129"/>
                <a:gd name="connsiteX841" fmla="*/ 3371442 w 7139871"/>
                <a:gd name="connsiteY841" fmla="*/ 6623277 h 6861129"/>
                <a:gd name="connsiteX842" fmla="*/ 3612356 w 7139871"/>
                <a:gd name="connsiteY842" fmla="*/ 6601982 h 6861129"/>
                <a:gd name="connsiteX843" fmla="*/ 3492545 w 7139871"/>
                <a:gd name="connsiteY843" fmla="*/ 6543811 h 6861129"/>
                <a:gd name="connsiteX844" fmla="*/ 3468325 w 7139871"/>
                <a:gd name="connsiteY844" fmla="*/ 6544764 h 6861129"/>
                <a:gd name="connsiteX845" fmla="*/ 3368516 w 7139871"/>
                <a:gd name="connsiteY845" fmla="*/ 6614160 h 6861129"/>
                <a:gd name="connsiteX846" fmla="*/ 728186 w 7139871"/>
                <a:gd name="connsiteY846" fmla="*/ 4029007 h 6861129"/>
                <a:gd name="connsiteX847" fmla="*/ 783091 w 7139871"/>
                <a:gd name="connsiteY847" fmla="*/ 4009277 h 6861129"/>
                <a:gd name="connsiteX848" fmla="*/ 837384 w 7139871"/>
                <a:gd name="connsiteY848" fmla="*/ 3927430 h 6861129"/>
                <a:gd name="connsiteX849" fmla="*/ 847045 w 7139871"/>
                <a:gd name="connsiteY849" fmla="*/ 3903481 h 6861129"/>
                <a:gd name="connsiteX850" fmla="*/ 823776 w 7139871"/>
                <a:gd name="connsiteY850" fmla="*/ 3788433 h 6861129"/>
                <a:gd name="connsiteX851" fmla="*/ 728186 w 7139871"/>
                <a:gd name="connsiteY851" fmla="*/ 4029007 h 6861129"/>
                <a:gd name="connsiteX852" fmla="*/ 1005500 w 7139871"/>
                <a:gd name="connsiteY852" fmla="*/ 3489416 h 6861129"/>
                <a:gd name="connsiteX853" fmla="*/ 973931 w 7139871"/>
                <a:gd name="connsiteY853" fmla="*/ 3758293 h 6861129"/>
                <a:gd name="connsiteX854" fmla="*/ 1024346 w 7139871"/>
                <a:gd name="connsiteY854" fmla="*/ 3694816 h 6861129"/>
                <a:gd name="connsiteX855" fmla="*/ 1005500 w 7139871"/>
                <a:gd name="connsiteY855" fmla="*/ 3489416 h 6861129"/>
                <a:gd name="connsiteX856" fmla="*/ 1103675 w 7139871"/>
                <a:gd name="connsiteY856" fmla="*/ 2717823 h 6861129"/>
                <a:gd name="connsiteX857" fmla="*/ 1208723 w 7139871"/>
                <a:gd name="connsiteY857" fmla="*/ 2497591 h 6861129"/>
                <a:gd name="connsiteX858" fmla="*/ 1103675 w 7139871"/>
                <a:gd name="connsiteY858" fmla="*/ 2514260 h 6861129"/>
                <a:gd name="connsiteX859" fmla="*/ 1103675 w 7139871"/>
                <a:gd name="connsiteY859" fmla="*/ 2717823 h 6861129"/>
                <a:gd name="connsiteX860" fmla="*/ 2931999 w 7139871"/>
                <a:gd name="connsiteY860" fmla="*/ 1138918 h 6861129"/>
                <a:gd name="connsiteX861" fmla="*/ 2927645 w 7139871"/>
                <a:gd name="connsiteY861" fmla="*/ 1135516 h 6861129"/>
                <a:gd name="connsiteX862" fmla="*/ 2737689 w 7139871"/>
                <a:gd name="connsiteY862" fmla="*/ 1278255 h 6861129"/>
                <a:gd name="connsiteX863" fmla="*/ 2866209 w 7139871"/>
                <a:gd name="connsiteY863" fmla="*/ 1257776 h 6861129"/>
                <a:gd name="connsiteX864" fmla="*/ 2887776 w 7139871"/>
                <a:gd name="connsiteY864" fmla="*/ 1240495 h 6861129"/>
                <a:gd name="connsiteX865" fmla="*/ 2931999 w 7139871"/>
                <a:gd name="connsiteY865" fmla="*/ 1138918 h 6861129"/>
                <a:gd name="connsiteX866" fmla="*/ 1265940 w 7139871"/>
                <a:gd name="connsiteY866" fmla="*/ 5260181 h 6861129"/>
                <a:gd name="connsiteX867" fmla="*/ 1299822 w 7139871"/>
                <a:gd name="connsiteY867" fmla="*/ 5310120 h 6861129"/>
                <a:gd name="connsiteX868" fmla="*/ 1326696 w 7139871"/>
                <a:gd name="connsiteY868" fmla="*/ 5337130 h 6861129"/>
                <a:gd name="connsiteX869" fmla="*/ 1488553 w 7139871"/>
                <a:gd name="connsiteY869" fmla="*/ 5338422 h 6861129"/>
                <a:gd name="connsiteX870" fmla="*/ 1488826 w 7139871"/>
                <a:gd name="connsiteY870" fmla="*/ 5332368 h 6861129"/>
                <a:gd name="connsiteX871" fmla="*/ 1265940 w 7139871"/>
                <a:gd name="connsiteY871" fmla="*/ 5260181 h 6861129"/>
                <a:gd name="connsiteX872" fmla="*/ 722403 w 7139871"/>
                <a:gd name="connsiteY872" fmla="*/ 2944314 h 6861129"/>
                <a:gd name="connsiteX873" fmla="*/ 728526 w 7139871"/>
                <a:gd name="connsiteY873" fmla="*/ 2943905 h 6861129"/>
                <a:gd name="connsiteX874" fmla="*/ 759415 w 7139871"/>
                <a:gd name="connsiteY874" fmla="*/ 2775449 h 6861129"/>
                <a:gd name="connsiteX875" fmla="*/ 700564 w 7139871"/>
                <a:gd name="connsiteY875" fmla="*/ 2830762 h 6861129"/>
                <a:gd name="connsiteX876" fmla="*/ 691923 w 7139871"/>
                <a:gd name="connsiteY876" fmla="*/ 2858725 h 6861129"/>
                <a:gd name="connsiteX877" fmla="*/ 722403 w 7139871"/>
                <a:gd name="connsiteY877" fmla="*/ 2944314 h 6861129"/>
                <a:gd name="connsiteX878" fmla="*/ 2437175 w 7139871"/>
                <a:gd name="connsiteY878" fmla="*/ 5820456 h 6861129"/>
                <a:gd name="connsiteX879" fmla="*/ 2404382 w 7139871"/>
                <a:gd name="connsiteY879" fmla="*/ 5734118 h 6861129"/>
                <a:gd name="connsiteX880" fmla="*/ 2358254 w 7139871"/>
                <a:gd name="connsiteY880" fmla="*/ 5776981 h 6861129"/>
                <a:gd name="connsiteX881" fmla="*/ 2437175 w 7139871"/>
                <a:gd name="connsiteY881" fmla="*/ 5820456 h 686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</a:cxnLst>
              <a:rect l="l" t="t" r="r" b="b"/>
              <a:pathLst>
                <a:path w="7139871" h="6861129">
                  <a:moveTo>
                    <a:pt x="7137014" y="3613377"/>
                  </a:moveTo>
                  <a:cubicBezTo>
                    <a:pt x="7079729" y="3613377"/>
                    <a:pt x="7022442" y="3614601"/>
                    <a:pt x="6965156" y="3613105"/>
                  </a:cubicBezTo>
                  <a:cubicBezTo>
                    <a:pt x="6863170" y="3610519"/>
                    <a:pt x="6761321" y="3604532"/>
                    <a:pt x="6659336" y="3603308"/>
                  </a:cubicBezTo>
                  <a:cubicBezTo>
                    <a:pt x="6569665" y="3602219"/>
                    <a:pt x="6495369" y="3650184"/>
                    <a:pt x="6418217" y="3687400"/>
                  </a:cubicBezTo>
                  <a:cubicBezTo>
                    <a:pt x="6413114" y="3689849"/>
                    <a:pt x="6408420" y="3703592"/>
                    <a:pt x="6410665" y="3709443"/>
                  </a:cubicBezTo>
                  <a:cubicBezTo>
                    <a:pt x="6455297" y="3828574"/>
                    <a:pt x="6459039" y="3955392"/>
                    <a:pt x="6481626" y="4078673"/>
                  </a:cubicBezTo>
                  <a:cubicBezTo>
                    <a:pt x="6482783" y="4084932"/>
                    <a:pt x="6484280" y="4091124"/>
                    <a:pt x="6486389" y="4100989"/>
                  </a:cubicBezTo>
                  <a:cubicBezTo>
                    <a:pt x="6586401" y="4027170"/>
                    <a:pt x="6683624" y="3955461"/>
                    <a:pt x="6780847" y="3883751"/>
                  </a:cubicBezTo>
                  <a:cubicBezTo>
                    <a:pt x="6781936" y="3884635"/>
                    <a:pt x="6783093" y="3885588"/>
                    <a:pt x="6784181" y="3886472"/>
                  </a:cubicBezTo>
                  <a:cubicBezTo>
                    <a:pt x="6778262" y="3893616"/>
                    <a:pt x="6772411" y="3900760"/>
                    <a:pt x="6766492" y="3907971"/>
                  </a:cubicBezTo>
                  <a:cubicBezTo>
                    <a:pt x="6712472" y="3973558"/>
                    <a:pt x="6657294" y="4038260"/>
                    <a:pt x="6605111" y="4105275"/>
                  </a:cubicBezTo>
                  <a:cubicBezTo>
                    <a:pt x="6584496" y="4131741"/>
                    <a:pt x="6573407" y="4165487"/>
                    <a:pt x="6553268" y="4192361"/>
                  </a:cubicBezTo>
                  <a:cubicBezTo>
                    <a:pt x="6512718" y="4246381"/>
                    <a:pt x="6469856" y="4298837"/>
                    <a:pt x="6426109" y="4350340"/>
                  </a:cubicBezTo>
                  <a:cubicBezTo>
                    <a:pt x="6404338" y="4375989"/>
                    <a:pt x="6363720" y="4395244"/>
                    <a:pt x="6358346" y="4422662"/>
                  </a:cubicBezTo>
                  <a:cubicBezTo>
                    <a:pt x="6352562" y="4451985"/>
                    <a:pt x="6377736" y="4487636"/>
                    <a:pt x="6390322" y="4520157"/>
                  </a:cubicBezTo>
                  <a:cubicBezTo>
                    <a:pt x="6408692" y="4567510"/>
                    <a:pt x="6427946" y="4614523"/>
                    <a:pt x="6448629" y="4666162"/>
                  </a:cubicBezTo>
                  <a:cubicBezTo>
                    <a:pt x="6534694" y="4628334"/>
                    <a:pt x="6619603" y="4591050"/>
                    <a:pt x="6704511" y="4553767"/>
                  </a:cubicBezTo>
                  <a:cubicBezTo>
                    <a:pt x="6705804" y="4555808"/>
                    <a:pt x="6707029" y="4557849"/>
                    <a:pt x="6708321" y="4559822"/>
                  </a:cubicBezTo>
                  <a:cubicBezTo>
                    <a:pt x="6693966" y="4571456"/>
                    <a:pt x="6679542" y="4583090"/>
                    <a:pt x="6665187" y="4594792"/>
                  </a:cubicBezTo>
                  <a:cubicBezTo>
                    <a:pt x="6486117" y="4740593"/>
                    <a:pt x="6486117" y="4740593"/>
                    <a:pt x="6443390" y="4965655"/>
                  </a:cubicBezTo>
                  <a:cubicBezTo>
                    <a:pt x="6431552" y="5027908"/>
                    <a:pt x="6420530" y="5090296"/>
                    <a:pt x="6406991" y="5152141"/>
                  </a:cubicBezTo>
                  <a:cubicBezTo>
                    <a:pt x="6403045" y="5170170"/>
                    <a:pt x="6394405" y="5188540"/>
                    <a:pt x="6383383" y="5203372"/>
                  </a:cubicBezTo>
                  <a:cubicBezTo>
                    <a:pt x="6315415" y="5295424"/>
                    <a:pt x="6244998" y="5385707"/>
                    <a:pt x="6177915" y="5478440"/>
                  </a:cubicBezTo>
                  <a:cubicBezTo>
                    <a:pt x="6152946" y="5512934"/>
                    <a:pt x="6132263" y="5551238"/>
                    <a:pt x="6114642" y="5590087"/>
                  </a:cubicBezTo>
                  <a:cubicBezTo>
                    <a:pt x="6101170" y="5619818"/>
                    <a:pt x="6114982" y="5634650"/>
                    <a:pt x="6146891" y="5626009"/>
                  </a:cubicBezTo>
                  <a:cubicBezTo>
                    <a:pt x="6309496" y="5581991"/>
                    <a:pt x="6471897" y="5537359"/>
                    <a:pt x="6633890" y="5491299"/>
                  </a:cubicBezTo>
                  <a:cubicBezTo>
                    <a:pt x="6720500" y="5466670"/>
                    <a:pt x="6806225" y="5438843"/>
                    <a:pt x="6894263" y="5417412"/>
                  </a:cubicBezTo>
                  <a:cubicBezTo>
                    <a:pt x="6837317" y="5443129"/>
                    <a:pt x="6779963" y="5467963"/>
                    <a:pt x="6723629" y="5494837"/>
                  </a:cubicBezTo>
                  <a:cubicBezTo>
                    <a:pt x="6536735" y="5583963"/>
                    <a:pt x="6351338" y="5676288"/>
                    <a:pt x="6163287" y="5762762"/>
                  </a:cubicBezTo>
                  <a:cubicBezTo>
                    <a:pt x="5993402" y="5840866"/>
                    <a:pt x="5855290" y="5955030"/>
                    <a:pt x="5743575" y="6103892"/>
                  </a:cubicBezTo>
                  <a:cubicBezTo>
                    <a:pt x="5696699" y="6166417"/>
                    <a:pt x="5647100" y="6227173"/>
                    <a:pt x="5595461" y="6285820"/>
                  </a:cubicBezTo>
                  <a:cubicBezTo>
                    <a:pt x="5510144" y="6382635"/>
                    <a:pt x="5406662" y="6439581"/>
                    <a:pt x="5271951" y="6434070"/>
                  </a:cubicBezTo>
                  <a:cubicBezTo>
                    <a:pt x="5163366" y="6429647"/>
                    <a:pt x="5054373" y="6432845"/>
                    <a:pt x="4945652" y="6435498"/>
                  </a:cubicBezTo>
                  <a:cubicBezTo>
                    <a:pt x="4928031" y="6435906"/>
                    <a:pt x="4905443" y="6446656"/>
                    <a:pt x="4894217" y="6460128"/>
                  </a:cubicBezTo>
                  <a:cubicBezTo>
                    <a:pt x="4853940" y="6508773"/>
                    <a:pt x="4813663" y="6558303"/>
                    <a:pt x="4780938" y="6612051"/>
                  </a:cubicBezTo>
                  <a:cubicBezTo>
                    <a:pt x="4750118" y="6662738"/>
                    <a:pt x="4763317" y="6685666"/>
                    <a:pt x="4819922" y="6703831"/>
                  </a:cubicBezTo>
                  <a:cubicBezTo>
                    <a:pt x="4976948" y="6754178"/>
                    <a:pt x="5133975" y="6804796"/>
                    <a:pt x="5289641" y="6861130"/>
                  </a:cubicBezTo>
                  <a:cubicBezTo>
                    <a:pt x="5235552" y="6851401"/>
                    <a:pt x="5181532" y="6841331"/>
                    <a:pt x="5127375" y="6831943"/>
                  </a:cubicBezTo>
                  <a:cubicBezTo>
                    <a:pt x="4977969" y="6806157"/>
                    <a:pt x="4828903" y="6777990"/>
                    <a:pt x="4678884" y="6756627"/>
                  </a:cubicBezTo>
                  <a:cubicBezTo>
                    <a:pt x="4627041" y="6749211"/>
                    <a:pt x="4572612" y="6757375"/>
                    <a:pt x="4519613" y="6761321"/>
                  </a:cubicBezTo>
                  <a:cubicBezTo>
                    <a:pt x="4313940" y="6776561"/>
                    <a:pt x="4108405" y="6793230"/>
                    <a:pt x="3902801" y="6808334"/>
                  </a:cubicBezTo>
                  <a:cubicBezTo>
                    <a:pt x="3888173" y="6809423"/>
                    <a:pt x="3872525" y="6803436"/>
                    <a:pt x="3858169" y="6798469"/>
                  </a:cubicBezTo>
                  <a:cubicBezTo>
                    <a:pt x="3847692" y="6794863"/>
                    <a:pt x="3837418" y="6788740"/>
                    <a:pt x="3828778" y="6781732"/>
                  </a:cubicBezTo>
                  <a:cubicBezTo>
                    <a:pt x="3757408" y="6723834"/>
                    <a:pt x="3676922" y="6717643"/>
                    <a:pt x="3589700" y="6733223"/>
                  </a:cubicBezTo>
                  <a:cubicBezTo>
                    <a:pt x="3527448" y="6744312"/>
                    <a:pt x="3463766" y="6748667"/>
                    <a:pt x="3400561" y="6752749"/>
                  </a:cubicBezTo>
                  <a:cubicBezTo>
                    <a:pt x="3380763" y="6754042"/>
                    <a:pt x="3358651" y="6748122"/>
                    <a:pt x="3340349" y="6739550"/>
                  </a:cubicBezTo>
                  <a:cubicBezTo>
                    <a:pt x="3233941" y="6689476"/>
                    <a:pt x="3128758" y="6636816"/>
                    <a:pt x="3022487" y="6586470"/>
                  </a:cubicBezTo>
                  <a:cubicBezTo>
                    <a:pt x="2914242" y="6535171"/>
                    <a:pt x="2801643" y="6529660"/>
                    <a:pt x="2684213" y="6549662"/>
                  </a:cubicBezTo>
                  <a:cubicBezTo>
                    <a:pt x="2471261" y="6585994"/>
                    <a:pt x="2257153" y="6615929"/>
                    <a:pt x="2043929" y="6650831"/>
                  </a:cubicBezTo>
                  <a:cubicBezTo>
                    <a:pt x="1876493" y="6678182"/>
                    <a:pt x="1709601" y="6709002"/>
                    <a:pt x="1542438" y="6738121"/>
                  </a:cubicBezTo>
                  <a:cubicBezTo>
                    <a:pt x="1538083" y="6738870"/>
                    <a:pt x="1533525" y="6738190"/>
                    <a:pt x="1528014" y="6734583"/>
                  </a:cubicBezTo>
                  <a:cubicBezTo>
                    <a:pt x="1758451" y="6660016"/>
                    <a:pt x="1988820" y="6585449"/>
                    <a:pt x="2219257" y="6510950"/>
                  </a:cubicBezTo>
                  <a:cubicBezTo>
                    <a:pt x="2219801" y="6507208"/>
                    <a:pt x="2220346" y="6503398"/>
                    <a:pt x="2220890" y="6499656"/>
                  </a:cubicBezTo>
                  <a:cubicBezTo>
                    <a:pt x="2204969" y="6490744"/>
                    <a:pt x="2189457" y="6481014"/>
                    <a:pt x="2173129" y="6473054"/>
                  </a:cubicBezTo>
                  <a:cubicBezTo>
                    <a:pt x="1893978" y="6338275"/>
                    <a:pt x="1614487" y="6204245"/>
                    <a:pt x="1336017" y="6068105"/>
                  </a:cubicBezTo>
                  <a:cubicBezTo>
                    <a:pt x="1307034" y="6053954"/>
                    <a:pt x="1284174" y="6027080"/>
                    <a:pt x="1255939" y="6004016"/>
                  </a:cubicBezTo>
                  <a:cubicBezTo>
                    <a:pt x="1129325" y="6108110"/>
                    <a:pt x="1003731" y="6225540"/>
                    <a:pt x="853576" y="6309905"/>
                  </a:cubicBezTo>
                  <a:cubicBezTo>
                    <a:pt x="850923" y="6307727"/>
                    <a:pt x="848269" y="6305482"/>
                    <a:pt x="845616" y="6303305"/>
                  </a:cubicBezTo>
                  <a:cubicBezTo>
                    <a:pt x="860312" y="6280037"/>
                    <a:pt x="872966" y="6255068"/>
                    <a:pt x="890111" y="6233773"/>
                  </a:cubicBezTo>
                  <a:cubicBezTo>
                    <a:pt x="959712" y="6147231"/>
                    <a:pt x="1047410" y="6080692"/>
                    <a:pt x="1136333" y="6015854"/>
                  </a:cubicBezTo>
                  <a:cubicBezTo>
                    <a:pt x="1171915" y="5989864"/>
                    <a:pt x="1208518" y="5965235"/>
                    <a:pt x="1242604" y="5941423"/>
                  </a:cubicBezTo>
                  <a:cubicBezTo>
                    <a:pt x="1203620" y="5847534"/>
                    <a:pt x="1165180" y="5755073"/>
                    <a:pt x="1125583" y="5659687"/>
                  </a:cubicBezTo>
                  <a:cubicBezTo>
                    <a:pt x="1060132" y="5652747"/>
                    <a:pt x="986042" y="5646148"/>
                    <a:pt x="912291" y="5636623"/>
                  </a:cubicBezTo>
                  <a:cubicBezTo>
                    <a:pt x="862965" y="5630228"/>
                    <a:pt x="814387" y="5618730"/>
                    <a:pt x="765198" y="5611246"/>
                  </a:cubicBezTo>
                  <a:cubicBezTo>
                    <a:pt x="747644" y="5608592"/>
                    <a:pt x="743086" y="5601177"/>
                    <a:pt x="743290" y="5584644"/>
                  </a:cubicBezTo>
                  <a:cubicBezTo>
                    <a:pt x="744107" y="5532528"/>
                    <a:pt x="744175" y="5480345"/>
                    <a:pt x="743086" y="5428162"/>
                  </a:cubicBezTo>
                  <a:cubicBezTo>
                    <a:pt x="742882" y="5416800"/>
                    <a:pt x="739956" y="5402308"/>
                    <a:pt x="732609" y="5394756"/>
                  </a:cubicBezTo>
                  <a:cubicBezTo>
                    <a:pt x="694985" y="5355840"/>
                    <a:pt x="650626" y="5322434"/>
                    <a:pt x="618036" y="5279844"/>
                  </a:cubicBezTo>
                  <a:cubicBezTo>
                    <a:pt x="586128" y="5238206"/>
                    <a:pt x="565649" y="5187792"/>
                    <a:pt x="537890" y="5137037"/>
                  </a:cubicBezTo>
                  <a:cubicBezTo>
                    <a:pt x="408146" y="5224259"/>
                    <a:pt x="279899" y="5310460"/>
                    <a:pt x="151652" y="5396593"/>
                  </a:cubicBezTo>
                  <a:cubicBezTo>
                    <a:pt x="150563" y="5395709"/>
                    <a:pt x="149406" y="5394756"/>
                    <a:pt x="148318" y="5393872"/>
                  </a:cubicBezTo>
                  <a:cubicBezTo>
                    <a:pt x="154305" y="5386932"/>
                    <a:pt x="160360" y="5379993"/>
                    <a:pt x="166347" y="5373053"/>
                  </a:cubicBezTo>
                  <a:cubicBezTo>
                    <a:pt x="234383" y="5294131"/>
                    <a:pt x="301738" y="5214530"/>
                    <a:pt x="370591" y="5136357"/>
                  </a:cubicBezTo>
                  <a:cubicBezTo>
                    <a:pt x="451757" y="5044168"/>
                    <a:pt x="473597" y="4940890"/>
                    <a:pt x="456316" y="4818630"/>
                  </a:cubicBezTo>
                  <a:cubicBezTo>
                    <a:pt x="434068" y="4660991"/>
                    <a:pt x="411548" y="4501924"/>
                    <a:pt x="426720" y="4341359"/>
                  </a:cubicBezTo>
                  <a:cubicBezTo>
                    <a:pt x="429033" y="4317138"/>
                    <a:pt x="415834" y="4312716"/>
                    <a:pt x="397873" y="4318431"/>
                  </a:cubicBezTo>
                  <a:cubicBezTo>
                    <a:pt x="379707" y="4324146"/>
                    <a:pt x="362154" y="4332787"/>
                    <a:pt x="345621" y="4342380"/>
                  </a:cubicBezTo>
                  <a:cubicBezTo>
                    <a:pt x="248602" y="4398441"/>
                    <a:pt x="151924" y="4455183"/>
                    <a:pt x="55109" y="4511653"/>
                  </a:cubicBezTo>
                  <a:cubicBezTo>
                    <a:pt x="40685" y="4520089"/>
                    <a:pt x="26126" y="4528253"/>
                    <a:pt x="11634" y="4536554"/>
                  </a:cubicBezTo>
                  <a:cubicBezTo>
                    <a:pt x="7756" y="4532472"/>
                    <a:pt x="3878" y="4528457"/>
                    <a:pt x="0" y="4524375"/>
                  </a:cubicBezTo>
                  <a:cubicBezTo>
                    <a:pt x="10069" y="4519068"/>
                    <a:pt x="21703" y="4515463"/>
                    <a:pt x="30072" y="4508115"/>
                  </a:cubicBezTo>
                  <a:cubicBezTo>
                    <a:pt x="126342" y="4423614"/>
                    <a:pt x="221388" y="4337685"/>
                    <a:pt x="318747" y="4254410"/>
                  </a:cubicBezTo>
                  <a:cubicBezTo>
                    <a:pt x="341267" y="4235155"/>
                    <a:pt x="344669" y="4217670"/>
                    <a:pt x="338954" y="4190796"/>
                  </a:cubicBezTo>
                  <a:cubicBezTo>
                    <a:pt x="321265" y="4107588"/>
                    <a:pt x="307521" y="4023700"/>
                    <a:pt x="319632" y="3938112"/>
                  </a:cubicBezTo>
                  <a:cubicBezTo>
                    <a:pt x="322625" y="3917020"/>
                    <a:pt x="327728" y="3896201"/>
                    <a:pt x="331198" y="3878580"/>
                  </a:cubicBezTo>
                  <a:cubicBezTo>
                    <a:pt x="269626" y="3819865"/>
                    <a:pt x="209550" y="3761559"/>
                    <a:pt x="148318" y="3704681"/>
                  </a:cubicBezTo>
                  <a:cubicBezTo>
                    <a:pt x="127091" y="3684951"/>
                    <a:pt x="122532" y="3664948"/>
                    <a:pt x="126546" y="3635761"/>
                  </a:cubicBezTo>
                  <a:cubicBezTo>
                    <a:pt x="147365" y="3484381"/>
                    <a:pt x="165463" y="3332593"/>
                    <a:pt x="183764" y="3180806"/>
                  </a:cubicBezTo>
                  <a:cubicBezTo>
                    <a:pt x="187506" y="3149918"/>
                    <a:pt x="195875" y="3126445"/>
                    <a:pt x="222817" y="3104062"/>
                  </a:cubicBezTo>
                  <a:cubicBezTo>
                    <a:pt x="333307" y="3012145"/>
                    <a:pt x="363719" y="2890974"/>
                    <a:pt x="320312" y="2757760"/>
                  </a:cubicBezTo>
                  <a:cubicBezTo>
                    <a:pt x="272755" y="2611687"/>
                    <a:pt x="213904" y="2469356"/>
                    <a:pt x="159816" y="2325393"/>
                  </a:cubicBezTo>
                  <a:cubicBezTo>
                    <a:pt x="138113" y="2267630"/>
                    <a:pt x="116001" y="2210072"/>
                    <a:pt x="99876" y="2149793"/>
                  </a:cubicBezTo>
                  <a:cubicBezTo>
                    <a:pt x="105115" y="2160066"/>
                    <a:pt x="110150" y="2170407"/>
                    <a:pt x="115661" y="2180477"/>
                  </a:cubicBezTo>
                  <a:cubicBezTo>
                    <a:pt x="202338" y="2339340"/>
                    <a:pt x="288812" y="2498340"/>
                    <a:pt x="376237" y="2656795"/>
                  </a:cubicBezTo>
                  <a:cubicBezTo>
                    <a:pt x="389300" y="2680471"/>
                    <a:pt x="409303" y="2700270"/>
                    <a:pt x="422366" y="2723878"/>
                  </a:cubicBezTo>
                  <a:cubicBezTo>
                    <a:pt x="459649" y="2791301"/>
                    <a:pt x="559118" y="2775585"/>
                    <a:pt x="587012" y="2707413"/>
                  </a:cubicBezTo>
                  <a:cubicBezTo>
                    <a:pt x="653415" y="2545080"/>
                    <a:pt x="719954" y="2383087"/>
                    <a:pt x="758666" y="2211365"/>
                  </a:cubicBezTo>
                  <a:cubicBezTo>
                    <a:pt x="770709" y="2157957"/>
                    <a:pt x="762748" y="2105978"/>
                    <a:pt x="745399" y="2054406"/>
                  </a:cubicBezTo>
                  <a:cubicBezTo>
                    <a:pt x="700972" y="1922213"/>
                    <a:pt x="626133" y="1808593"/>
                    <a:pt x="534489" y="1705043"/>
                  </a:cubicBezTo>
                  <a:cubicBezTo>
                    <a:pt x="524828" y="1694157"/>
                    <a:pt x="514826" y="1683476"/>
                    <a:pt x="508227" y="1669052"/>
                  </a:cubicBezTo>
                  <a:cubicBezTo>
                    <a:pt x="517412" y="1677012"/>
                    <a:pt x="526732" y="1684836"/>
                    <a:pt x="535781" y="1693001"/>
                  </a:cubicBezTo>
                  <a:cubicBezTo>
                    <a:pt x="600415" y="1751579"/>
                    <a:pt x="663620" y="1811995"/>
                    <a:pt x="730295" y="1868193"/>
                  </a:cubicBezTo>
                  <a:cubicBezTo>
                    <a:pt x="762816" y="1895611"/>
                    <a:pt x="800508" y="1917791"/>
                    <a:pt x="838404" y="1937521"/>
                  </a:cubicBezTo>
                  <a:cubicBezTo>
                    <a:pt x="885009" y="1961810"/>
                    <a:pt x="927735" y="1951264"/>
                    <a:pt x="964678" y="1913096"/>
                  </a:cubicBezTo>
                  <a:cubicBezTo>
                    <a:pt x="1019243" y="1856627"/>
                    <a:pt x="1047070" y="1787026"/>
                    <a:pt x="1067889" y="1713275"/>
                  </a:cubicBezTo>
                  <a:cubicBezTo>
                    <a:pt x="1077958" y="1677557"/>
                    <a:pt x="1088776" y="1641770"/>
                    <a:pt x="1102791" y="1607480"/>
                  </a:cubicBezTo>
                  <a:cubicBezTo>
                    <a:pt x="1141707" y="1512230"/>
                    <a:pt x="1181848" y="1417456"/>
                    <a:pt x="1223350" y="1323295"/>
                  </a:cubicBezTo>
                  <a:cubicBezTo>
                    <a:pt x="1229269" y="1309892"/>
                    <a:pt x="1243557" y="1295808"/>
                    <a:pt x="1257164" y="1290842"/>
                  </a:cubicBezTo>
                  <a:cubicBezTo>
                    <a:pt x="1390990" y="1241924"/>
                    <a:pt x="1525089" y="1193823"/>
                    <a:pt x="1660003" y="1147967"/>
                  </a:cubicBezTo>
                  <a:cubicBezTo>
                    <a:pt x="1688306" y="1138374"/>
                    <a:pt x="1719875" y="1137557"/>
                    <a:pt x="1750151" y="1134904"/>
                  </a:cubicBezTo>
                  <a:cubicBezTo>
                    <a:pt x="1791925" y="1131162"/>
                    <a:pt x="1833835" y="1127352"/>
                    <a:pt x="1875677" y="1127760"/>
                  </a:cubicBezTo>
                  <a:cubicBezTo>
                    <a:pt x="1904047" y="1128032"/>
                    <a:pt x="1920308" y="1116602"/>
                    <a:pt x="1936364" y="1094559"/>
                  </a:cubicBezTo>
                  <a:cubicBezTo>
                    <a:pt x="2004468" y="1001214"/>
                    <a:pt x="2074885" y="909501"/>
                    <a:pt x="2143397" y="816429"/>
                  </a:cubicBezTo>
                  <a:cubicBezTo>
                    <a:pt x="2156052" y="799284"/>
                    <a:pt x="2169319" y="793569"/>
                    <a:pt x="2190818" y="792072"/>
                  </a:cubicBezTo>
                  <a:cubicBezTo>
                    <a:pt x="2245859" y="788330"/>
                    <a:pt x="2301784" y="784520"/>
                    <a:pt x="2355124" y="771525"/>
                  </a:cubicBezTo>
                  <a:cubicBezTo>
                    <a:pt x="2421867" y="755264"/>
                    <a:pt x="2438740" y="724853"/>
                    <a:pt x="2442278" y="656477"/>
                  </a:cubicBezTo>
                  <a:cubicBezTo>
                    <a:pt x="2449830" y="510608"/>
                    <a:pt x="2459491" y="364808"/>
                    <a:pt x="2475615" y="218599"/>
                  </a:cubicBezTo>
                  <a:cubicBezTo>
                    <a:pt x="2482759" y="270782"/>
                    <a:pt x="2488542" y="323238"/>
                    <a:pt x="2497319" y="375149"/>
                  </a:cubicBezTo>
                  <a:cubicBezTo>
                    <a:pt x="2515621" y="483326"/>
                    <a:pt x="2535487" y="591162"/>
                    <a:pt x="2554741" y="699203"/>
                  </a:cubicBezTo>
                  <a:cubicBezTo>
                    <a:pt x="2560048" y="728867"/>
                    <a:pt x="2575220" y="751386"/>
                    <a:pt x="2602434" y="765402"/>
                  </a:cubicBezTo>
                  <a:cubicBezTo>
                    <a:pt x="2631553" y="780370"/>
                    <a:pt x="2659448" y="798195"/>
                    <a:pt x="2689724" y="810169"/>
                  </a:cubicBezTo>
                  <a:cubicBezTo>
                    <a:pt x="2736056" y="828471"/>
                    <a:pt x="2778510" y="818674"/>
                    <a:pt x="2821373" y="791528"/>
                  </a:cubicBezTo>
                  <a:cubicBezTo>
                    <a:pt x="2934108" y="720090"/>
                    <a:pt x="3051198" y="655456"/>
                    <a:pt x="3162232" y="581569"/>
                  </a:cubicBezTo>
                  <a:cubicBezTo>
                    <a:pt x="3207135" y="551702"/>
                    <a:pt x="3241698" y="505709"/>
                    <a:pt x="3279253" y="465568"/>
                  </a:cubicBezTo>
                  <a:cubicBezTo>
                    <a:pt x="3295922" y="447743"/>
                    <a:pt x="3308577" y="426040"/>
                    <a:pt x="3326538" y="401275"/>
                  </a:cubicBezTo>
                  <a:cubicBezTo>
                    <a:pt x="3334498" y="446859"/>
                    <a:pt x="3341370" y="486659"/>
                    <a:pt x="3349058" y="530611"/>
                  </a:cubicBezTo>
                  <a:cubicBezTo>
                    <a:pt x="3404847" y="521698"/>
                    <a:pt x="3460024" y="512377"/>
                    <a:pt x="3515337" y="504145"/>
                  </a:cubicBezTo>
                  <a:cubicBezTo>
                    <a:pt x="3628549" y="487272"/>
                    <a:pt x="3741624" y="475366"/>
                    <a:pt x="3856876" y="478767"/>
                  </a:cubicBezTo>
                  <a:cubicBezTo>
                    <a:pt x="3956957" y="481693"/>
                    <a:pt x="4040913" y="432775"/>
                    <a:pt x="4108132" y="361202"/>
                  </a:cubicBezTo>
                  <a:cubicBezTo>
                    <a:pt x="4192701" y="271122"/>
                    <a:pt x="4273051" y="177233"/>
                    <a:pt x="4355102" y="84773"/>
                  </a:cubicBezTo>
                  <a:cubicBezTo>
                    <a:pt x="4380683" y="55993"/>
                    <a:pt x="4405721" y="26738"/>
                    <a:pt x="4434840" y="0"/>
                  </a:cubicBezTo>
                  <a:cubicBezTo>
                    <a:pt x="4431710" y="5851"/>
                    <a:pt x="4429193" y="12178"/>
                    <a:pt x="4425315" y="17485"/>
                  </a:cubicBezTo>
                  <a:cubicBezTo>
                    <a:pt x="4334692" y="139269"/>
                    <a:pt x="4243864" y="260985"/>
                    <a:pt x="4153172" y="382769"/>
                  </a:cubicBezTo>
                  <a:cubicBezTo>
                    <a:pt x="4128611" y="415766"/>
                    <a:pt x="4129836" y="442096"/>
                    <a:pt x="4161336" y="468766"/>
                  </a:cubicBezTo>
                  <a:cubicBezTo>
                    <a:pt x="4179162" y="483870"/>
                    <a:pt x="4200049" y="497001"/>
                    <a:pt x="4221684" y="505846"/>
                  </a:cubicBezTo>
                  <a:cubicBezTo>
                    <a:pt x="4401979" y="579528"/>
                    <a:pt x="4584450" y="646679"/>
                    <a:pt x="4777264" y="680697"/>
                  </a:cubicBezTo>
                  <a:cubicBezTo>
                    <a:pt x="4876119" y="698115"/>
                    <a:pt x="4971778" y="697298"/>
                    <a:pt x="5065259" y="649809"/>
                  </a:cubicBezTo>
                  <a:cubicBezTo>
                    <a:pt x="5152889" y="605314"/>
                    <a:pt x="5244601" y="568779"/>
                    <a:pt x="5334612" y="528910"/>
                  </a:cubicBezTo>
                  <a:cubicBezTo>
                    <a:pt x="5342368" y="525508"/>
                    <a:pt x="5350600" y="523127"/>
                    <a:pt x="5360874" y="524964"/>
                  </a:cubicBezTo>
                  <a:cubicBezTo>
                    <a:pt x="5286443" y="574085"/>
                    <a:pt x="5212012" y="623207"/>
                    <a:pt x="5135608" y="673554"/>
                  </a:cubicBezTo>
                  <a:cubicBezTo>
                    <a:pt x="5178743" y="726281"/>
                    <a:pt x="5221537" y="771389"/>
                    <a:pt x="5293995" y="782819"/>
                  </a:cubicBezTo>
                  <a:cubicBezTo>
                    <a:pt x="5346859" y="791119"/>
                    <a:pt x="5396729" y="816837"/>
                    <a:pt x="5448776" y="831873"/>
                  </a:cubicBezTo>
                  <a:cubicBezTo>
                    <a:pt x="5465513" y="836703"/>
                    <a:pt x="5485855" y="835955"/>
                    <a:pt x="5503001" y="831601"/>
                  </a:cubicBezTo>
                  <a:cubicBezTo>
                    <a:pt x="5570764" y="814524"/>
                    <a:pt x="5637371" y="792616"/>
                    <a:pt x="5705475" y="777104"/>
                  </a:cubicBezTo>
                  <a:cubicBezTo>
                    <a:pt x="5754801" y="765878"/>
                    <a:pt x="5795418" y="780030"/>
                    <a:pt x="5822224" y="829423"/>
                  </a:cubicBezTo>
                  <a:cubicBezTo>
                    <a:pt x="5839233" y="860788"/>
                    <a:pt x="5863250" y="889363"/>
                    <a:pt x="5888423" y="915012"/>
                  </a:cubicBezTo>
                  <a:cubicBezTo>
                    <a:pt x="5922373" y="949575"/>
                    <a:pt x="5949247" y="944880"/>
                    <a:pt x="5971631" y="902086"/>
                  </a:cubicBezTo>
                  <a:cubicBezTo>
                    <a:pt x="6005104" y="837928"/>
                    <a:pt x="6033679" y="771049"/>
                    <a:pt x="6069058" y="707980"/>
                  </a:cubicBezTo>
                  <a:cubicBezTo>
                    <a:pt x="6103280" y="647020"/>
                    <a:pt x="6142400" y="588645"/>
                    <a:pt x="6181657" y="530679"/>
                  </a:cubicBezTo>
                  <a:cubicBezTo>
                    <a:pt x="6193155" y="513738"/>
                    <a:pt x="6212273" y="501968"/>
                    <a:pt x="6227921" y="487816"/>
                  </a:cubicBezTo>
                  <a:cubicBezTo>
                    <a:pt x="6231051" y="489585"/>
                    <a:pt x="6234248" y="491422"/>
                    <a:pt x="6237378" y="493191"/>
                  </a:cubicBezTo>
                  <a:cubicBezTo>
                    <a:pt x="6229282" y="516935"/>
                    <a:pt x="6224179" y="542381"/>
                    <a:pt x="6212409" y="564220"/>
                  </a:cubicBezTo>
                  <a:cubicBezTo>
                    <a:pt x="6179003" y="625929"/>
                    <a:pt x="6143149" y="686276"/>
                    <a:pt x="6107770" y="746828"/>
                  </a:cubicBezTo>
                  <a:cubicBezTo>
                    <a:pt x="6051096" y="843847"/>
                    <a:pt x="6013609" y="945220"/>
                    <a:pt x="6008098" y="1060133"/>
                  </a:cubicBezTo>
                  <a:cubicBezTo>
                    <a:pt x="6003267" y="1160417"/>
                    <a:pt x="5984830" y="1260226"/>
                    <a:pt x="5970202" y="1359898"/>
                  </a:cubicBezTo>
                  <a:cubicBezTo>
                    <a:pt x="5967072" y="1381057"/>
                    <a:pt x="5973263" y="1390038"/>
                    <a:pt x="5990204" y="1399631"/>
                  </a:cubicBezTo>
                  <a:cubicBezTo>
                    <a:pt x="6053273" y="1435281"/>
                    <a:pt x="6114438" y="1474470"/>
                    <a:pt x="6178391" y="1508420"/>
                  </a:cubicBezTo>
                  <a:cubicBezTo>
                    <a:pt x="6242821" y="1542642"/>
                    <a:pt x="6259830" y="1596662"/>
                    <a:pt x="6257584" y="1664154"/>
                  </a:cubicBezTo>
                  <a:cubicBezTo>
                    <a:pt x="6255272" y="1732053"/>
                    <a:pt x="6257381" y="1800021"/>
                    <a:pt x="6256496" y="1867989"/>
                  </a:cubicBezTo>
                  <a:cubicBezTo>
                    <a:pt x="6256224" y="1887311"/>
                    <a:pt x="6264116" y="1895815"/>
                    <a:pt x="6282078" y="1900918"/>
                  </a:cubicBezTo>
                  <a:cubicBezTo>
                    <a:pt x="6322355" y="1912280"/>
                    <a:pt x="6361543" y="1927384"/>
                    <a:pt x="6402093" y="1937589"/>
                  </a:cubicBezTo>
                  <a:cubicBezTo>
                    <a:pt x="6438220" y="1946706"/>
                    <a:pt x="6462372" y="1967865"/>
                    <a:pt x="6477476" y="2000114"/>
                  </a:cubicBezTo>
                  <a:cubicBezTo>
                    <a:pt x="6493260" y="2033860"/>
                    <a:pt x="6507208" y="2068490"/>
                    <a:pt x="6521972" y="2102780"/>
                  </a:cubicBezTo>
                  <a:cubicBezTo>
                    <a:pt x="6552179" y="2172721"/>
                    <a:pt x="6582727" y="2190002"/>
                    <a:pt x="6655321" y="2167754"/>
                  </a:cubicBezTo>
                  <a:cubicBezTo>
                    <a:pt x="6773091" y="2131627"/>
                    <a:pt x="6889705" y="2091622"/>
                    <a:pt x="7006794" y="2053318"/>
                  </a:cubicBezTo>
                  <a:cubicBezTo>
                    <a:pt x="7017067" y="2049916"/>
                    <a:pt x="7027545" y="2047059"/>
                    <a:pt x="7039995" y="2049032"/>
                  </a:cubicBezTo>
                  <a:cubicBezTo>
                    <a:pt x="7028498" y="2055631"/>
                    <a:pt x="7017135" y="2062435"/>
                    <a:pt x="7005433" y="2068830"/>
                  </a:cubicBezTo>
                  <a:cubicBezTo>
                    <a:pt x="6835480" y="2161427"/>
                    <a:pt x="6665459" y="2253887"/>
                    <a:pt x="6495709" y="2346892"/>
                  </a:cubicBezTo>
                  <a:cubicBezTo>
                    <a:pt x="6486525" y="2351927"/>
                    <a:pt x="6477544" y="2360431"/>
                    <a:pt x="6472509" y="2369548"/>
                  </a:cubicBezTo>
                  <a:cubicBezTo>
                    <a:pt x="6453936" y="2403158"/>
                    <a:pt x="6438900" y="2438808"/>
                    <a:pt x="6419237" y="2471670"/>
                  </a:cubicBezTo>
                  <a:cubicBezTo>
                    <a:pt x="6390254" y="2520043"/>
                    <a:pt x="6393384" y="2562497"/>
                    <a:pt x="6425429" y="2609986"/>
                  </a:cubicBezTo>
                  <a:cubicBezTo>
                    <a:pt x="6496662" y="2715578"/>
                    <a:pt x="6543403" y="2831987"/>
                    <a:pt x="6550547" y="2960370"/>
                  </a:cubicBezTo>
                  <a:cubicBezTo>
                    <a:pt x="6552248" y="2991054"/>
                    <a:pt x="6542042" y="3025752"/>
                    <a:pt x="6527346" y="3053239"/>
                  </a:cubicBezTo>
                  <a:cubicBezTo>
                    <a:pt x="6498227" y="3107736"/>
                    <a:pt x="6500200" y="3151755"/>
                    <a:pt x="6532449" y="3207816"/>
                  </a:cubicBezTo>
                  <a:cubicBezTo>
                    <a:pt x="6576604" y="3284492"/>
                    <a:pt x="6606608" y="3369809"/>
                    <a:pt x="6637904" y="3453221"/>
                  </a:cubicBezTo>
                  <a:cubicBezTo>
                    <a:pt x="6648722" y="3482000"/>
                    <a:pt x="6663486" y="3496083"/>
                    <a:pt x="6691448" y="3501118"/>
                  </a:cubicBezTo>
                  <a:cubicBezTo>
                    <a:pt x="6791665" y="3519148"/>
                    <a:pt x="6892154" y="3535748"/>
                    <a:pt x="6991826" y="3556363"/>
                  </a:cubicBezTo>
                  <a:cubicBezTo>
                    <a:pt x="7041968" y="3566773"/>
                    <a:pt x="7090546" y="3584734"/>
                    <a:pt x="7139872" y="3599293"/>
                  </a:cubicBezTo>
                  <a:cubicBezTo>
                    <a:pt x="7139056" y="3603852"/>
                    <a:pt x="7138035" y="3608614"/>
                    <a:pt x="7137014" y="3613377"/>
                  </a:cubicBezTo>
                  <a:close/>
                  <a:moveTo>
                    <a:pt x="3972945" y="5553892"/>
                  </a:moveTo>
                  <a:cubicBezTo>
                    <a:pt x="3972945" y="5659619"/>
                    <a:pt x="3972197" y="5768340"/>
                    <a:pt x="3973490" y="5876993"/>
                  </a:cubicBezTo>
                  <a:cubicBezTo>
                    <a:pt x="3973762" y="5900330"/>
                    <a:pt x="3979681" y="5924006"/>
                    <a:pt x="3985872" y="5946730"/>
                  </a:cubicBezTo>
                  <a:cubicBezTo>
                    <a:pt x="3993084" y="5973400"/>
                    <a:pt x="4010841" y="5980884"/>
                    <a:pt x="4034926" y="5965644"/>
                  </a:cubicBezTo>
                  <a:cubicBezTo>
                    <a:pt x="4057922" y="5951152"/>
                    <a:pt x="4081667" y="5937341"/>
                    <a:pt x="4102417" y="5919992"/>
                  </a:cubicBezTo>
                  <a:cubicBezTo>
                    <a:pt x="4223181" y="5818891"/>
                    <a:pt x="4343468" y="5717041"/>
                    <a:pt x="4463211" y="5614716"/>
                  </a:cubicBezTo>
                  <a:cubicBezTo>
                    <a:pt x="4478247" y="5601857"/>
                    <a:pt x="4490629" y="5596686"/>
                    <a:pt x="4511380" y="5601653"/>
                  </a:cubicBezTo>
                  <a:cubicBezTo>
                    <a:pt x="4583974" y="5618934"/>
                    <a:pt x="4657113" y="5634106"/>
                    <a:pt x="4730523" y="5647781"/>
                  </a:cubicBezTo>
                  <a:cubicBezTo>
                    <a:pt x="4746920" y="5650843"/>
                    <a:pt x="4767262" y="5648937"/>
                    <a:pt x="4782094" y="5641726"/>
                  </a:cubicBezTo>
                  <a:cubicBezTo>
                    <a:pt x="4844143" y="5611518"/>
                    <a:pt x="4905239" y="5579269"/>
                    <a:pt x="4965587" y="5545727"/>
                  </a:cubicBezTo>
                  <a:cubicBezTo>
                    <a:pt x="4977901" y="5538924"/>
                    <a:pt x="4989535" y="5524977"/>
                    <a:pt x="4994366" y="5511778"/>
                  </a:cubicBezTo>
                  <a:cubicBezTo>
                    <a:pt x="5022941" y="5434353"/>
                    <a:pt x="5049407" y="5356112"/>
                    <a:pt x="5076621" y="5278211"/>
                  </a:cubicBezTo>
                  <a:cubicBezTo>
                    <a:pt x="5106489" y="5192554"/>
                    <a:pt x="5136424" y="5106829"/>
                    <a:pt x="5166360" y="5021172"/>
                  </a:cubicBezTo>
                  <a:cubicBezTo>
                    <a:pt x="5169489" y="5028792"/>
                    <a:pt x="5168129" y="5035119"/>
                    <a:pt x="5166836" y="5041515"/>
                  </a:cubicBezTo>
                  <a:cubicBezTo>
                    <a:pt x="5138193" y="5182145"/>
                    <a:pt x="5108053" y="5322502"/>
                    <a:pt x="5081724" y="5463540"/>
                  </a:cubicBezTo>
                  <a:cubicBezTo>
                    <a:pt x="5072267" y="5514227"/>
                    <a:pt x="5081315" y="5523752"/>
                    <a:pt x="5132750" y="5520214"/>
                  </a:cubicBezTo>
                  <a:cubicBezTo>
                    <a:pt x="5217387" y="5514499"/>
                    <a:pt x="5301751" y="5504293"/>
                    <a:pt x="5385979" y="5494088"/>
                  </a:cubicBezTo>
                  <a:cubicBezTo>
                    <a:pt x="5400131" y="5492387"/>
                    <a:pt x="5416051" y="5484087"/>
                    <a:pt x="5426120" y="5473882"/>
                  </a:cubicBezTo>
                  <a:cubicBezTo>
                    <a:pt x="5470752" y="5428706"/>
                    <a:pt x="5513886" y="5382102"/>
                    <a:pt x="5556545" y="5335157"/>
                  </a:cubicBezTo>
                  <a:cubicBezTo>
                    <a:pt x="5564301" y="5326652"/>
                    <a:pt x="5569948" y="5314202"/>
                    <a:pt x="5571853" y="5302772"/>
                  </a:cubicBezTo>
                  <a:cubicBezTo>
                    <a:pt x="5588590" y="5203508"/>
                    <a:pt x="5601312" y="5103427"/>
                    <a:pt x="5621042" y="5004775"/>
                  </a:cubicBezTo>
                  <a:cubicBezTo>
                    <a:pt x="5644583" y="4887074"/>
                    <a:pt x="5666423" y="4766310"/>
                    <a:pt x="5787118" y="4700928"/>
                  </a:cubicBezTo>
                  <a:cubicBezTo>
                    <a:pt x="5816849" y="4684804"/>
                    <a:pt x="5819503" y="4659970"/>
                    <a:pt x="5816441" y="4629491"/>
                  </a:cubicBezTo>
                  <a:cubicBezTo>
                    <a:pt x="5802562" y="4490834"/>
                    <a:pt x="5789771" y="4352109"/>
                    <a:pt x="5778273" y="4213248"/>
                  </a:cubicBezTo>
                  <a:cubicBezTo>
                    <a:pt x="5777116" y="4199505"/>
                    <a:pt x="5783512" y="4182019"/>
                    <a:pt x="5792424" y="4171134"/>
                  </a:cubicBezTo>
                  <a:cubicBezTo>
                    <a:pt x="5836104" y="4117522"/>
                    <a:pt x="5880939" y="4064862"/>
                    <a:pt x="5927203" y="4013495"/>
                  </a:cubicBezTo>
                  <a:cubicBezTo>
                    <a:pt x="5942443" y="3996554"/>
                    <a:pt x="5943600" y="3983899"/>
                    <a:pt x="5933871" y="3963489"/>
                  </a:cubicBezTo>
                  <a:cubicBezTo>
                    <a:pt x="5846717" y="3780745"/>
                    <a:pt x="5760040" y="3597729"/>
                    <a:pt x="5674859" y="3414032"/>
                  </a:cubicBezTo>
                  <a:cubicBezTo>
                    <a:pt x="5631452" y="3320415"/>
                    <a:pt x="5568383" y="3243331"/>
                    <a:pt x="5488305" y="3179649"/>
                  </a:cubicBezTo>
                  <a:cubicBezTo>
                    <a:pt x="5354070" y="3072833"/>
                    <a:pt x="5198133" y="3021058"/>
                    <a:pt x="5029608" y="2997994"/>
                  </a:cubicBezTo>
                  <a:cubicBezTo>
                    <a:pt x="5059340" y="2994048"/>
                    <a:pt x="5089207" y="2992279"/>
                    <a:pt x="5118871" y="2994320"/>
                  </a:cubicBezTo>
                  <a:cubicBezTo>
                    <a:pt x="5245009" y="3003233"/>
                    <a:pt x="5364004" y="3040448"/>
                    <a:pt x="5474357" y="3099639"/>
                  </a:cubicBezTo>
                  <a:cubicBezTo>
                    <a:pt x="5534433" y="3131888"/>
                    <a:pt x="5621927" y="3104674"/>
                    <a:pt x="5641181" y="3028066"/>
                  </a:cubicBezTo>
                  <a:cubicBezTo>
                    <a:pt x="5658258" y="2960166"/>
                    <a:pt x="5679825" y="2893287"/>
                    <a:pt x="5700576" y="2826340"/>
                  </a:cubicBezTo>
                  <a:cubicBezTo>
                    <a:pt x="5706631" y="2806678"/>
                    <a:pt x="5702413" y="2793070"/>
                    <a:pt x="5688670" y="2778034"/>
                  </a:cubicBezTo>
                  <a:cubicBezTo>
                    <a:pt x="5647577" y="2733063"/>
                    <a:pt x="5608116" y="2686595"/>
                    <a:pt x="5568043" y="2640738"/>
                  </a:cubicBezTo>
                  <a:cubicBezTo>
                    <a:pt x="5568927" y="2639242"/>
                    <a:pt x="5569812" y="2637813"/>
                    <a:pt x="5570764" y="2636316"/>
                  </a:cubicBezTo>
                  <a:cubicBezTo>
                    <a:pt x="5618185" y="2658700"/>
                    <a:pt x="5665606" y="2681016"/>
                    <a:pt x="5714388" y="2704012"/>
                  </a:cubicBezTo>
                  <a:cubicBezTo>
                    <a:pt x="5714388" y="2694963"/>
                    <a:pt x="5715408" y="2688091"/>
                    <a:pt x="5714251" y="2681628"/>
                  </a:cubicBezTo>
                  <a:cubicBezTo>
                    <a:pt x="5693092" y="2561273"/>
                    <a:pt x="5670709" y="2441122"/>
                    <a:pt x="5650774" y="2320562"/>
                  </a:cubicBezTo>
                  <a:cubicBezTo>
                    <a:pt x="5642202" y="2268787"/>
                    <a:pt x="5625125" y="2217896"/>
                    <a:pt x="5640841" y="2163128"/>
                  </a:cubicBezTo>
                  <a:cubicBezTo>
                    <a:pt x="5658530" y="2101215"/>
                    <a:pt x="5671049" y="2037806"/>
                    <a:pt x="5683703" y="1974601"/>
                  </a:cubicBezTo>
                  <a:cubicBezTo>
                    <a:pt x="5685744" y="1964259"/>
                    <a:pt x="5680642" y="1947454"/>
                    <a:pt x="5672750" y="1940923"/>
                  </a:cubicBezTo>
                  <a:cubicBezTo>
                    <a:pt x="5576615" y="1861185"/>
                    <a:pt x="5483543" y="1778726"/>
                    <a:pt x="5407206" y="1678781"/>
                  </a:cubicBezTo>
                  <a:cubicBezTo>
                    <a:pt x="5401219" y="1670957"/>
                    <a:pt x="5386047" y="1665718"/>
                    <a:pt x="5375706" y="1666535"/>
                  </a:cubicBezTo>
                  <a:cubicBezTo>
                    <a:pt x="5323794" y="1670617"/>
                    <a:pt x="5272087" y="1677421"/>
                    <a:pt x="5220244" y="1682727"/>
                  </a:cubicBezTo>
                  <a:cubicBezTo>
                    <a:pt x="5171123" y="1687762"/>
                    <a:pt x="5121933" y="1692116"/>
                    <a:pt x="5072743" y="1696811"/>
                  </a:cubicBezTo>
                  <a:cubicBezTo>
                    <a:pt x="5072539" y="1695314"/>
                    <a:pt x="5072335" y="1693817"/>
                    <a:pt x="5072130" y="1692252"/>
                  </a:cubicBezTo>
                  <a:cubicBezTo>
                    <a:pt x="5179899" y="1664834"/>
                    <a:pt x="5287667" y="1637348"/>
                    <a:pt x="5402035" y="1608296"/>
                  </a:cubicBezTo>
                  <a:cubicBezTo>
                    <a:pt x="5373053" y="1545363"/>
                    <a:pt x="5348083" y="1487261"/>
                    <a:pt x="5319644" y="1430927"/>
                  </a:cubicBezTo>
                  <a:cubicBezTo>
                    <a:pt x="5305493" y="1402897"/>
                    <a:pt x="5282293" y="1384459"/>
                    <a:pt x="5246982" y="1382826"/>
                  </a:cubicBezTo>
                  <a:cubicBezTo>
                    <a:pt x="5184797" y="1380037"/>
                    <a:pt x="5122749" y="1371600"/>
                    <a:pt x="5060565" y="1370307"/>
                  </a:cubicBezTo>
                  <a:cubicBezTo>
                    <a:pt x="4996679" y="1369015"/>
                    <a:pt x="4943611" y="1395140"/>
                    <a:pt x="4909797" y="1451202"/>
                  </a:cubicBezTo>
                  <a:cubicBezTo>
                    <a:pt x="4848973" y="1552031"/>
                    <a:pt x="4789714" y="1653744"/>
                    <a:pt x="4729707" y="1755049"/>
                  </a:cubicBezTo>
                  <a:cubicBezTo>
                    <a:pt x="4726509" y="1760492"/>
                    <a:pt x="4722019" y="1765187"/>
                    <a:pt x="4718141" y="1770289"/>
                  </a:cubicBezTo>
                  <a:cubicBezTo>
                    <a:pt x="4716576" y="1769405"/>
                    <a:pt x="4714943" y="1768588"/>
                    <a:pt x="4713378" y="1767704"/>
                  </a:cubicBezTo>
                  <a:cubicBezTo>
                    <a:pt x="4756037" y="1641838"/>
                    <a:pt x="4798695" y="1516040"/>
                    <a:pt x="4844415" y="1381125"/>
                  </a:cubicBezTo>
                  <a:cubicBezTo>
                    <a:pt x="4804002" y="1375274"/>
                    <a:pt x="4766446" y="1363844"/>
                    <a:pt x="4729571" y="1365545"/>
                  </a:cubicBezTo>
                  <a:cubicBezTo>
                    <a:pt x="4571592" y="1372757"/>
                    <a:pt x="4416198" y="1401060"/>
                    <a:pt x="4267404" y="1452903"/>
                  </a:cubicBezTo>
                  <a:cubicBezTo>
                    <a:pt x="4130924" y="1500392"/>
                    <a:pt x="3999343" y="1561896"/>
                    <a:pt x="3865585" y="1617209"/>
                  </a:cubicBezTo>
                  <a:cubicBezTo>
                    <a:pt x="3856196" y="1621087"/>
                    <a:pt x="3846603" y="1624693"/>
                    <a:pt x="3837146" y="1628435"/>
                  </a:cubicBezTo>
                  <a:cubicBezTo>
                    <a:pt x="3836534" y="1627006"/>
                    <a:pt x="3835989" y="1625577"/>
                    <a:pt x="3835377" y="1624149"/>
                  </a:cubicBezTo>
                  <a:cubicBezTo>
                    <a:pt x="3977163" y="1532504"/>
                    <a:pt x="4118950" y="1440860"/>
                    <a:pt x="4260805" y="1349216"/>
                  </a:cubicBezTo>
                  <a:cubicBezTo>
                    <a:pt x="4259852" y="1345202"/>
                    <a:pt x="4258968" y="1341120"/>
                    <a:pt x="4258015" y="1337106"/>
                  </a:cubicBezTo>
                  <a:cubicBezTo>
                    <a:pt x="4178753" y="1337106"/>
                    <a:pt x="4099492" y="1338807"/>
                    <a:pt x="4020298" y="1336698"/>
                  </a:cubicBezTo>
                  <a:cubicBezTo>
                    <a:pt x="3904706" y="1333636"/>
                    <a:pt x="3789045" y="1330370"/>
                    <a:pt x="3673792" y="1321458"/>
                  </a:cubicBezTo>
                  <a:cubicBezTo>
                    <a:pt x="3639162" y="1318804"/>
                    <a:pt x="3614329" y="1327037"/>
                    <a:pt x="3590925" y="1347447"/>
                  </a:cubicBezTo>
                  <a:cubicBezTo>
                    <a:pt x="3551668" y="1381737"/>
                    <a:pt x="3512412" y="1416095"/>
                    <a:pt x="3475332" y="1452699"/>
                  </a:cubicBezTo>
                  <a:cubicBezTo>
                    <a:pt x="3430497" y="1496922"/>
                    <a:pt x="3387974" y="1543458"/>
                    <a:pt x="3344499" y="1588974"/>
                  </a:cubicBezTo>
                  <a:cubicBezTo>
                    <a:pt x="3345248" y="1576796"/>
                    <a:pt x="3350487" y="1567543"/>
                    <a:pt x="3355317" y="1558086"/>
                  </a:cubicBezTo>
                  <a:cubicBezTo>
                    <a:pt x="3379334" y="1510733"/>
                    <a:pt x="3406548" y="1464605"/>
                    <a:pt x="3426006" y="1415415"/>
                  </a:cubicBezTo>
                  <a:cubicBezTo>
                    <a:pt x="3439477" y="1381465"/>
                    <a:pt x="3446077" y="1343501"/>
                    <a:pt x="3448458" y="1306830"/>
                  </a:cubicBezTo>
                  <a:cubicBezTo>
                    <a:pt x="3450499" y="1275738"/>
                    <a:pt x="3436552" y="1251721"/>
                    <a:pt x="3397976" y="1247231"/>
                  </a:cubicBezTo>
                  <a:cubicBezTo>
                    <a:pt x="3327219" y="1239067"/>
                    <a:pt x="3257006" y="1225868"/>
                    <a:pt x="3186316" y="1216547"/>
                  </a:cubicBezTo>
                  <a:cubicBezTo>
                    <a:pt x="3170464" y="1214438"/>
                    <a:pt x="3150190" y="1214506"/>
                    <a:pt x="3137739" y="1222534"/>
                  </a:cubicBezTo>
                  <a:cubicBezTo>
                    <a:pt x="3059770" y="1272744"/>
                    <a:pt x="2981665" y="1323159"/>
                    <a:pt x="2907506" y="1378608"/>
                  </a:cubicBezTo>
                  <a:cubicBezTo>
                    <a:pt x="2877707" y="1400855"/>
                    <a:pt x="2851309" y="1432968"/>
                    <a:pt x="2834368" y="1466170"/>
                  </a:cubicBezTo>
                  <a:cubicBezTo>
                    <a:pt x="2759460" y="1613331"/>
                    <a:pt x="2688635" y="1762533"/>
                    <a:pt x="2616245" y="1910987"/>
                  </a:cubicBezTo>
                  <a:cubicBezTo>
                    <a:pt x="2610054" y="1923642"/>
                    <a:pt x="2603523" y="1936092"/>
                    <a:pt x="2597127" y="1948611"/>
                  </a:cubicBezTo>
                  <a:cubicBezTo>
                    <a:pt x="2595154" y="1936160"/>
                    <a:pt x="2598964" y="1926091"/>
                    <a:pt x="2602638" y="1915954"/>
                  </a:cubicBezTo>
                  <a:cubicBezTo>
                    <a:pt x="2631894" y="1836420"/>
                    <a:pt x="2664210" y="1757839"/>
                    <a:pt x="2689316" y="1677012"/>
                  </a:cubicBezTo>
                  <a:cubicBezTo>
                    <a:pt x="2703875" y="1630136"/>
                    <a:pt x="2709114" y="1579925"/>
                    <a:pt x="2714557" y="1530736"/>
                  </a:cubicBezTo>
                  <a:cubicBezTo>
                    <a:pt x="2717823" y="1500936"/>
                    <a:pt x="2700814" y="1483655"/>
                    <a:pt x="2668497" y="1487737"/>
                  </a:cubicBezTo>
                  <a:cubicBezTo>
                    <a:pt x="2614612" y="1494541"/>
                    <a:pt x="2560456" y="1499983"/>
                    <a:pt x="2507116" y="1509644"/>
                  </a:cubicBezTo>
                  <a:cubicBezTo>
                    <a:pt x="2493373" y="1512162"/>
                    <a:pt x="2477997" y="1525973"/>
                    <a:pt x="2470513" y="1538764"/>
                  </a:cubicBezTo>
                  <a:cubicBezTo>
                    <a:pt x="2420302" y="1624557"/>
                    <a:pt x="2349341" y="1681503"/>
                    <a:pt x="2251098" y="1701301"/>
                  </a:cubicBezTo>
                  <a:cubicBezTo>
                    <a:pt x="2225720" y="1706404"/>
                    <a:pt x="2199459" y="1706880"/>
                    <a:pt x="2172380" y="1709601"/>
                  </a:cubicBezTo>
                  <a:cubicBezTo>
                    <a:pt x="2170203" y="1716949"/>
                    <a:pt x="2167210" y="1724297"/>
                    <a:pt x="2165849" y="1731917"/>
                  </a:cubicBezTo>
                  <a:cubicBezTo>
                    <a:pt x="2142581" y="1863362"/>
                    <a:pt x="2118632" y="1994739"/>
                    <a:pt x="2097133" y="2126456"/>
                  </a:cubicBezTo>
                  <a:cubicBezTo>
                    <a:pt x="2092846" y="2152650"/>
                    <a:pt x="2081485" y="2166053"/>
                    <a:pt x="2057808" y="2174626"/>
                  </a:cubicBezTo>
                  <a:cubicBezTo>
                    <a:pt x="2032839" y="2183674"/>
                    <a:pt x="2009095" y="2195853"/>
                    <a:pt x="1982697" y="2207555"/>
                  </a:cubicBezTo>
                  <a:cubicBezTo>
                    <a:pt x="2003652" y="2235314"/>
                    <a:pt x="2021817" y="2259466"/>
                    <a:pt x="2041820" y="2286000"/>
                  </a:cubicBezTo>
                  <a:cubicBezTo>
                    <a:pt x="2026103" y="2290354"/>
                    <a:pt x="2013381" y="2293756"/>
                    <a:pt x="2000794" y="2297362"/>
                  </a:cubicBezTo>
                  <a:cubicBezTo>
                    <a:pt x="1889828" y="2329475"/>
                    <a:pt x="1779270" y="2362472"/>
                    <a:pt x="1679530" y="2423228"/>
                  </a:cubicBezTo>
                  <a:cubicBezTo>
                    <a:pt x="1641838" y="2446224"/>
                    <a:pt x="1612242" y="2475616"/>
                    <a:pt x="1597887" y="2519363"/>
                  </a:cubicBezTo>
                  <a:cubicBezTo>
                    <a:pt x="1584144" y="2561205"/>
                    <a:pt x="1566454" y="2601754"/>
                    <a:pt x="1551827" y="2643324"/>
                  </a:cubicBezTo>
                  <a:cubicBezTo>
                    <a:pt x="1527606" y="2712448"/>
                    <a:pt x="1504474" y="2782049"/>
                    <a:pt x="1480933" y="2851445"/>
                  </a:cubicBezTo>
                  <a:cubicBezTo>
                    <a:pt x="1477464" y="2843757"/>
                    <a:pt x="1478212" y="2837157"/>
                    <a:pt x="1478824" y="2830558"/>
                  </a:cubicBezTo>
                  <a:cubicBezTo>
                    <a:pt x="1487193" y="2737145"/>
                    <a:pt x="1497398" y="2643800"/>
                    <a:pt x="1502909" y="2550183"/>
                  </a:cubicBezTo>
                  <a:cubicBezTo>
                    <a:pt x="1505086" y="2513580"/>
                    <a:pt x="1499439" y="2475412"/>
                    <a:pt x="1470864" y="2448265"/>
                  </a:cubicBezTo>
                  <a:cubicBezTo>
                    <a:pt x="1434329" y="2462485"/>
                    <a:pt x="1399086" y="2474527"/>
                    <a:pt x="1365545" y="2490107"/>
                  </a:cubicBezTo>
                  <a:cubicBezTo>
                    <a:pt x="1351870" y="2496435"/>
                    <a:pt x="1337038" y="2508273"/>
                    <a:pt x="1330779" y="2521404"/>
                  </a:cubicBezTo>
                  <a:cubicBezTo>
                    <a:pt x="1294311" y="2598012"/>
                    <a:pt x="1260906" y="2675981"/>
                    <a:pt x="1224983" y="2752861"/>
                  </a:cubicBezTo>
                  <a:cubicBezTo>
                    <a:pt x="1213417" y="2777558"/>
                    <a:pt x="1210696" y="2799806"/>
                    <a:pt x="1216955" y="2827156"/>
                  </a:cubicBezTo>
                  <a:cubicBezTo>
                    <a:pt x="1223282" y="2854983"/>
                    <a:pt x="1225527" y="2886960"/>
                    <a:pt x="1218179" y="2914038"/>
                  </a:cubicBezTo>
                  <a:cubicBezTo>
                    <a:pt x="1197973" y="2989217"/>
                    <a:pt x="1171983" y="3062900"/>
                    <a:pt x="1148035" y="3137059"/>
                  </a:cubicBezTo>
                  <a:cubicBezTo>
                    <a:pt x="1135040" y="3177404"/>
                    <a:pt x="1121569" y="3217681"/>
                    <a:pt x="1106669" y="3262789"/>
                  </a:cubicBezTo>
                  <a:cubicBezTo>
                    <a:pt x="1239339" y="3206251"/>
                    <a:pt x="1365953" y="3152299"/>
                    <a:pt x="1492499" y="3098347"/>
                  </a:cubicBezTo>
                  <a:cubicBezTo>
                    <a:pt x="1417524" y="3148489"/>
                    <a:pt x="1339623" y="3192168"/>
                    <a:pt x="1262199" y="3236595"/>
                  </a:cubicBezTo>
                  <a:cubicBezTo>
                    <a:pt x="1183753" y="3281567"/>
                    <a:pt x="1105716" y="3327355"/>
                    <a:pt x="1025910" y="3373687"/>
                  </a:cubicBezTo>
                  <a:cubicBezTo>
                    <a:pt x="1047274" y="3419543"/>
                    <a:pt x="1067889" y="3462065"/>
                    <a:pt x="1086871" y="3505404"/>
                  </a:cubicBezTo>
                  <a:cubicBezTo>
                    <a:pt x="1093062" y="3519556"/>
                    <a:pt x="1096532" y="3535340"/>
                    <a:pt x="1098505" y="3550784"/>
                  </a:cubicBezTo>
                  <a:cubicBezTo>
                    <a:pt x="1113541" y="3664812"/>
                    <a:pt x="1091701" y="3767954"/>
                    <a:pt x="1008697" y="3853203"/>
                  </a:cubicBezTo>
                  <a:cubicBezTo>
                    <a:pt x="996995" y="3865177"/>
                    <a:pt x="988151" y="3880349"/>
                    <a:pt x="979850" y="3895113"/>
                  </a:cubicBezTo>
                  <a:cubicBezTo>
                    <a:pt x="975292" y="3903209"/>
                    <a:pt x="970870" y="3914367"/>
                    <a:pt x="972911" y="3922531"/>
                  </a:cubicBezTo>
                  <a:cubicBezTo>
                    <a:pt x="989307" y="3987981"/>
                    <a:pt x="1007269" y="4053024"/>
                    <a:pt x="1026319" y="4124053"/>
                  </a:cubicBezTo>
                  <a:cubicBezTo>
                    <a:pt x="1109526" y="4034518"/>
                    <a:pt x="1188856" y="3949065"/>
                    <a:pt x="1268186" y="3863680"/>
                  </a:cubicBezTo>
                  <a:cubicBezTo>
                    <a:pt x="1266281" y="3875654"/>
                    <a:pt x="1260362" y="3884567"/>
                    <a:pt x="1254306" y="3893344"/>
                  </a:cubicBezTo>
                  <a:cubicBezTo>
                    <a:pt x="1190285" y="3986757"/>
                    <a:pt x="1124698" y="4079421"/>
                    <a:pt x="1086054" y="4187122"/>
                  </a:cubicBezTo>
                  <a:cubicBezTo>
                    <a:pt x="1065848" y="4243388"/>
                    <a:pt x="1069521" y="4300674"/>
                    <a:pt x="1088435" y="4357007"/>
                  </a:cubicBezTo>
                  <a:cubicBezTo>
                    <a:pt x="1096668" y="4381637"/>
                    <a:pt x="1108710" y="4391569"/>
                    <a:pt x="1135856" y="4376466"/>
                  </a:cubicBezTo>
                  <a:cubicBezTo>
                    <a:pt x="1172459" y="4356123"/>
                    <a:pt x="1211376" y="4339862"/>
                    <a:pt x="1249272" y="4321901"/>
                  </a:cubicBezTo>
                  <a:cubicBezTo>
                    <a:pt x="1228317" y="4356327"/>
                    <a:pt x="1204504" y="4385174"/>
                    <a:pt x="1177562" y="4410756"/>
                  </a:cubicBezTo>
                  <a:cubicBezTo>
                    <a:pt x="1155246" y="4431846"/>
                    <a:pt x="1152865" y="4451101"/>
                    <a:pt x="1160621" y="4481377"/>
                  </a:cubicBezTo>
                  <a:cubicBezTo>
                    <a:pt x="1189741" y="4595065"/>
                    <a:pt x="1214914" y="4709841"/>
                    <a:pt x="1239611" y="4824685"/>
                  </a:cubicBezTo>
                  <a:cubicBezTo>
                    <a:pt x="1252401" y="4884148"/>
                    <a:pt x="1261178" y="4944428"/>
                    <a:pt x="1272200" y="5006612"/>
                  </a:cubicBezTo>
                  <a:cubicBezTo>
                    <a:pt x="1354115" y="4974159"/>
                    <a:pt x="1431539" y="4942591"/>
                    <a:pt x="1509712" y="4913199"/>
                  </a:cubicBezTo>
                  <a:cubicBezTo>
                    <a:pt x="1531552" y="4905035"/>
                    <a:pt x="1537879" y="4893877"/>
                    <a:pt x="1537471" y="4871017"/>
                  </a:cubicBezTo>
                  <a:cubicBezTo>
                    <a:pt x="1535974" y="4781958"/>
                    <a:pt x="1536859" y="4692832"/>
                    <a:pt x="1536859" y="4596085"/>
                  </a:cubicBezTo>
                  <a:cubicBezTo>
                    <a:pt x="1554344" y="4702833"/>
                    <a:pt x="1570672" y="4802641"/>
                    <a:pt x="1587409" y="4905103"/>
                  </a:cubicBezTo>
                  <a:cubicBezTo>
                    <a:pt x="1678441" y="4885509"/>
                    <a:pt x="1766411" y="4866595"/>
                    <a:pt x="1854449" y="4847681"/>
                  </a:cubicBezTo>
                  <a:cubicBezTo>
                    <a:pt x="1847986" y="4855301"/>
                    <a:pt x="1840366" y="4858907"/>
                    <a:pt x="1832542" y="4862037"/>
                  </a:cubicBezTo>
                  <a:cubicBezTo>
                    <a:pt x="1755798" y="4892448"/>
                    <a:pt x="1679257" y="4923405"/>
                    <a:pt x="1602037" y="4952592"/>
                  </a:cubicBezTo>
                  <a:cubicBezTo>
                    <a:pt x="1583123" y="4959736"/>
                    <a:pt x="1574755" y="4969397"/>
                    <a:pt x="1575979" y="4989604"/>
                  </a:cubicBezTo>
                  <a:cubicBezTo>
                    <a:pt x="1579653" y="5049475"/>
                    <a:pt x="1581218" y="5109482"/>
                    <a:pt x="1585844" y="5169286"/>
                  </a:cubicBezTo>
                  <a:cubicBezTo>
                    <a:pt x="1589858" y="5221605"/>
                    <a:pt x="1616188" y="5257800"/>
                    <a:pt x="1668372" y="5273313"/>
                  </a:cubicBezTo>
                  <a:cubicBezTo>
                    <a:pt x="1739809" y="5294607"/>
                    <a:pt x="1810158" y="5320257"/>
                    <a:pt x="1882480" y="5337810"/>
                  </a:cubicBezTo>
                  <a:cubicBezTo>
                    <a:pt x="2063591" y="5381829"/>
                    <a:pt x="2235994" y="5448980"/>
                    <a:pt x="2404586" y="5527221"/>
                  </a:cubicBezTo>
                  <a:cubicBezTo>
                    <a:pt x="2431052" y="5539536"/>
                    <a:pt x="2450442" y="5555048"/>
                    <a:pt x="2456974" y="5587705"/>
                  </a:cubicBezTo>
                  <a:cubicBezTo>
                    <a:pt x="2465614" y="5630976"/>
                    <a:pt x="2480854" y="5639005"/>
                    <a:pt x="2526166" y="5639005"/>
                  </a:cubicBezTo>
                  <a:cubicBezTo>
                    <a:pt x="2597603" y="5639005"/>
                    <a:pt x="2669041" y="5638052"/>
                    <a:pt x="2740478" y="5639549"/>
                  </a:cubicBezTo>
                  <a:cubicBezTo>
                    <a:pt x="2764087" y="5640025"/>
                    <a:pt x="2780279" y="5633221"/>
                    <a:pt x="2796132" y="5615532"/>
                  </a:cubicBezTo>
                  <a:cubicBezTo>
                    <a:pt x="2905193" y="5494020"/>
                    <a:pt x="3015207" y="5373393"/>
                    <a:pt x="3125016" y="5252629"/>
                  </a:cubicBezTo>
                  <a:cubicBezTo>
                    <a:pt x="3131956" y="5245009"/>
                    <a:pt x="3139780" y="5238138"/>
                    <a:pt x="3147196" y="5230926"/>
                  </a:cubicBezTo>
                  <a:cubicBezTo>
                    <a:pt x="3148489" y="5232083"/>
                    <a:pt x="3149781" y="5233239"/>
                    <a:pt x="3151074" y="5234396"/>
                  </a:cubicBezTo>
                  <a:cubicBezTo>
                    <a:pt x="3037795" y="5390606"/>
                    <a:pt x="2924515" y="5546748"/>
                    <a:pt x="2810759" y="5703706"/>
                  </a:cubicBezTo>
                  <a:cubicBezTo>
                    <a:pt x="2815182" y="5707857"/>
                    <a:pt x="2818175" y="5711190"/>
                    <a:pt x="2821645" y="5713844"/>
                  </a:cubicBezTo>
                  <a:cubicBezTo>
                    <a:pt x="3010648" y="5858215"/>
                    <a:pt x="3195025" y="6008915"/>
                    <a:pt x="3400493" y="6130630"/>
                  </a:cubicBezTo>
                  <a:cubicBezTo>
                    <a:pt x="3428524" y="6147231"/>
                    <a:pt x="3455602" y="6154511"/>
                    <a:pt x="3487171" y="6152198"/>
                  </a:cubicBezTo>
                  <a:cubicBezTo>
                    <a:pt x="3625419" y="6141924"/>
                    <a:pt x="3732303" y="6080896"/>
                    <a:pt x="3805714" y="5961222"/>
                  </a:cubicBezTo>
                  <a:cubicBezTo>
                    <a:pt x="3880417" y="5839437"/>
                    <a:pt x="3930219" y="5707857"/>
                    <a:pt x="3966754" y="5570561"/>
                  </a:cubicBezTo>
                  <a:cubicBezTo>
                    <a:pt x="3968591" y="5563417"/>
                    <a:pt x="3971857" y="5556749"/>
                    <a:pt x="3972945" y="5553892"/>
                  </a:cubicBezTo>
                  <a:close/>
                  <a:moveTo>
                    <a:pt x="3412263" y="6487750"/>
                  </a:moveTo>
                  <a:cubicBezTo>
                    <a:pt x="3370353" y="6465842"/>
                    <a:pt x="3330892" y="6446996"/>
                    <a:pt x="3293133" y="6425157"/>
                  </a:cubicBezTo>
                  <a:cubicBezTo>
                    <a:pt x="3212034" y="6378212"/>
                    <a:pt x="3125561" y="6367327"/>
                    <a:pt x="3032624" y="6368891"/>
                  </a:cubicBezTo>
                  <a:cubicBezTo>
                    <a:pt x="2887844" y="6371341"/>
                    <a:pt x="2742860" y="6358958"/>
                    <a:pt x="2598080" y="6360727"/>
                  </a:cubicBezTo>
                  <a:cubicBezTo>
                    <a:pt x="2532017" y="6361543"/>
                    <a:pt x="2511538" y="6321266"/>
                    <a:pt x="2494189" y="6275138"/>
                  </a:cubicBezTo>
                  <a:cubicBezTo>
                    <a:pt x="2467111" y="6203020"/>
                    <a:pt x="2411730" y="6164580"/>
                    <a:pt x="2345259" y="6136277"/>
                  </a:cubicBezTo>
                  <a:cubicBezTo>
                    <a:pt x="2298450" y="6116343"/>
                    <a:pt x="2250349" y="6098790"/>
                    <a:pt x="2205514" y="6075113"/>
                  </a:cubicBezTo>
                  <a:cubicBezTo>
                    <a:pt x="2010251" y="5972243"/>
                    <a:pt x="1816009" y="5867536"/>
                    <a:pt x="1621359" y="5763442"/>
                  </a:cubicBezTo>
                  <a:cubicBezTo>
                    <a:pt x="1609793" y="5757250"/>
                    <a:pt x="1598227" y="5751059"/>
                    <a:pt x="1584280" y="5743575"/>
                  </a:cubicBezTo>
                  <a:cubicBezTo>
                    <a:pt x="1535226" y="5816509"/>
                    <a:pt x="1460931" y="5852568"/>
                    <a:pt x="1392147" y="5895975"/>
                  </a:cubicBezTo>
                  <a:cubicBezTo>
                    <a:pt x="1382350" y="5902167"/>
                    <a:pt x="1368266" y="5917134"/>
                    <a:pt x="1370239" y="5923802"/>
                  </a:cubicBezTo>
                  <a:cubicBezTo>
                    <a:pt x="1376839" y="5945845"/>
                    <a:pt x="1384527" y="5976257"/>
                    <a:pt x="1401400" y="5985102"/>
                  </a:cubicBezTo>
                  <a:cubicBezTo>
                    <a:pt x="1469435" y="6020685"/>
                    <a:pt x="1544002" y="6044225"/>
                    <a:pt x="1610405" y="6082121"/>
                  </a:cubicBezTo>
                  <a:cubicBezTo>
                    <a:pt x="1670753" y="6116615"/>
                    <a:pt x="1724161" y="6122262"/>
                    <a:pt x="1781447" y="6082529"/>
                  </a:cubicBezTo>
                  <a:cubicBezTo>
                    <a:pt x="1786482" y="6079059"/>
                    <a:pt x="1793489" y="6078379"/>
                    <a:pt x="1801110" y="6075930"/>
                  </a:cubicBezTo>
                  <a:cubicBezTo>
                    <a:pt x="1822473" y="6129066"/>
                    <a:pt x="1842203" y="6180773"/>
                    <a:pt x="1864587" y="6231323"/>
                  </a:cubicBezTo>
                  <a:cubicBezTo>
                    <a:pt x="1869213" y="6241801"/>
                    <a:pt x="1883365" y="6253843"/>
                    <a:pt x="1894182" y="6254932"/>
                  </a:cubicBezTo>
                  <a:cubicBezTo>
                    <a:pt x="1938065" y="6259354"/>
                    <a:pt x="1982425" y="6261123"/>
                    <a:pt x="2026580" y="6260987"/>
                  </a:cubicBezTo>
                  <a:cubicBezTo>
                    <a:pt x="2039234" y="6260919"/>
                    <a:pt x="2055019" y="6254183"/>
                    <a:pt x="2063931" y="6245134"/>
                  </a:cubicBezTo>
                  <a:cubicBezTo>
                    <a:pt x="2096997" y="6211321"/>
                    <a:pt x="2127817" y="6175330"/>
                    <a:pt x="2159454" y="6140155"/>
                  </a:cubicBezTo>
                  <a:cubicBezTo>
                    <a:pt x="2161154" y="6141176"/>
                    <a:pt x="2162923" y="6142128"/>
                    <a:pt x="2164624" y="6143149"/>
                  </a:cubicBezTo>
                  <a:cubicBezTo>
                    <a:pt x="2143601" y="6193428"/>
                    <a:pt x="2122578" y="6243638"/>
                    <a:pt x="2101283" y="6294528"/>
                  </a:cubicBezTo>
                  <a:cubicBezTo>
                    <a:pt x="2149724" y="6325553"/>
                    <a:pt x="2197009" y="6352631"/>
                    <a:pt x="2240756" y="6384676"/>
                  </a:cubicBezTo>
                  <a:cubicBezTo>
                    <a:pt x="2306139" y="6432573"/>
                    <a:pt x="2377712" y="6462781"/>
                    <a:pt x="2457586" y="6474211"/>
                  </a:cubicBezTo>
                  <a:cubicBezTo>
                    <a:pt x="2486501" y="6478361"/>
                    <a:pt x="2515757" y="6488022"/>
                    <a:pt x="2544127" y="6485845"/>
                  </a:cubicBezTo>
                  <a:cubicBezTo>
                    <a:pt x="2594746" y="6481899"/>
                    <a:pt x="2645161" y="6472782"/>
                    <a:pt x="2694963" y="6462304"/>
                  </a:cubicBezTo>
                  <a:cubicBezTo>
                    <a:pt x="2761638" y="6448357"/>
                    <a:pt x="2825183" y="6447541"/>
                    <a:pt x="2889545" y="6476660"/>
                  </a:cubicBezTo>
                  <a:cubicBezTo>
                    <a:pt x="2940844" y="6499792"/>
                    <a:pt x="2995953" y="6514624"/>
                    <a:pt x="3049769" y="6531905"/>
                  </a:cubicBezTo>
                  <a:cubicBezTo>
                    <a:pt x="3062015" y="6535851"/>
                    <a:pt x="3078072" y="6539933"/>
                    <a:pt x="3088549" y="6535307"/>
                  </a:cubicBezTo>
                  <a:cubicBezTo>
                    <a:pt x="3144202" y="6510610"/>
                    <a:pt x="3188221" y="6529592"/>
                    <a:pt x="3229315" y="6566808"/>
                  </a:cubicBezTo>
                  <a:cubicBezTo>
                    <a:pt x="3238500" y="6575108"/>
                    <a:pt x="3248705" y="6583748"/>
                    <a:pt x="3259999" y="6587762"/>
                  </a:cubicBezTo>
                  <a:cubicBezTo>
                    <a:pt x="3269388" y="6591096"/>
                    <a:pt x="3284424" y="6592049"/>
                    <a:pt x="3291296" y="6586742"/>
                  </a:cubicBezTo>
                  <a:cubicBezTo>
                    <a:pt x="3330960" y="6556330"/>
                    <a:pt x="3368720" y="6523809"/>
                    <a:pt x="3412263" y="6487750"/>
                  </a:cubicBezTo>
                  <a:close/>
                  <a:moveTo>
                    <a:pt x="5308963" y="919231"/>
                  </a:moveTo>
                  <a:cubicBezTo>
                    <a:pt x="5228817" y="872626"/>
                    <a:pt x="5155950" y="829355"/>
                    <a:pt x="5081996" y="788126"/>
                  </a:cubicBezTo>
                  <a:cubicBezTo>
                    <a:pt x="5066075" y="779213"/>
                    <a:pt x="5046209" y="774314"/>
                    <a:pt x="5027839" y="773362"/>
                  </a:cubicBezTo>
                  <a:cubicBezTo>
                    <a:pt x="4945244" y="769144"/>
                    <a:pt x="4862444" y="767987"/>
                    <a:pt x="4779849" y="763837"/>
                  </a:cubicBezTo>
                  <a:cubicBezTo>
                    <a:pt x="4741613" y="761932"/>
                    <a:pt x="4702560" y="759755"/>
                    <a:pt x="4665617" y="750638"/>
                  </a:cubicBezTo>
                  <a:cubicBezTo>
                    <a:pt x="4578871" y="729411"/>
                    <a:pt x="4492534" y="706075"/>
                    <a:pt x="4407286" y="679677"/>
                  </a:cubicBezTo>
                  <a:cubicBezTo>
                    <a:pt x="4227739" y="624160"/>
                    <a:pt x="4046016" y="587284"/>
                    <a:pt x="3856808" y="602116"/>
                  </a:cubicBezTo>
                  <a:cubicBezTo>
                    <a:pt x="3829866" y="604225"/>
                    <a:pt x="3802380" y="604361"/>
                    <a:pt x="3776118" y="609940"/>
                  </a:cubicBezTo>
                  <a:cubicBezTo>
                    <a:pt x="3514385" y="666138"/>
                    <a:pt x="3248297" y="704238"/>
                    <a:pt x="2994184" y="792956"/>
                  </a:cubicBezTo>
                  <a:cubicBezTo>
                    <a:pt x="2984863" y="796222"/>
                    <a:pt x="2975474" y="799148"/>
                    <a:pt x="2965269" y="802549"/>
                  </a:cubicBezTo>
                  <a:cubicBezTo>
                    <a:pt x="3015343" y="802549"/>
                    <a:pt x="3062832" y="803298"/>
                    <a:pt x="3110321" y="802413"/>
                  </a:cubicBezTo>
                  <a:cubicBezTo>
                    <a:pt x="3206931" y="800508"/>
                    <a:pt x="3304222" y="782479"/>
                    <a:pt x="3398588" y="822280"/>
                  </a:cubicBezTo>
                  <a:cubicBezTo>
                    <a:pt x="3416005" y="829628"/>
                    <a:pt x="3441110" y="828199"/>
                    <a:pt x="3459752" y="822008"/>
                  </a:cubicBezTo>
                  <a:cubicBezTo>
                    <a:pt x="3634264" y="764041"/>
                    <a:pt x="3809660" y="712878"/>
                    <a:pt x="3997030" y="734582"/>
                  </a:cubicBezTo>
                  <a:cubicBezTo>
                    <a:pt x="3998119" y="734718"/>
                    <a:pt x="3999411" y="734310"/>
                    <a:pt x="4000432" y="734650"/>
                  </a:cubicBezTo>
                  <a:cubicBezTo>
                    <a:pt x="4018325" y="740024"/>
                    <a:pt x="4038192" y="742134"/>
                    <a:pt x="4053636" y="751591"/>
                  </a:cubicBezTo>
                  <a:cubicBezTo>
                    <a:pt x="4117385" y="790507"/>
                    <a:pt x="4178958" y="833165"/>
                    <a:pt x="4243252" y="871061"/>
                  </a:cubicBezTo>
                  <a:cubicBezTo>
                    <a:pt x="4261893" y="882015"/>
                    <a:pt x="4287611" y="887186"/>
                    <a:pt x="4309314" y="885485"/>
                  </a:cubicBezTo>
                  <a:cubicBezTo>
                    <a:pt x="4375853" y="880178"/>
                    <a:pt x="4442664" y="873987"/>
                    <a:pt x="4508046" y="861128"/>
                  </a:cubicBezTo>
                  <a:cubicBezTo>
                    <a:pt x="4582614" y="846500"/>
                    <a:pt x="4647111" y="857590"/>
                    <a:pt x="4706438" y="907120"/>
                  </a:cubicBezTo>
                  <a:cubicBezTo>
                    <a:pt x="4753383" y="946309"/>
                    <a:pt x="4808288" y="968216"/>
                    <a:pt x="4871357" y="968216"/>
                  </a:cubicBezTo>
                  <a:cubicBezTo>
                    <a:pt x="4904082" y="968216"/>
                    <a:pt x="4936740" y="974203"/>
                    <a:pt x="4969465" y="976517"/>
                  </a:cubicBezTo>
                  <a:cubicBezTo>
                    <a:pt x="5012123" y="979510"/>
                    <a:pt x="5056618" y="990124"/>
                    <a:pt x="5097236" y="982028"/>
                  </a:cubicBezTo>
                  <a:cubicBezTo>
                    <a:pt x="5166700" y="968148"/>
                    <a:pt x="5233783" y="942295"/>
                    <a:pt x="5308963" y="919231"/>
                  </a:cubicBezTo>
                  <a:close/>
                  <a:moveTo>
                    <a:pt x="1720963" y="1534478"/>
                  </a:moveTo>
                  <a:cubicBezTo>
                    <a:pt x="1691844" y="1534478"/>
                    <a:pt x="1664630" y="1536519"/>
                    <a:pt x="1637824" y="1534001"/>
                  </a:cubicBezTo>
                  <a:cubicBezTo>
                    <a:pt x="1591900" y="1529783"/>
                    <a:pt x="1551895" y="1541757"/>
                    <a:pt x="1512842" y="1565842"/>
                  </a:cubicBezTo>
                  <a:cubicBezTo>
                    <a:pt x="1468619" y="1593056"/>
                    <a:pt x="1420790" y="1614351"/>
                    <a:pt x="1376090" y="1640817"/>
                  </a:cubicBezTo>
                  <a:cubicBezTo>
                    <a:pt x="1299890" y="1685993"/>
                    <a:pt x="1232263" y="1739197"/>
                    <a:pt x="1217975" y="1835264"/>
                  </a:cubicBezTo>
                  <a:cubicBezTo>
                    <a:pt x="1217295" y="1839686"/>
                    <a:pt x="1215050" y="1843836"/>
                    <a:pt x="1213825" y="1848122"/>
                  </a:cubicBezTo>
                  <a:cubicBezTo>
                    <a:pt x="1182393" y="1962694"/>
                    <a:pt x="1149940" y="2077266"/>
                    <a:pt x="1156675" y="2197894"/>
                  </a:cubicBezTo>
                  <a:cubicBezTo>
                    <a:pt x="1158036" y="2222387"/>
                    <a:pt x="1166064" y="2246471"/>
                    <a:pt x="1171031" y="2270760"/>
                  </a:cubicBezTo>
                  <a:cubicBezTo>
                    <a:pt x="1175929" y="2270896"/>
                    <a:pt x="1180828" y="2271032"/>
                    <a:pt x="1185726" y="2271168"/>
                  </a:cubicBezTo>
                  <a:cubicBezTo>
                    <a:pt x="1336834" y="2149929"/>
                    <a:pt x="1320981" y="1973920"/>
                    <a:pt x="1330643" y="1795871"/>
                  </a:cubicBezTo>
                  <a:cubicBezTo>
                    <a:pt x="1335473" y="1816146"/>
                    <a:pt x="1337922" y="1826827"/>
                    <a:pt x="1340576" y="1837441"/>
                  </a:cubicBezTo>
                  <a:cubicBezTo>
                    <a:pt x="1359830" y="1916362"/>
                    <a:pt x="1375682" y="1996372"/>
                    <a:pt x="1399563" y="2073865"/>
                  </a:cubicBezTo>
                  <a:cubicBezTo>
                    <a:pt x="1418817" y="2136526"/>
                    <a:pt x="1466578" y="2142921"/>
                    <a:pt x="1508216" y="2092643"/>
                  </a:cubicBezTo>
                  <a:cubicBezTo>
                    <a:pt x="1520326" y="2078083"/>
                    <a:pt x="1529511" y="2060734"/>
                    <a:pt x="1538083" y="2043657"/>
                  </a:cubicBezTo>
                  <a:cubicBezTo>
                    <a:pt x="1554752" y="2010319"/>
                    <a:pt x="1569584" y="1976029"/>
                    <a:pt x="1585844" y="1942556"/>
                  </a:cubicBezTo>
                  <a:cubicBezTo>
                    <a:pt x="1610337" y="1892141"/>
                    <a:pt x="1628503" y="1840774"/>
                    <a:pt x="1624693" y="1783012"/>
                  </a:cubicBezTo>
                  <a:cubicBezTo>
                    <a:pt x="1623944" y="1771242"/>
                    <a:pt x="1633129" y="1754437"/>
                    <a:pt x="1643062" y="1747089"/>
                  </a:cubicBezTo>
                  <a:cubicBezTo>
                    <a:pt x="1714500" y="1694021"/>
                    <a:pt x="1736067" y="1623332"/>
                    <a:pt x="1720963" y="1534478"/>
                  </a:cubicBezTo>
                  <a:close/>
                  <a:moveTo>
                    <a:pt x="6047831" y="3858305"/>
                  </a:moveTo>
                  <a:cubicBezTo>
                    <a:pt x="6050688" y="3859530"/>
                    <a:pt x="6053545" y="3860755"/>
                    <a:pt x="6056403" y="3861980"/>
                  </a:cubicBezTo>
                  <a:cubicBezTo>
                    <a:pt x="6106069" y="3817484"/>
                    <a:pt x="6155191" y="3772376"/>
                    <a:pt x="6205606" y="3728766"/>
                  </a:cubicBezTo>
                  <a:cubicBezTo>
                    <a:pt x="6222138" y="3714478"/>
                    <a:pt x="6226833" y="3702231"/>
                    <a:pt x="6220709" y="3679508"/>
                  </a:cubicBezTo>
                  <a:cubicBezTo>
                    <a:pt x="6172268" y="3500574"/>
                    <a:pt x="6121785" y="3321980"/>
                    <a:pt x="6079943" y="3141481"/>
                  </a:cubicBezTo>
                  <a:cubicBezTo>
                    <a:pt x="6047626" y="3002280"/>
                    <a:pt x="5937545" y="2940572"/>
                    <a:pt x="5833042" y="2867025"/>
                  </a:cubicBezTo>
                  <a:cubicBezTo>
                    <a:pt x="5817121" y="2974385"/>
                    <a:pt x="5806372" y="3080045"/>
                    <a:pt x="5796302" y="3185704"/>
                  </a:cubicBezTo>
                  <a:cubicBezTo>
                    <a:pt x="5795418" y="3195297"/>
                    <a:pt x="5797119" y="3205979"/>
                    <a:pt x="5800453" y="3215096"/>
                  </a:cubicBezTo>
                  <a:cubicBezTo>
                    <a:pt x="5817734" y="3262721"/>
                    <a:pt x="5837396" y="3309597"/>
                    <a:pt x="5853453" y="3357631"/>
                  </a:cubicBezTo>
                  <a:cubicBezTo>
                    <a:pt x="5869237" y="3404779"/>
                    <a:pt x="5881755" y="3452949"/>
                    <a:pt x="5893185" y="3492205"/>
                  </a:cubicBezTo>
                  <a:cubicBezTo>
                    <a:pt x="5957139" y="3431586"/>
                    <a:pt x="6020957" y="3371170"/>
                    <a:pt x="6084706" y="3310754"/>
                  </a:cubicBezTo>
                  <a:cubicBezTo>
                    <a:pt x="6088584" y="3313339"/>
                    <a:pt x="6092394" y="3315925"/>
                    <a:pt x="6096272" y="3318510"/>
                  </a:cubicBezTo>
                  <a:cubicBezTo>
                    <a:pt x="6005785" y="3492954"/>
                    <a:pt x="6053614" y="3677603"/>
                    <a:pt x="6047831" y="3858305"/>
                  </a:cubicBezTo>
                  <a:close/>
                  <a:moveTo>
                    <a:pt x="4130516" y="1207770"/>
                  </a:moveTo>
                  <a:cubicBezTo>
                    <a:pt x="4101261" y="1184298"/>
                    <a:pt x="4079625" y="1164295"/>
                    <a:pt x="4055337" y="1148375"/>
                  </a:cubicBezTo>
                  <a:cubicBezTo>
                    <a:pt x="4039212" y="1137829"/>
                    <a:pt x="4019890" y="1128985"/>
                    <a:pt x="4000976" y="1126331"/>
                  </a:cubicBezTo>
                  <a:cubicBezTo>
                    <a:pt x="3907971" y="1113200"/>
                    <a:pt x="3814830" y="1100138"/>
                    <a:pt x="3721349" y="1091633"/>
                  </a:cubicBezTo>
                  <a:cubicBezTo>
                    <a:pt x="3656171" y="1085714"/>
                    <a:pt x="3598545" y="1067276"/>
                    <a:pt x="3548607" y="1023869"/>
                  </a:cubicBezTo>
                  <a:cubicBezTo>
                    <a:pt x="3525679" y="1003935"/>
                    <a:pt x="3499417" y="987538"/>
                    <a:pt x="3473631" y="971142"/>
                  </a:cubicBezTo>
                  <a:cubicBezTo>
                    <a:pt x="3466624" y="966651"/>
                    <a:pt x="3452744" y="963658"/>
                    <a:pt x="3447302" y="967468"/>
                  </a:cubicBezTo>
                  <a:cubicBezTo>
                    <a:pt x="3384028" y="1012167"/>
                    <a:pt x="3321776" y="1058296"/>
                    <a:pt x="3253196" y="1108506"/>
                  </a:cubicBezTo>
                  <a:cubicBezTo>
                    <a:pt x="3335247" y="1135856"/>
                    <a:pt x="3408657" y="1165928"/>
                    <a:pt x="3484857" y="1184570"/>
                  </a:cubicBezTo>
                  <a:cubicBezTo>
                    <a:pt x="3607798" y="1214642"/>
                    <a:pt x="3732303" y="1238726"/>
                    <a:pt x="3856741" y="1262199"/>
                  </a:cubicBezTo>
                  <a:cubicBezTo>
                    <a:pt x="3910557" y="1272336"/>
                    <a:pt x="3965802" y="1277098"/>
                    <a:pt x="4020638" y="1279548"/>
                  </a:cubicBezTo>
                  <a:cubicBezTo>
                    <a:pt x="4051867" y="1280976"/>
                    <a:pt x="4083435" y="1272132"/>
                    <a:pt x="4114936" y="1269002"/>
                  </a:cubicBezTo>
                  <a:cubicBezTo>
                    <a:pt x="4232230" y="1257436"/>
                    <a:pt x="4348094" y="1242060"/>
                    <a:pt x="4457224" y="1191918"/>
                  </a:cubicBezTo>
                  <a:cubicBezTo>
                    <a:pt x="4516619" y="1164567"/>
                    <a:pt x="4579552" y="1144837"/>
                    <a:pt x="4640852" y="1121637"/>
                  </a:cubicBezTo>
                  <a:cubicBezTo>
                    <a:pt x="4648268" y="1118847"/>
                    <a:pt x="4655480" y="1115446"/>
                    <a:pt x="4662828" y="1112316"/>
                  </a:cubicBezTo>
                  <a:cubicBezTo>
                    <a:pt x="4662215" y="1110955"/>
                    <a:pt x="4661671" y="1109663"/>
                    <a:pt x="4661059" y="1108302"/>
                  </a:cubicBezTo>
                  <a:cubicBezTo>
                    <a:pt x="4484846" y="1115241"/>
                    <a:pt x="4308634" y="1122113"/>
                    <a:pt x="4130516" y="1129121"/>
                  </a:cubicBezTo>
                  <a:cubicBezTo>
                    <a:pt x="4130516" y="1154770"/>
                    <a:pt x="4130516" y="1177290"/>
                    <a:pt x="4130516" y="1207770"/>
                  </a:cubicBezTo>
                  <a:close/>
                  <a:moveTo>
                    <a:pt x="5422582" y="5920536"/>
                  </a:moveTo>
                  <a:cubicBezTo>
                    <a:pt x="5421970" y="5916114"/>
                    <a:pt x="5421358" y="5911759"/>
                    <a:pt x="5420678" y="5907337"/>
                  </a:cubicBezTo>
                  <a:cubicBezTo>
                    <a:pt x="5369515" y="5894002"/>
                    <a:pt x="5318012" y="5881824"/>
                    <a:pt x="5267257" y="5866992"/>
                  </a:cubicBezTo>
                  <a:cubicBezTo>
                    <a:pt x="5188676" y="5844064"/>
                    <a:pt x="5115673" y="5853657"/>
                    <a:pt x="5040290" y="5886790"/>
                  </a:cubicBezTo>
                  <a:cubicBezTo>
                    <a:pt x="4865914" y="5963467"/>
                    <a:pt x="4697118" y="6050416"/>
                    <a:pt x="4539479" y="6156688"/>
                  </a:cubicBezTo>
                  <a:cubicBezTo>
                    <a:pt x="4472736" y="6201660"/>
                    <a:pt x="4417899" y="6264389"/>
                    <a:pt x="4357620" y="6319021"/>
                  </a:cubicBezTo>
                  <a:cubicBezTo>
                    <a:pt x="4359864" y="6321947"/>
                    <a:pt x="4362178" y="6324804"/>
                    <a:pt x="4364423" y="6327730"/>
                  </a:cubicBezTo>
                  <a:cubicBezTo>
                    <a:pt x="4387487" y="6322899"/>
                    <a:pt x="4410347" y="6317253"/>
                    <a:pt x="4433547" y="6313442"/>
                  </a:cubicBezTo>
                  <a:cubicBezTo>
                    <a:pt x="4539343" y="6295753"/>
                    <a:pt x="4644866" y="6275682"/>
                    <a:pt x="4751274" y="6262960"/>
                  </a:cubicBezTo>
                  <a:cubicBezTo>
                    <a:pt x="4784476" y="6259014"/>
                    <a:pt x="4810737" y="6251870"/>
                    <a:pt x="4830400" y="6226901"/>
                  </a:cubicBezTo>
                  <a:cubicBezTo>
                    <a:pt x="4867479" y="6179888"/>
                    <a:pt x="4901905" y="6130766"/>
                    <a:pt x="4939529" y="6084162"/>
                  </a:cubicBezTo>
                  <a:cubicBezTo>
                    <a:pt x="4950482" y="6070555"/>
                    <a:pt x="4967083" y="6057696"/>
                    <a:pt x="4983548" y="6053070"/>
                  </a:cubicBezTo>
                  <a:cubicBezTo>
                    <a:pt x="5047638" y="6034972"/>
                    <a:pt x="5113564" y="6023134"/>
                    <a:pt x="5177178" y="6003744"/>
                  </a:cubicBezTo>
                  <a:cubicBezTo>
                    <a:pt x="5259841" y="5978639"/>
                    <a:pt x="5340871" y="5948499"/>
                    <a:pt x="5422582" y="5920536"/>
                  </a:cubicBezTo>
                  <a:close/>
                  <a:moveTo>
                    <a:pt x="5743098" y="2079376"/>
                  </a:moveTo>
                  <a:cubicBezTo>
                    <a:pt x="5743098" y="2112781"/>
                    <a:pt x="5739425" y="2142513"/>
                    <a:pt x="5743915" y="2170952"/>
                  </a:cubicBezTo>
                  <a:cubicBezTo>
                    <a:pt x="5750923" y="2215447"/>
                    <a:pt x="5763986" y="2258922"/>
                    <a:pt x="5773511" y="2303009"/>
                  </a:cubicBezTo>
                  <a:cubicBezTo>
                    <a:pt x="5805147" y="2449762"/>
                    <a:pt x="5839165" y="2596107"/>
                    <a:pt x="5865971" y="2743744"/>
                  </a:cubicBezTo>
                  <a:cubicBezTo>
                    <a:pt x="5875020" y="2793546"/>
                    <a:pt x="5898016" y="2821986"/>
                    <a:pt x="5942239" y="2835252"/>
                  </a:cubicBezTo>
                  <a:cubicBezTo>
                    <a:pt x="5980883" y="2846819"/>
                    <a:pt x="6020616" y="2856888"/>
                    <a:pt x="6060621" y="2861174"/>
                  </a:cubicBezTo>
                  <a:cubicBezTo>
                    <a:pt x="6098721" y="2865256"/>
                    <a:pt x="6123078" y="2843417"/>
                    <a:pt x="6129746" y="2805997"/>
                  </a:cubicBezTo>
                  <a:cubicBezTo>
                    <a:pt x="6138931" y="2754562"/>
                    <a:pt x="6133760" y="2704148"/>
                    <a:pt x="6108790" y="2657747"/>
                  </a:cubicBezTo>
                  <a:cubicBezTo>
                    <a:pt x="6024562" y="2501537"/>
                    <a:pt x="5937885" y="2346688"/>
                    <a:pt x="5855834" y="2189321"/>
                  </a:cubicBezTo>
                  <a:cubicBezTo>
                    <a:pt x="5830388" y="2140540"/>
                    <a:pt x="5795214" y="2106862"/>
                    <a:pt x="5743098" y="2079376"/>
                  </a:cubicBezTo>
                  <a:close/>
                  <a:moveTo>
                    <a:pt x="609532" y="2907370"/>
                  </a:moveTo>
                  <a:cubicBezTo>
                    <a:pt x="537550" y="2970371"/>
                    <a:pt x="470127" y="3030515"/>
                    <a:pt x="401479" y="3089094"/>
                  </a:cubicBezTo>
                  <a:cubicBezTo>
                    <a:pt x="342900" y="3139100"/>
                    <a:pt x="309903" y="3203258"/>
                    <a:pt x="293642" y="3276736"/>
                  </a:cubicBezTo>
                  <a:cubicBezTo>
                    <a:pt x="273504" y="3367360"/>
                    <a:pt x="270578" y="3458732"/>
                    <a:pt x="293982" y="3549083"/>
                  </a:cubicBezTo>
                  <a:cubicBezTo>
                    <a:pt x="307862" y="3602763"/>
                    <a:pt x="326912" y="3655083"/>
                    <a:pt x="344125" y="3709579"/>
                  </a:cubicBezTo>
                  <a:cubicBezTo>
                    <a:pt x="385354" y="3691414"/>
                    <a:pt x="394811" y="3660526"/>
                    <a:pt x="392974" y="3630522"/>
                  </a:cubicBezTo>
                  <a:cubicBezTo>
                    <a:pt x="388144" y="3550852"/>
                    <a:pt x="418216" y="3481932"/>
                    <a:pt x="453118" y="3414577"/>
                  </a:cubicBezTo>
                  <a:cubicBezTo>
                    <a:pt x="501423" y="3321300"/>
                    <a:pt x="553675" y="3229996"/>
                    <a:pt x="601640" y="3136515"/>
                  </a:cubicBezTo>
                  <a:cubicBezTo>
                    <a:pt x="638719" y="3064397"/>
                    <a:pt x="633208" y="2989149"/>
                    <a:pt x="609532" y="2907370"/>
                  </a:cubicBezTo>
                  <a:close/>
                  <a:moveTo>
                    <a:pt x="4814819" y="1047954"/>
                  </a:moveTo>
                  <a:cubicBezTo>
                    <a:pt x="4743314" y="1006520"/>
                    <a:pt x="4680449" y="969033"/>
                    <a:pt x="4616359" y="933654"/>
                  </a:cubicBezTo>
                  <a:cubicBezTo>
                    <a:pt x="4602616" y="926034"/>
                    <a:pt x="4584315" y="921544"/>
                    <a:pt x="4568802" y="923041"/>
                  </a:cubicBezTo>
                  <a:cubicBezTo>
                    <a:pt x="4500086" y="929572"/>
                    <a:pt x="4431166" y="936171"/>
                    <a:pt x="4363130" y="947738"/>
                  </a:cubicBezTo>
                  <a:cubicBezTo>
                    <a:pt x="4297612" y="958895"/>
                    <a:pt x="4236584" y="957535"/>
                    <a:pt x="4176849" y="922905"/>
                  </a:cubicBezTo>
                  <a:cubicBezTo>
                    <a:pt x="4135959" y="899228"/>
                    <a:pt x="4090783" y="882899"/>
                    <a:pt x="4047172" y="864054"/>
                  </a:cubicBezTo>
                  <a:cubicBezTo>
                    <a:pt x="4036015" y="859223"/>
                    <a:pt x="4023768" y="855073"/>
                    <a:pt x="4011726" y="854256"/>
                  </a:cubicBezTo>
                  <a:cubicBezTo>
                    <a:pt x="3918993" y="847793"/>
                    <a:pt x="3826260" y="842214"/>
                    <a:pt x="3733528" y="836567"/>
                  </a:cubicBezTo>
                  <a:cubicBezTo>
                    <a:pt x="3727949" y="836227"/>
                    <a:pt x="3721077" y="835138"/>
                    <a:pt x="3716927" y="837724"/>
                  </a:cubicBezTo>
                  <a:cubicBezTo>
                    <a:pt x="3676514" y="863237"/>
                    <a:pt x="3636509" y="889499"/>
                    <a:pt x="3591129" y="918958"/>
                  </a:cubicBezTo>
                  <a:cubicBezTo>
                    <a:pt x="3625827" y="927055"/>
                    <a:pt x="3652225" y="933246"/>
                    <a:pt x="3678623" y="939369"/>
                  </a:cubicBezTo>
                  <a:cubicBezTo>
                    <a:pt x="3800883" y="967944"/>
                    <a:pt x="3922735" y="996451"/>
                    <a:pt x="4049758" y="998832"/>
                  </a:cubicBezTo>
                  <a:cubicBezTo>
                    <a:pt x="4136707" y="1000465"/>
                    <a:pt x="4224201" y="1008629"/>
                    <a:pt x="4310062" y="1022373"/>
                  </a:cubicBezTo>
                  <a:cubicBezTo>
                    <a:pt x="4474029" y="1048566"/>
                    <a:pt x="4638471" y="1055642"/>
                    <a:pt x="4814819" y="1047954"/>
                  </a:cubicBezTo>
                  <a:close/>
                  <a:moveTo>
                    <a:pt x="4956538" y="6291603"/>
                  </a:moveTo>
                  <a:cubicBezTo>
                    <a:pt x="4965315" y="6293508"/>
                    <a:pt x="4967491" y="6294324"/>
                    <a:pt x="4969669" y="6294460"/>
                  </a:cubicBezTo>
                  <a:cubicBezTo>
                    <a:pt x="5117782" y="6303509"/>
                    <a:pt x="5263243" y="6277723"/>
                    <a:pt x="5409315" y="6260171"/>
                  </a:cubicBezTo>
                  <a:cubicBezTo>
                    <a:pt x="5420881" y="6258810"/>
                    <a:pt x="5433604" y="6248468"/>
                    <a:pt x="5441496" y="6238807"/>
                  </a:cubicBezTo>
                  <a:cubicBezTo>
                    <a:pt x="5476467" y="6195740"/>
                    <a:pt x="5509872" y="6151313"/>
                    <a:pt x="5543890" y="6107430"/>
                  </a:cubicBezTo>
                  <a:cubicBezTo>
                    <a:pt x="5592127" y="6045110"/>
                    <a:pt x="5640433" y="5982857"/>
                    <a:pt x="5688670" y="5920604"/>
                  </a:cubicBezTo>
                  <a:cubicBezTo>
                    <a:pt x="5625669" y="5939654"/>
                    <a:pt x="5566546" y="5964351"/>
                    <a:pt x="5506742" y="5987143"/>
                  </a:cubicBezTo>
                  <a:cubicBezTo>
                    <a:pt x="5420337" y="6020072"/>
                    <a:pt x="5334408" y="6055111"/>
                    <a:pt x="5246234" y="6082597"/>
                  </a:cubicBezTo>
                  <a:cubicBezTo>
                    <a:pt x="5191601" y="6099606"/>
                    <a:pt x="5132954" y="6103824"/>
                    <a:pt x="5076349" y="6114982"/>
                  </a:cubicBezTo>
                  <a:cubicBezTo>
                    <a:pt x="5063966" y="6117431"/>
                    <a:pt x="5046753" y="6121650"/>
                    <a:pt x="5041650" y="6130630"/>
                  </a:cubicBezTo>
                  <a:cubicBezTo>
                    <a:pt x="5012123" y="6182338"/>
                    <a:pt x="4985589" y="6235746"/>
                    <a:pt x="4956538" y="6291603"/>
                  </a:cubicBezTo>
                  <a:close/>
                  <a:moveTo>
                    <a:pt x="1747701" y="5702141"/>
                  </a:moveTo>
                  <a:cubicBezTo>
                    <a:pt x="1863906" y="5793990"/>
                    <a:pt x="1981064" y="5882572"/>
                    <a:pt x="2113734" y="5947206"/>
                  </a:cubicBezTo>
                  <a:cubicBezTo>
                    <a:pt x="2128769" y="5954554"/>
                    <a:pt x="2145642" y="5958160"/>
                    <a:pt x="2161631" y="5963603"/>
                  </a:cubicBezTo>
                  <a:cubicBezTo>
                    <a:pt x="2198710" y="5976190"/>
                    <a:pt x="2238103" y="5984490"/>
                    <a:pt x="2272325" y="6002519"/>
                  </a:cubicBezTo>
                  <a:cubicBezTo>
                    <a:pt x="2320222" y="6027760"/>
                    <a:pt x="2363152" y="6062186"/>
                    <a:pt x="2410505" y="6088720"/>
                  </a:cubicBezTo>
                  <a:cubicBezTo>
                    <a:pt x="2431120" y="6100218"/>
                    <a:pt x="2457314" y="6101715"/>
                    <a:pt x="2489699" y="6110016"/>
                  </a:cubicBezTo>
                  <a:cubicBezTo>
                    <a:pt x="2472214" y="6049056"/>
                    <a:pt x="2459559" y="5999934"/>
                    <a:pt x="2443503" y="5952037"/>
                  </a:cubicBezTo>
                  <a:cubicBezTo>
                    <a:pt x="2438264" y="5936525"/>
                    <a:pt x="2426766" y="5919856"/>
                    <a:pt x="2413363" y="5910807"/>
                  </a:cubicBezTo>
                  <a:cubicBezTo>
                    <a:pt x="2322195" y="5849575"/>
                    <a:pt x="2230007" y="5789840"/>
                    <a:pt x="2137410" y="5730785"/>
                  </a:cubicBezTo>
                  <a:cubicBezTo>
                    <a:pt x="2123803" y="5722144"/>
                    <a:pt x="2106454" y="5715612"/>
                    <a:pt x="2090533" y="5714864"/>
                  </a:cubicBezTo>
                  <a:cubicBezTo>
                    <a:pt x="1976301" y="5709693"/>
                    <a:pt x="1862001" y="5706156"/>
                    <a:pt x="1747701" y="5702141"/>
                  </a:cubicBezTo>
                  <a:close/>
                  <a:moveTo>
                    <a:pt x="2010659" y="1128713"/>
                  </a:moveTo>
                  <a:cubicBezTo>
                    <a:pt x="2087608" y="1128713"/>
                    <a:pt x="2158433" y="1129529"/>
                    <a:pt x="2229258" y="1128168"/>
                  </a:cubicBezTo>
                  <a:cubicBezTo>
                    <a:pt x="2250213" y="1127760"/>
                    <a:pt x="2272121" y="1124086"/>
                    <a:pt x="2291851" y="1117010"/>
                  </a:cubicBezTo>
                  <a:cubicBezTo>
                    <a:pt x="2383223" y="1084149"/>
                    <a:pt x="2472418" y="1044348"/>
                    <a:pt x="2565355" y="1017406"/>
                  </a:cubicBezTo>
                  <a:cubicBezTo>
                    <a:pt x="2633730" y="997608"/>
                    <a:pt x="2657067" y="945628"/>
                    <a:pt x="2687207" y="893581"/>
                  </a:cubicBezTo>
                  <a:cubicBezTo>
                    <a:pt x="2682716" y="891472"/>
                    <a:pt x="2680879" y="889771"/>
                    <a:pt x="2679110" y="889771"/>
                  </a:cubicBezTo>
                  <a:cubicBezTo>
                    <a:pt x="2528615" y="889567"/>
                    <a:pt x="2378120" y="889295"/>
                    <a:pt x="2227625" y="889839"/>
                  </a:cubicBezTo>
                  <a:cubicBezTo>
                    <a:pt x="2218713" y="889907"/>
                    <a:pt x="2207010" y="894398"/>
                    <a:pt x="2201500" y="900929"/>
                  </a:cubicBezTo>
                  <a:cubicBezTo>
                    <a:pt x="2138635" y="974816"/>
                    <a:pt x="2076858" y="1049315"/>
                    <a:pt x="2010659" y="1128713"/>
                  </a:cubicBezTo>
                  <a:close/>
                  <a:moveTo>
                    <a:pt x="722403" y="2576104"/>
                  </a:moveTo>
                  <a:cubicBezTo>
                    <a:pt x="827654" y="2503919"/>
                    <a:pt x="924673" y="2437924"/>
                    <a:pt x="1020740" y="2370500"/>
                  </a:cubicBezTo>
                  <a:cubicBezTo>
                    <a:pt x="1028836" y="2364854"/>
                    <a:pt x="1033531" y="2350294"/>
                    <a:pt x="1034619" y="2339340"/>
                  </a:cubicBezTo>
                  <a:cubicBezTo>
                    <a:pt x="1041763" y="2269604"/>
                    <a:pt x="1047682" y="2199799"/>
                    <a:pt x="1053465" y="2129926"/>
                  </a:cubicBezTo>
                  <a:cubicBezTo>
                    <a:pt x="1057751" y="2077743"/>
                    <a:pt x="1061153" y="2025423"/>
                    <a:pt x="1065303" y="1968001"/>
                  </a:cubicBezTo>
                  <a:cubicBezTo>
                    <a:pt x="975428" y="2019368"/>
                    <a:pt x="900181" y="2078831"/>
                    <a:pt x="853712" y="2165849"/>
                  </a:cubicBezTo>
                  <a:cubicBezTo>
                    <a:pt x="786697" y="2291375"/>
                    <a:pt x="757101" y="2429623"/>
                    <a:pt x="722403" y="2576104"/>
                  </a:cubicBezTo>
                  <a:close/>
                  <a:moveTo>
                    <a:pt x="609124" y="4006487"/>
                  </a:moveTo>
                  <a:cubicBezTo>
                    <a:pt x="613886" y="3999820"/>
                    <a:pt x="616880" y="3996418"/>
                    <a:pt x="618989" y="3992540"/>
                  </a:cubicBezTo>
                  <a:cubicBezTo>
                    <a:pt x="678112" y="3881982"/>
                    <a:pt x="737235" y="3771492"/>
                    <a:pt x="796018" y="3660730"/>
                  </a:cubicBezTo>
                  <a:cubicBezTo>
                    <a:pt x="800100" y="3653042"/>
                    <a:pt x="804318" y="3643653"/>
                    <a:pt x="803638" y="3635420"/>
                  </a:cubicBezTo>
                  <a:cubicBezTo>
                    <a:pt x="799147" y="3582829"/>
                    <a:pt x="793228" y="3530441"/>
                    <a:pt x="787581" y="3475537"/>
                  </a:cubicBezTo>
                  <a:cubicBezTo>
                    <a:pt x="695189" y="3479211"/>
                    <a:pt x="620554" y="3506561"/>
                    <a:pt x="576807" y="3590789"/>
                  </a:cubicBezTo>
                  <a:cubicBezTo>
                    <a:pt x="532516" y="3676174"/>
                    <a:pt x="512785" y="3768839"/>
                    <a:pt x="497681" y="3862660"/>
                  </a:cubicBezTo>
                  <a:cubicBezTo>
                    <a:pt x="496116" y="3872321"/>
                    <a:pt x="499654" y="3885860"/>
                    <a:pt x="505982" y="3893208"/>
                  </a:cubicBezTo>
                  <a:cubicBezTo>
                    <a:pt x="538571" y="3930832"/>
                    <a:pt x="572793" y="3966959"/>
                    <a:pt x="609124" y="4006487"/>
                  </a:cubicBezTo>
                  <a:close/>
                  <a:moveTo>
                    <a:pt x="1575843" y="2163400"/>
                  </a:moveTo>
                  <a:cubicBezTo>
                    <a:pt x="1646940" y="2139928"/>
                    <a:pt x="1710486" y="2119993"/>
                    <a:pt x="1773011" y="2097133"/>
                  </a:cubicBezTo>
                  <a:cubicBezTo>
                    <a:pt x="1782944" y="2093527"/>
                    <a:pt x="1793626" y="2077130"/>
                    <a:pt x="1794510" y="2065973"/>
                  </a:cubicBezTo>
                  <a:cubicBezTo>
                    <a:pt x="1800837" y="1980111"/>
                    <a:pt x="1806076" y="1894114"/>
                    <a:pt x="1808797" y="1808049"/>
                  </a:cubicBezTo>
                  <a:cubicBezTo>
                    <a:pt x="1809750" y="1779338"/>
                    <a:pt x="1819003" y="1757907"/>
                    <a:pt x="1840706" y="1740762"/>
                  </a:cubicBezTo>
                  <a:cubicBezTo>
                    <a:pt x="1895815" y="1697219"/>
                    <a:pt x="1952353" y="1655377"/>
                    <a:pt x="2005421" y="1609453"/>
                  </a:cubicBezTo>
                  <a:cubicBezTo>
                    <a:pt x="2035084" y="1583803"/>
                    <a:pt x="2058897" y="1551418"/>
                    <a:pt x="2085295" y="1522027"/>
                  </a:cubicBezTo>
                  <a:cubicBezTo>
                    <a:pt x="2051413" y="1516924"/>
                    <a:pt x="2024062" y="1517469"/>
                    <a:pt x="1997392" y="1522027"/>
                  </a:cubicBezTo>
                  <a:cubicBezTo>
                    <a:pt x="1920920" y="1534954"/>
                    <a:pt x="1846353" y="1548833"/>
                    <a:pt x="1802810" y="1627006"/>
                  </a:cubicBezTo>
                  <a:cubicBezTo>
                    <a:pt x="1708921" y="1795599"/>
                    <a:pt x="1644695" y="1976301"/>
                    <a:pt x="1575843" y="2163400"/>
                  </a:cubicBezTo>
                  <a:close/>
                  <a:moveTo>
                    <a:pt x="1969294" y="5586004"/>
                  </a:moveTo>
                  <a:cubicBezTo>
                    <a:pt x="1970518" y="5582058"/>
                    <a:pt x="1971743" y="5578181"/>
                    <a:pt x="1972900" y="5574234"/>
                  </a:cubicBezTo>
                  <a:cubicBezTo>
                    <a:pt x="1877650" y="5525453"/>
                    <a:pt x="1785529" y="5468915"/>
                    <a:pt x="1686401" y="5429999"/>
                  </a:cubicBezTo>
                  <a:cubicBezTo>
                    <a:pt x="1570877" y="5384619"/>
                    <a:pt x="1445827" y="5398702"/>
                    <a:pt x="1324043" y="5401220"/>
                  </a:cubicBezTo>
                  <a:cubicBezTo>
                    <a:pt x="1313565" y="5401424"/>
                    <a:pt x="1303360" y="5412378"/>
                    <a:pt x="1292951" y="5418364"/>
                  </a:cubicBezTo>
                  <a:cubicBezTo>
                    <a:pt x="1299006" y="5428434"/>
                    <a:pt x="1302680" y="5442245"/>
                    <a:pt x="1311524" y="5448096"/>
                  </a:cubicBezTo>
                  <a:cubicBezTo>
                    <a:pt x="1394324" y="5502797"/>
                    <a:pt x="1477872" y="5556477"/>
                    <a:pt x="1561896" y="5609409"/>
                  </a:cubicBezTo>
                  <a:cubicBezTo>
                    <a:pt x="1569312" y="5614103"/>
                    <a:pt x="1581490" y="5612470"/>
                    <a:pt x="1591355" y="5611994"/>
                  </a:cubicBezTo>
                  <a:cubicBezTo>
                    <a:pt x="1641021" y="5609273"/>
                    <a:pt x="1690687" y="5606279"/>
                    <a:pt x="1740354" y="5602809"/>
                  </a:cubicBezTo>
                  <a:cubicBezTo>
                    <a:pt x="1816622" y="5597434"/>
                    <a:pt x="1892958" y="5591583"/>
                    <a:pt x="1969294" y="5586004"/>
                  </a:cubicBezTo>
                  <a:close/>
                  <a:moveTo>
                    <a:pt x="4890203" y="5755005"/>
                  </a:moveTo>
                  <a:cubicBezTo>
                    <a:pt x="4887141" y="5749971"/>
                    <a:pt x="4884080" y="5744936"/>
                    <a:pt x="4881018" y="5739901"/>
                  </a:cubicBezTo>
                  <a:cubicBezTo>
                    <a:pt x="4760187" y="5782764"/>
                    <a:pt x="4638879" y="5824198"/>
                    <a:pt x="4518796" y="5869101"/>
                  </a:cubicBezTo>
                  <a:cubicBezTo>
                    <a:pt x="4452325" y="5893934"/>
                    <a:pt x="4396536" y="5934552"/>
                    <a:pt x="4350476" y="5990953"/>
                  </a:cubicBezTo>
                  <a:cubicBezTo>
                    <a:pt x="4302579" y="6049600"/>
                    <a:pt x="4248354" y="6103144"/>
                    <a:pt x="4195967" y="6158049"/>
                  </a:cubicBezTo>
                  <a:cubicBezTo>
                    <a:pt x="4176168" y="6178800"/>
                    <a:pt x="4153716" y="6196965"/>
                    <a:pt x="4132421" y="6216356"/>
                  </a:cubicBezTo>
                  <a:cubicBezTo>
                    <a:pt x="4134734" y="6219689"/>
                    <a:pt x="4137047" y="6222955"/>
                    <a:pt x="4139361" y="6226288"/>
                  </a:cubicBezTo>
                  <a:cubicBezTo>
                    <a:pt x="4182291" y="6218260"/>
                    <a:pt x="4228216" y="6240916"/>
                    <a:pt x="4269037" y="6208463"/>
                  </a:cubicBezTo>
                  <a:cubicBezTo>
                    <a:pt x="4447359" y="6066677"/>
                    <a:pt x="4637314" y="5941627"/>
                    <a:pt x="4827746" y="5817190"/>
                  </a:cubicBezTo>
                  <a:cubicBezTo>
                    <a:pt x="4851831" y="5801406"/>
                    <a:pt x="4869520" y="5775960"/>
                    <a:pt x="4890203" y="5755005"/>
                  </a:cubicBezTo>
                  <a:close/>
                  <a:moveTo>
                    <a:pt x="2490855" y="1139530"/>
                  </a:moveTo>
                  <a:cubicBezTo>
                    <a:pt x="2489971" y="1137965"/>
                    <a:pt x="2489155" y="1136333"/>
                    <a:pt x="2488270" y="1134768"/>
                  </a:cubicBezTo>
                  <a:cubicBezTo>
                    <a:pt x="2462417" y="1145313"/>
                    <a:pt x="2436903" y="1156743"/>
                    <a:pt x="2410641" y="1166132"/>
                  </a:cubicBezTo>
                  <a:cubicBezTo>
                    <a:pt x="2364989" y="1182393"/>
                    <a:pt x="2319950" y="1204436"/>
                    <a:pt x="2272801" y="1211512"/>
                  </a:cubicBezTo>
                  <a:cubicBezTo>
                    <a:pt x="2175578" y="1226072"/>
                    <a:pt x="2077130" y="1232195"/>
                    <a:pt x="1979227" y="1242468"/>
                  </a:cubicBezTo>
                  <a:cubicBezTo>
                    <a:pt x="1970178" y="1243421"/>
                    <a:pt x="1956503" y="1247027"/>
                    <a:pt x="1953577" y="1253354"/>
                  </a:cubicBezTo>
                  <a:cubicBezTo>
                    <a:pt x="1925002" y="1315062"/>
                    <a:pt x="1898332" y="1377587"/>
                    <a:pt x="1869689" y="1443106"/>
                  </a:cubicBezTo>
                  <a:cubicBezTo>
                    <a:pt x="1971335" y="1436574"/>
                    <a:pt x="2067333" y="1430859"/>
                    <a:pt x="2163128" y="1423783"/>
                  </a:cubicBezTo>
                  <a:cubicBezTo>
                    <a:pt x="2175714" y="1422831"/>
                    <a:pt x="2190750" y="1418136"/>
                    <a:pt x="2199731" y="1409904"/>
                  </a:cubicBezTo>
                  <a:cubicBezTo>
                    <a:pt x="2297362" y="1320369"/>
                    <a:pt x="2393973" y="1229814"/>
                    <a:pt x="2490855" y="1139530"/>
                  </a:cubicBezTo>
                  <a:close/>
                  <a:moveTo>
                    <a:pt x="5190104" y="1089320"/>
                  </a:moveTo>
                  <a:cubicBezTo>
                    <a:pt x="5254875" y="1144429"/>
                    <a:pt x="5316855" y="1197293"/>
                    <a:pt x="5379107" y="1249748"/>
                  </a:cubicBezTo>
                  <a:cubicBezTo>
                    <a:pt x="5383054" y="1253082"/>
                    <a:pt x="5389245" y="1255191"/>
                    <a:pt x="5394415" y="1255259"/>
                  </a:cubicBezTo>
                  <a:cubicBezTo>
                    <a:pt x="5482182" y="1255599"/>
                    <a:pt x="5569880" y="1255463"/>
                    <a:pt x="5663633" y="1255463"/>
                  </a:cubicBezTo>
                  <a:cubicBezTo>
                    <a:pt x="5595257" y="1153546"/>
                    <a:pt x="5530623" y="1057275"/>
                    <a:pt x="5464833" y="959168"/>
                  </a:cubicBezTo>
                  <a:cubicBezTo>
                    <a:pt x="5372644" y="1002846"/>
                    <a:pt x="5283177" y="1045233"/>
                    <a:pt x="5190104" y="1089320"/>
                  </a:cubicBezTo>
                  <a:close/>
                  <a:moveTo>
                    <a:pt x="872014" y="3392941"/>
                  </a:moveTo>
                  <a:cubicBezTo>
                    <a:pt x="876300" y="3393349"/>
                    <a:pt x="880518" y="3393758"/>
                    <a:pt x="884804" y="3394166"/>
                  </a:cubicBezTo>
                  <a:cubicBezTo>
                    <a:pt x="902358" y="3361985"/>
                    <a:pt x="922292" y="3330824"/>
                    <a:pt x="936920" y="3297351"/>
                  </a:cubicBezTo>
                  <a:cubicBezTo>
                    <a:pt x="952636" y="3261360"/>
                    <a:pt x="948554" y="3228023"/>
                    <a:pt x="924197" y="3192508"/>
                  </a:cubicBezTo>
                  <a:cubicBezTo>
                    <a:pt x="876096" y="3122295"/>
                    <a:pt x="866843" y="3045823"/>
                    <a:pt x="911679" y="2968875"/>
                  </a:cubicBezTo>
                  <a:cubicBezTo>
                    <a:pt x="935627" y="2927849"/>
                    <a:pt x="961753" y="2888048"/>
                    <a:pt x="985974" y="2847159"/>
                  </a:cubicBezTo>
                  <a:cubicBezTo>
                    <a:pt x="991416" y="2838042"/>
                    <a:pt x="996859" y="2826340"/>
                    <a:pt x="995907" y="2816475"/>
                  </a:cubicBezTo>
                  <a:cubicBezTo>
                    <a:pt x="988967" y="2740343"/>
                    <a:pt x="980463" y="2664347"/>
                    <a:pt x="972434" y="2588283"/>
                  </a:cubicBezTo>
                  <a:cubicBezTo>
                    <a:pt x="965155" y="2588283"/>
                    <a:pt x="963794" y="2591345"/>
                    <a:pt x="962433" y="2594406"/>
                  </a:cubicBezTo>
                  <a:cubicBezTo>
                    <a:pt x="906848" y="2723062"/>
                    <a:pt x="850310" y="2851309"/>
                    <a:pt x="796698" y="2980713"/>
                  </a:cubicBezTo>
                  <a:cubicBezTo>
                    <a:pt x="786697" y="3004797"/>
                    <a:pt x="780097" y="3035550"/>
                    <a:pt x="785812" y="3060042"/>
                  </a:cubicBezTo>
                  <a:cubicBezTo>
                    <a:pt x="811870" y="3171553"/>
                    <a:pt x="842826" y="3282043"/>
                    <a:pt x="872014" y="3392941"/>
                  </a:cubicBezTo>
                  <a:close/>
                  <a:moveTo>
                    <a:pt x="544626" y="4523015"/>
                  </a:moveTo>
                  <a:cubicBezTo>
                    <a:pt x="541360" y="4524239"/>
                    <a:pt x="538026" y="4525396"/>
                    <a:pt x="534761" y="4526621"/>
                  </a:cubicBezTo>
                  <a:cubicBezTo>
                    <a:pt x="538503" y="4619285"/>
                    <a:pt x="541428" y="4712018"/>
                    <a:pt x="546327" y="4804683"/>
                  </a:cubicBezTo>
                  <a:cubicBezTo>
                    <a:pt x="548980" y="4854144"/>
                    <a:pt x="564901" y="4899116"/>
                    <a:pt x="596197" y="4939189"/>
                  </a:cubicBezTo>
                  <a:cubicBezTo>
                    <a:pt x="625452" y="4976609"/>
                    <a:pt x="650762" y="5017022"/>
                    <a:pt x="678112" y="5056006"/>
                  </a:cubicBezTo>
                  <a:cubicBezTo>
                    <a:pt x="704918" y="5094174"/>
                    <a:pt x="732064" y="5132070"/>
                    <a:pt x="763089" y="5175817"/>
                  </a:cubicBezTo>
                  <a:cubicBezTo>
                    <a:pt x="755537" y="5039950"/>
                    <a:pt x="748529" y="4912247"/>
                    <a:pt x="741181" y="4784544"/>
                  </a:cubicBezTo>
                  <a:cubicBezTo>
                    <a:pt x="740909" y="4779305"/>
                    <a:pt x="738664" y="4773386"/>
                    <a:pt x="735398" y="4769168"/>
                  </a:cubicBezTo>
                  <a:cubicBezTo>
                    <a:pt x="671989" y="4686980"/>
                    <a:pt x="608239" y="4604997"/>
                    <a:pt x="544626" y="4523015"/>
                  </a:cubicBezTo>
                  <a:close/>
                  <a:moveTo>
                    <a:pt x="1839958" y="1270431"/>
                  </a:moveTo>
                  <a:cubicBezTo>
                    <a:pt x="1774916" y="1253898"/>
                    <a:pt x="1714500" y="1233828"/>
                    <a:pt x="1650478" y="1254306"/>
                  </a:cubicBezTo>
                  <a:cubicBezTo>
                    <a:pt x="1544002" y="1288392"/>
                    <a:pt x="1437731" y="1322886"/>
                    <a:pt x="1331459" y="1357721"/>
                  </a:cubicBezTo>
                  <a:cubicBezTo>
                    <a:pt x="1323431" y="1360374"/>
                    <a:pt x="1312477" y="1365545"/>
                    <a:pt x="1310096" y="1372212"/>
                  </a:cubicBezTo>
                  <a:cubicBezTo>
                    <a:pt x="1287712" y="1433853"/>
                    <a:pt x="1266961" y="1496037"/>
                    <a:pt x="1245666" y="1558086"/>
                  </a:cubicBezTo>
                  <a:cubicBezTo>
                    <a:pt x="1248251" y="1560467"/>
                    <a:pt x="1250769" y="1562916"/>
                    <a:pt x="1253354" y="1565298"/>
                  </a:cubicBezTo>
                  <a:cubicBezTo>
                    <a:pt x="1329010" y="1525021"/>
                    <a:pt x="1410040" y="1492091"/>
                    <a:pt x="1479028" y="1442493"/>
                  </a:cubicBezTo>
                  <a:cubicBezTo>
                    <a:pt x="1559923" y="1384255"/>
                    <a:pt x="1643811" y="1368130"/>
                    <a:pt x="1738380" y="1382350"/>
                  </a:cubicBezTo>
                  <a:cubicBezTo>
                    <a:pt x="1746681" y="1383574"/>
                    <a:pt x="1759676" y="1380513"/>
                    <a:pt x="1764234" y="1374662"/>
                  </a:cubicBezTo>
                  <a:cubicBezTo>
                    <a:pt x="1789816" y="1341732"/>
                    <a:pt x="1813424" y="1307306"/>
                    <a:pt x="1839958" y="1270431"/>
                  </a:cubicBezTo>
                  <a:close/>
                  <a:moveTo>
                    <a:pt x="3213259" y="6152742"/>
                  </a:moveTo>
                  <a:cubicBezTo>
                    <a:pt x="2997381" y="6023882"/>
                    <a:pt x="2786811" y="5888900"/>
                    <a:pt x="2562021" y="5774804"/>
                  </a:cubicBezTo>
                  <a:cubicBezTo>
                    <a:pt x="2545216" y="5803174"/>
                    <a:pt x="2531541" y="5826239"/>
                    <a:pt x="2518138" y="5848895"/>
                  </a:cubicBezTo>
                  <a:cubicBezTo>
                    <a:pt x="2521199" y="5852092"/>
                    <a:pt x="2522492" y="5854133"/>
                    <a:pt x="2524261" y="5855222"/>
                  </a:cubicBezTo>
                  <a:cubicBezTo>
                    <a:pt x="2681560" y="5951561"/>
                    <a:pt x="2838858" y="6047899"/>
                    <a:pt x="2996225" y="6144034"/>
                  </a:cubicBezTo>
                  <a:cubicBezTo>
                    <a:pt x="3002756" y="6148047"/>
                    <a:pt x="3010648" y="6152334"/>
                    <a:pt x="3017928" y="6152402"/>
                  </a:cubicBezTo>
                  <a:cubicBezTo>
                    <a:pt x="3083038" y="6153014"/>
                    <a:pt x="3148149" y="6152742"/>
                    <a:pt x="3213259" y="6152742"/>
                  </a:cubicBezTo>
                  <a:close/>
                  <a:moveTo>
                    <a:pt x="4778897" y="6353924"/>
                  </a:moveTo>
                  <a:cubicBezTo>
                    <a:pt x="4764473" y="6356033"/>
                    <a:pt x="4752091" y="6357121"/>
                    <a:pt x="4740048" y="6359639"/>
                  </a:cubicBezTo>
                  <a:cubicBezTo>
                    <a:pt x="4693648" y="6369368"/>
                    <a:pt x="4640376" y="6368415"/>
                    <a:pt x="4602548" y="6392024"/>
                  </a:cubicBezTo>
                  <a:cubicBezTo>
                    <a:pt x="4528389" y="6438288"/>
                    <a:pt x="4452597" y="6485573"/>
                    <a:pt x="4398645" y="6558779"/>
                  </a:cubicBezTo>
                  <a:cubicBezTo>
                    <a:pt x="4367553" y="6601029"/>
                    <a:pt x="4331494" y="6639674"/>
                    <a:pt x="4298360" y="6679134"/>
                  </a:cubicBezTo>
                  <a:cubicBezTo>
                    <a:pt x="4433615" y="6688999"/>
                    <a:pt x="4554923" y="6653145"/>
                    <a:pt x="4648268" y="6559732"/>
                  </a:cubicBezTo>
                  <a:cubicBezTo>
                    <a:pt x="4740456" y="6467271"/>
                    <a:pt x="4782026" y="6387737"/>
                    <a:pt x="4778897" y="6353924"/>
                  </a:cubicBezTo>
                  <a:close/>
                  <a:moveTo>
                    <a:pt x="5823517" y="1322546"/>
                  </a:moveTo>
                  <a:cubicBezTo>
                    <a:pt x="5845152" y="1270091"/>
                    <a:pt x="5866107" y="1220289"/>
                    <a:pt x="5885838" y="1169942"/>
                  </a:cubicBezTo>
                  <a:cubicBezTo>
                    <a:pt x="5888627" y="1162866"/>
                    <a:pt x="5888015" y="1151981"/>
                    <a:pt x="5884477" y="1145245"/>
                  </a:cubicBezTo>
                  <a:cubicBezTo>
                    <a:pt x="5836307" y="1053397"/>
                    <a:pt x="5787390" y="962025"/>
                    <a:pt x="5737792" y="868816"/>
                  </a:cubicBezTo>
                  <a:cubicBezTo>
                    <a:pt x="5686289" y="886982"/>
                    <a:pt x="5636623" y="904535"/>
                    <a:pt x="5584984" y="922768"/>
                  </a:cubicBezTo>
                  <a:cubicBezTo>
                    <a:pt x="5592263" y="935967"/>
                    <a:pt x="5598387" y="946513"/>
                    <a:pt x="5603898" y="957331"/>
                  </a:cubicBezTo>
                  <a:cubicBezTo>
                    <a:pt x="5645808" y="1039722"/>
                    <a:pt x="5693433" y="1119936"/>
                    <a:pt x="5727315" y="1205525"/>
                  </a:cubicBezTo>
                  <a:cubicBezTo>
                    <a:pt x="5747521" y="1256484"/>
                    <a:pt x="5778069" y="1290842"/>
                    <a:pt x="5823517" y="1322546"/>
                  </a:cubicBezTo>
                  <a:close/>
                  <a:moveTo>
                    <a:pt x="3265238" y="928551"/>
                  </a:moveTo>
                  <a:cubicBezTo>
                    <a:pt x="3264081" y="926306"/>
                    <a:pt x="3262857" y="924061"/>
                    <a:pt x="3261700" y="921816"/>
                  </a:cubicBezTo>
                  <a:cubicBezTo>
                    <a:pt x="3098006" y="950323"/>
                    <a:pt x="2934244" y="978422"/>
                    <a:pt x="2770754" y="1008017"/>
                  </a:cubicBezTo>
                  <a:cubicBezTo>
                    <a:pt x="2759256" y="1010126"/>
                    <a:pt x="2747010" y="1020944"/>
                    <a:pt x="2739662" y="1031013"/>
                  </a:cubicBezTo>
                  <a:cubicBezTo>
                    <a:pt x="2655638" y="1147082"/>
                    <a:pt x="2556782" y="1250020"/>
                    <a:pt x="2457314" y="1352550"/>
                  </a:cubicBezTo>
                  <a:cubicBezTo>
                    <a:pt x="2450306" y="1359830"/>
                    <a:pt x="2444047" y="1367858"/>
                    <a:pt x="2437448" y="1375546"/>
                  </a:cubicBezTo>
                  <a:cubicBezTo>
                    <a:pt x="2444591" y="1376295"/>
                    <a:pt x="2448469" y="1374321"/>
                    <a:pt x="2451871" y="1371736"/>
                  </a:cubicBezTo>
                  <a:cubicBezTo>
                    <a:pt x="2587670" y="1269614"/>
                    <a:pt x="2723878" y="1167969"/>
                    <a:pt x="2858929" y="1064827"/>
                  </a:cubicBezTo>
                  <a:cubicBezTo>
                    <a:pt x="2880224" y="1048566"/>
                    <a:pt x="2900771" y="1041899"/>
                    <a:pt x="2927168" y="1042920"/>
                  </a:cubicBezTo>
                  <a:cubicBezTo>
                    <a:pt x="2984931" y="1045097"/>
                    <a:pt x="3042761" y="1044757"/>
                    <a:pt x="3100524" y="1044620"/>
                  </a:cubicBezTo>
                  <a:cubicBezTo>
                    <a:pt x="3111273" y="1044620"/>
                    <a:pt x="3124676" y="1044144"/>
                    <a:pt x="3132296" y="1038089"/>
                  </a:cubicBezTo>
                  <a:cubicBezTo>
                    <a:pt x="3177404" y="1002574"/>
                    <a:pt x="3221083" y="965291"/>
                    <a:pt x="3265238" y="928551"/>
                  </a:cubicBezTo>
                  <a:close/>
                  <a:moveTo>
                    <a:pt x="4271759" y="6368483"/>
                  </a:moveTo>
                  <a:cubicBezTo>
                    <a:pt x="4267744" y="6334193"/>
                    <a:pt x="4245293" y="6324532"/>
                    <a:pt x="4214949" y="6324124"/>
                  </a:cubicBezTo>
                  <a:cubicBezTo>
                    <a:pt x="4200253" y="6323920"/>
                    <a:pt x="4185557" y="6321063"/>
                    <a:pt x="4170929" y="6321198"/>
                  </a:cubicBezTo>
                  <a:cubicBezTo>
                    <a:pt x="4128883" y="6321607"/>
                    <a:pt x="4087178" y="6323307"/>
                    <a:pt x="4051663" y="6351134"/>
                  </a:cubicBezTo>
                  <a:cubicBezTo>
                    <a:pt x="3975122" y="6410869"/>
                    <a:pt x="3886064" y="6442438"/>
                    <a:pt x="3792923" y="6464141"/>
                  </a:cubicBezTo>
                  <a:cubicBezTo>
                    <a:pt x="3785439" y="6465910"/>
                    <a:pt x="3777207" y="6464413"/>
                    <a:pt x="3769383" y="6465094"/>
                  </a:cubicBezTo>
                  <a:cubicBezTo>
                    <a:pt x="3701823" y="6471013"/>
                    <a:pt x="3634332" y="6477068"/>
                    <a:pt x="3566840" y="6483056"/>
                  </a:cubicBezTo>
                  <a:cubicBezTo>
                    <a:pt x="3566568" y="6486933"/>
                    <a:pt x="3566228" y="6490879"/>
                    <a:pt x="3565956" y="6494758"/>
                  </a:cubicBezTo>
                  <a:cubicBezTo>
                    <a:pt x="3600042" y="6518502"/>
                    <a:pt x="3633719" y="6542723"/>
                    <a:pt x="3668486" y="6565447"/>
                  </a:cubicBezTo>
                  <a:cubicBezTo>
                    <a:pt x="3674949" y="6569665"/>
                    <a:pt x="3686107" y="6570345"/>
                    <a:pt x="3694067" y="6568372"/>
                  </a:cubicBezTo>
                  <a:cubicBezTo>
                    <a:pt x="3891507" y="6519046"/>
                    <a:pt x="4084728" y="6456793"/>
                    <a:pt x="4271759" y="6368483"/>
                  </a:cubicBezTo>
                  <a:close/>
                  <a:moveTo>
                    <a:pt x="6183766" y="3928518"/>
                  </a:moveTo>
                  <a:cubicBezTo>
                    <a:pt x="6151381" y="3954508"/>
                    <a:pt x="6123690" y="3974034"/>
                    <a:pt x="6099606" y="3997302"/>
                  </a:cubicBezTo>
                  <a:cubicBezTo>
                    <a:pt x="6090625" y="4006011"/>
                    <a:pt x="6085386" y="4023700"/>
                    <a:pt x="6086407" y="4036695"/>
                  </a:cubicBezTo>
                  <a:cubicBezTo>
                    <a:pt x="6088788" y="4065814"/>
                    <a:pt x="6100422" y="4094594"/>
                    <a:pt x="6100422" y="4123441"/>
                  </a:cubicBezTo>
                  <a:cubicBezTo>
                    <a:pt x="6100422" y="4159772"/>
                    <a:pt x="6093823" y="4196307"/>
                    <a:pt x="6087563" y="4232298"/>
                  </a:cubicBezTo>
                  <a:cubicBezTo>
                    <a:pt x="6084774" y="4248286"/>
                    <a:pt x="6072732" y="4262710"/>
                    <a:pt x="6070010" y="4278698"/>
                  </a:cubicBezTo>
                  <a:cubicBezTo>
                    <a:pt x="6063955" y="4314349"/>
                    <a:pt x="6059056" y="4350476"/>
                    <a:pt x="6057355" y="4386535"/>
                  </a:cubicBezTo>
                  <a:cubicBezTo>
                    <a:pt x="6055246" y="4430758"/>
                    <a:pt x="6056879" y="4475186"/>
                    <a:pt x="6056879" y="4523695"/>
                  </a:cubicBezTo>
                  <a:cubicBezTo>
                    <a:pt x="6097360" y="4497705"/>
                    <a:pt x="6133964" y="4475321"/>
                    <a:pt x="6169070" y="4450829"/>
                  </a:cubicBezTo>
                  <a:cubicBezTo>
                    <a:pt x="6176622" y="4445522"/>
                    <a:pt x="6183086" y="4432799"/>
                    <a:pt x="6183154" y="4423478"/>
                  </a:cubicBezTo>
                  <a:cubicBezTo>
                    <a:pt x="6183970" y="4261417"/>
                    <a:pt x="6183766" y="4099356"/>
                    <a:pt x="6183766" y="3928518"/>
                  </a:cubicBezTo>
                  <a:close/>
                  <a:moveTo>
                    <a:pt x="4292645" y="6490403"/>
                  </a:moveTo>
                  <a:cubicBezTo>
                    <a:pt x="4137864" y="6550683"/>
                    <a:pt x="3989410" y="6608581"/>
                    <a:pt x="3840956" y="6666412"/>
                  </a:cubicBezTo>
                  <a:cubicBezTo>
                    <a:pt x="3840344" y="6669541"/>
                    <a:pt x="3839799" y="6672603"/>
                    <a:pt x="3839187" y="6675732"/>
                  </a:cubicBezTo>
                  <a:cubicBezTo>
                    <a:pt x="3867830" y="6686890"/>
                    <a:pt x="3897562" y="6709683"/>
                    <a:pt x="3925048" y="6707233"/>
                  </a:cubicBezTo>
                  <a:cubicBezTo>
                    <a:pt x="4036151" y="6697436"/>
                    <a:pt x="4146573" y="6679883"/>
                    <a:pt x="4261145" y="6664711"/>
                  </a:cubicBezTo>
                  <a:cubicBezTo>
                    <a:pt x="4270602" y="6611779"/>
                    <a:pt x="4281011" y="6554493"/>
                    <a:pt x="4292645" y="6490403"/>
                  </a:cubicBezTo>
                  <a:close/>
                  <a:moveTo>
                    <a:pt x="5670573" y="5233580"/>
                  </a:moveTo>
                  <a:cubicBezTo>
                    <a:pt x="5739221" y="5167993"/>
                    <a:pt x="5803174" y="5107101"/>
                    <a:pt x="5866652" y="5045801"/>
                  </a:cubicBezTo>
                  <a:cubicBezTo>
                    <a:pt x="5871890" y="5040766"/>
                    <a:pt x="5877129" y="5032670"/>
                    <a:pt x="5877129" y="5025934"/>
                  </a:cubicBezTo>
                  <a:cubicBezTo>
                    <a:pt x="5877810" y="4942659"/>
                    <a:pt x="5877605" y="4859451"/>
                    <a:pt x="5877605" y="4773386"/>
                  </a:cubicBezTo>
                  <a:cubicBezTo>
                    <a:pt x="5768612" y="4857410"/>
                    <a:pt x="5660707" y="5095195"/>
                    <a:pt x="5670573" y="5233580"/>
                  </a:cubicBezTo>
                  <a:close/>
                  <a:moveTo>
                    <a:pt x="6352562" y="3146244"/>
                  </a:moveTo>
                  <a:cubicBezTo>
                    <a:pt x="6312626" y="3086168"/>
                    <a:pt x="6271940" y="3024868"/>
                    <a:pt x="6228057" y="2958805"/>
                  </a:cubicBezTo>
                  <a:cubicBezTo>
                    <a:pt x="6199482" y="3036162"/>
                    <a:pt x="6169682" y="3108960"/>
                    <a:pt x="6187372" y="3182983"/>
                  </a:cubicBezTo>
                  <a:cubicBezTo>
                    <a:pt x="6208463" y="3271293"/>
                    <a:pt x="6245202" y="3355862"/>
                    <a:pt x="6278336" y="3450908"/>
                  </a:cubicBezTo>
                  <a:cubicBezTo>
                    <a:pt x="6299495" y="3342323"/>
                    <a:pt x="6296637" y="3238160"/>
                    <a:pt x="6352562" y="3146244"/>
                  </a:cubicBezTo>
                  <a:close/>
                  <a:moveTo>
                    <a:pt x="6061234" y="2223339"/>
                  </a:moveTo>
                  <a:cubicBezTo>
                    <a:pt x="6063139" y="2222659"/>
                    <a:pt x="6065112" y="2221979"/>
                    <a:pt x="6067017" y="2221366"/>
                  </a:cubicBezTo>
                  <a:cubicBezTo>
                    <a:pt x="6067017" y="2122306"/>
                    <a:pt x="6067289" y="2023314"/>
                    <a:pt x="6066404" y="1924254"/>
                  </a:cubicBezTo>
                  <a:cubicBezTo>
                    <a:pt x="6066336" y="1916838"/>
                    <a:pt x="6059533" y="1907109"/>
                    <a:pt x="6053001" y="1902483"/>
                  </a:cubicBezTo>
                  <a:cubicBezTo>
                    <a:pt x="6007962" y="1870438"/>
                    <a:pt x="5962174" y="1839482"/>
                    <a:pt x="5913732" y="1806212"/>
                  </a:cubicBezTo>
                  <a:cubicBezTo>
                    <a:pt x="5907405" y="1845333"/>
                    <a:pt x="5900057" y="1880643"/>
                    <a:pt x="5896587" y="1916294"/>
                  </a:cubicBezTo>
                  <a:cubicBezTo>
                    <a:pt x="5895090" y="1931738"/>
                    <a:pt x="5897608" y="1950244"/>
                    <a:pt x="5905160" y="1963375"/>
                  </a:cubicBezTo>
                  <a:cubicBezTo>
                    <a:pt x="5944212" y="2031002"/>
                    <a:pt x="5985510" y="2097337"/>
                    <a:pt x="6025991" y="2164148"/>
                  </a:cubicBezTo>
                  <a:cubicBezTo>
                    <a:pt x="6037897" y="2183810"/>
                    <a:pt x="6049463" y="2203677"/>
                    <a:pt x="6061234" y="2223339"/>
                  </a:cubicBezTo>
                  <a:close/>
                  <a:moveTo>
                    <a:pt x="875756" y="4064318"/>
                  </a:moveTo>
                  <a:cubicBezTo>
                    <a:pt x="872150" y="4062617"/>
                    <a:pt x="868544" y="4060848"/>
                    <a:pt x="864938" y="4059147"/>
                  </a:cubicBezTo>
                  <a:cubicBezTo>
                    <a:pt x="833710" y="4097179"/>
                    <a:pt x="799556" y="4133238"/>
                    <a:pt x="772818" y="4174195"/>
                  </a:cubicBezTo>
                  <a:cubicBezTo>
                    <a:pt x="762680" y="4189707"/>
                    <a:pt x="760435" y="4221956"/>
                    <a:pt x="769892" y="4236856"/>
                  </a:cubicBezTo>
                  <a:cubicBezTo>
                    <a:pt x="814047" y="4306253"/>
                    <a:pt x="863577" y="4372248"/>
                    <a:pt x="911474" y="4439875"/>
                  </a:cubicBezTo>
                  <a:cubicBezTo>
                    <a:pt x="927123" y="4432051"/>
                    <a:pt x="937736" y="4425383"/>
                    <a:pt x="949234" y="4421233"/>
                  </a:cubicBezTo>
                  <a:cubicBezTo>
                    <a:pt x="966651" y="4414906"/>
                    <a:pt x="970257" y="4404292"/>
                    <a:pt x="965427" y="4387079"/>
                  </a:cubicBezTo>
                  <a:cubicBezTo>
                    <a:pt x="935219" y="4279515"/>
                    <a:pt x="905623" y="4171882"/>
                    <a:pt x="875756" y="4064318"/>
                  </a:cubicBezTo>
                  <a:close/>
                  <a:moveTo>
                    <a:pt x="1121569" y="5059340"/>
                  </a:moveTo>
                  <a:cubicBezTo>
                    <a:pt x="1140551" y="4885645"/>
                    <a:pt x="1103267" y="4667659"/>
                    <a:pt x="1032578" y="4507503"/>
                  </a:cubicBezTo>
                  <a:cubicBezTo>
                    <a:pt x="1025910" y="4492398"/>
                    <a:pt x="1023869" y="4466681"/>
                    <a:pt x="993526" y="4479948"/>
                  </a:cubicBezTo>
                  <a:cubicBezTo>
                    <a:pt x="952908" y="4497705"/>
                    <a:pt x="942499" y="4511653"/>
                    <a:pt x="952840" y="4542609"/>
                  </a:cubicBezTo>
                  <a:cubicBezTo>
                    <a:pt x="992845" y="4662692"/>
                    <a:pt x="1033326" y="4782571"/>
                    <a:pt x="1072923" y="4902790"/>
                  </a:cubicBezTo>
                  <a:cubicBezTo>
                    <a:pt x="1089932" y="4954633"/>
                    <a:pt x="1105376" y="5007089"/>
                    <a:pt x="1121569" y="5059340"/>
                  </a:cubicBezTo>
                  <a:close/>
                  <a:moveTo>
                    <a:pt x="724240" y="4530226"/>
                  </a:moveTo>
                  <a:cubicBezTo>
                    <a:pt x="730976" y="4459605"/>
                    <a:pt x="728799" y="4400210"/>
                    <a:pt x="691447" y="4344421"/>
                  </a:cubicBezTo>
                  <a:cubicBezTo>
                    <a:pt x="641101" y="4269241"/>
                    <a:pt x="595381" y="4190932"/>
                    <a:pt x="547415" y="4114120"/>
                  </a:cubicBezTo>
                  <a:cubicBezTo>
                    <a:pt x="532720" y="4090648"/>
                    <a:pt x="517071" y="4067720"/>
                    <a:pt x="501899" y="4044519"/>
                  </a:cubicBezTo>
                  <a:cubicBezTo>
                    <a:pt x="495572" y="4105003"/>
                    <a:pt x="495368" y="4163446"/>
                    <a:pt x="495912" y="4221820"/>
                  </a:cubicBezTo>
                  <a:cubicBezTo>
                    <a:pt x="495980" y="4227944"/>
                    <a:pt x="499654" y="4234883"/>
                    <a:pt x="503532" y="4239986"/>
                  </a:cubicBezTo>
                  <a:cubicBezTo>
                    <a:pt x="575310" y="4334760"/>
                    <a:pt x="647360" y="4429193"/>
                    <a:pt x="724240" y="4530226"/>
                  </a:cubicBezTo>
                  <a:close/>
                  <a:moveTo>
                    <a:pt x="2341449" y="5614852"/>
                  </a:moveTo>
                  <a:cubicBezTo>
                    <a:pt x="2164624" y="5524977"/>
                    <a:pt x="1989636" y="5434829"/>
                    <a:pt x="1793013" y="5375230"/>
                  </a:cubicBezTo>
                  <a:cubicBezTo>
                    <a:pt x="1800361" y="5385367"/>
                    <a:pt x="1801790" y="5388633"/>
                    <a:pt x="1804307" y="5390606"/>
                  </a:cubicBezTo>
                  <a:cubicBezTo>
                    <a:pt x="1896427" y="5461975"/>
                    <a:pt x="1988548" y="5533277"/>
                    <a:pt x="2081008" y="5604238"/>
                  </a:cubicBezTo>
                  <a:cubicBezTo>
                    <a:pt x="2087812" y="5609409"/>
                    <a:pt x="2096997" y="5614375"/>
                    <a:pt x="2105093" y="5614443"/>
                  </a:cubicBezTo>
                  <a:cubicBezTo>
                    <a:pt x="2183878" y="5615192"/>
                    <a:pt x="2262664" y="5614852"/>
                    <a:pt x="2341449" y="5614852"/>
                  </a:cubicBezTo>
                  <a:close/>
                  <a:moveTo>
                    <a:pt x="1511073" y="4970758"/>
                  </a:moveTo>
                  <a:cubicBezTo>
                    <a:pt x="1406502" y="5017906"/>
                    <a:pt x="1311116" y="5071995"/>
                    <a:pt x="1267165" y="5193779"/>
                  </a:cubicBezTo>
                  <a:cubicBezTo>
                    <a:pt x="1278867" y="5199357"/>
                    <a:pt x="1296148" y="5215278"/>
                    <a:pt x="1309619" y="5212489"/>
                  </a:cubicBezTo>
                  <a:cubicBezTo>
                    <a:pt x="1363640" y="5201331"/>
                    <a:pt x="1416572" y="5184798"/>
                    <a:pt x="1469708" y="5169422"/>
                  </a:cubicBezTo>
                  <a:cubicBezTo>
                    <a:pt x="1498623" y="5161054"/>
                    <a:pt x="1515087" y="5139350"/>
                    <a:pt x="1520734" y="5111047"/>
                  </a:cubicBezTo>
                  <a:cubicBezTo>
                    <a:pt x="1530259" y="5063830"/>
                    <a:pt x="1525837" y="5017158"/>
                    <a:pt x="1511073" y="4970758"/>
                  </a:cubicBezTo>
                  <a:close/>
                  <a:moveTo>
                    <a:pt x="5876176" y="5249296"/>
                  </a:moveTo>
                  <a:cubicBezTo>
                    <a:pt x="5770245" y="5319781"/>
                    <a:pt x="5697855" y="5411969"/>
                    <a:pt x="5616008" y="5505859"/>
                  </a:cubicBezTo>
                  <a:cubicBezTo>
                    <a:pt x="5708672" y="5499259"/>
                    <a:pt x="5791812" y="5493340"/>
                    <a:pt x="5876176" y="5487353"/>
                  </a:cubicBezTo>
                  <a:cubicBezTo>
                    <a:pt x="5876176" y="5408772"/>
                    <a:pt x="5876176" y="5333592"/>
                    <a:pt x="5876176" y="5249296"/>
                  </a:cubicBezTo>
                  <a:close/>
                  <a:moveTo>
                    <a:pt x="6183766" y="5151188"/>
                  </a:moveTo>
                  <a:cubicBezTo>
                    <a:pt x="6237038" y="5118531"/>
                    <a:pt x="6282622" y="5089480"/>
                    <a:pt x="6288813" y="5025458"/>
                  </a:cubicBezTo>
                  <a:cubicBezTo>
                    <a:pt x="6291398" y="4998652"/>
                    <a:pt x="6301400" y="4972595"/>
                    <a:pt x="6304393" y="4945789"/>
                  </a:cubicBezTo>
                  <a:cubicBezTo>
                    <a:pt x="6313510" y="4865302"/>
                    <a:pt x="6321946" y="4784748"/>
                    <a:pt x="6327797" y="4703989"/>
                  </a:cubicBezTo>
                  <a:cubicBezTo>
                    <a:pt x="6328886" y="4688681"/>
                    <a:pt x="6316504" y="4672489"/>
                    <a:pt x="6310380" y="4656637"/>
                  </a:cubicBezTo>
                  <a:cubicBezTo>
                    <a:pt x="6298746" y="4667727"/>
                    <a:pt x="6296025" y="4677116"/>
                    <a:pt x="6293236" y="4686436"/>
                  </a:cubicBezTo>
                  <a:cubicBezTo>
                    <a:pt x="6268198" y="4769576"/>
                    <a:pt x="6249012" y="4855029"/>
                    <a:pt x="6216287" y="4935039"/>
                  </a:cubicBezTo>
                  <a:cubicBezTo>
                    <a:pt x="6188188" y="5003687"/>
                    <a:pt x="6181589" y="5071927"/>
                    <a:pt x="6183766" y="5151188"/>
                  </a:cubicBezTo>
                  <a:close/>
                  <a:moveTo>
                    <a:pt x="5539536" y="1575027"/>
                  </a:moveTo>
                  <a:cubicBezTo>
                    <a:pt x="5545523" y="1574619"/>
                    <a:pt x="5546816" y="1574891"/>
                    <a:pt x="5547768" y="1574415"/>
                  </a:cubicBezTo>
                  <a:cubicBezTo>
                    <a:pt x="5580561" y="1559106"/>
                    <a:pt x="5613219" y="1543526"/>
                    <a:pt x="5646080" y="1528286"/>
                  </a:cubicBezTo>
                  <a:cubicBezTo>
                    <a:pt x="5705135" y="1500868"/>
                    <a:pt x="5705203" y="1500936"/>
                    <a:pt x="5702277" y="1436506"/>
                  </a:cubicBezTo>
                  <a:cubicBezTo>
                    <a:pt x="5702141" y="1433308"/>
                    <a:pt x="5700440" y="1430179"/>
                    <a:pt x="5699692" y="1427798"/>
                  </a:cubicBezTo>
                  <a:cubicBezTo>
                    <a:pt x="5609953" y="1409972"/>
                    <a:pt x="5520962" y="1392283"/>
                    <a:pt x="5430339" y="1374253"/>
                  </a:cubicBezTo>
                  <a:cubicBezTo>
                    <a:pt x="5467146" y="1442017"/>
                    <a:pt x="5503341" y="1508420"/>
                    <a:pt x="5539536" y="1575027"/>
                  </a:cubicBezTo>
                  <a:close/>
                  <a:moveTo>
                    <a:pt x="3610383" y="6329023"/>
                  </a:moveTo>
                  <a:cubicBezTo>
                    <a:pt x="3491729" y="6270240"/>
                    <a:pt x="3379538" y="6292079"/>
                    <a:pt x="3259183" y="6330996"/>
                  </a:cubicBezTo>
                  <a:cubicBezTo>
                    <a:pt x="3344704" y="6372021"/>
                    <a:pt x="3422605" y="6409305"/>
                    <a:pt x="3500778" y="6446792"/>
                  </a:cubicBezTo>
                  <a:cubicBezTo>
                    <a:pt x="3537381" y="6407468"/>
                    <a:pt x="3571943" y="6370320"/>
                    <a:pt x="3610383" y="6329023"/>
                  </a:cubicBezTo>
                  <a:close/>
                  <a:moveTo>
                    <a:pt x="1957047" y="2022566"/>
                  </a:moveTo>
                  <a:cubicBezTo>
                    <a:pt x="1982765" y="1926499"/>
                    <a:pt x="2008074" y="1831726"/>
                    <a:pt x="2035288" y="1729876"/>
                  </a:cubicBezTo>
                  <a:cubicBezTo>
                    <a:pt x="1985350" y="1770561"/>
                    <a:pt x="1944052" y="1809818"/>
                    <a:pt x="1897244" y="1840774"/>
                  </a:cubicBezTo>
                  <a:cubicBezTo>
                    <a:pt x="1849551" y="1872343"/>
                    <a:pt x="1837781" y="1905544"/>
                    <a:pt x="1857375" y="1960517"/>
                  </a:cubicBezTo>
                  <a:cubicBezTo>
                    <a:pt x="1882004" y="2029641"/>
                    <a:pt x="1877582" y="2031206"/>
                    <a:pt x="1957047" y="2022566"/>
                  </a:cubicBezTo>
                  <a:close/>
                  <a:moveTo>
                    <a:pt x="1223690" y="5567567"/>
                  </a:moveTo>
                  <a:cubicBezTo>
                    <a:pt x="1222057" y="5569540"/>
                    <a:pt x="1220425" y="5571513"/>
                    <a:pt x="1218792" y="5573554"/>
                  </a:cubicBezTo>
                  <a:cubicBezTo>
                    <a:pt x="1254374" y="5654925"/>
                    <a:pt x="1290025" y="5736227"/>
                    <a:pt x="1326016" y="5818482"/>
                  </a:cubicBezTo>
                  <a:cubicBezTo>
                    <a:pt x="1377315" y="5781743"/>
                    <a:pt x="1425552" y="5747181"/>
                    <a:pt x="1478144" y="5709489"/>
                  </a:cubicBezTo>
                  <a:cubicBezTo>
                    <a:pt x="1392419" y="5661660"/>
                    <a:pt x="1308055" y="5614580"/>
                    <a:pt x="1223690" y="5567567"/>
                  </a:cubicBezTo>
                  <a:close/>
                  <a:moveTo>
                    <a:pt x="5360126" y="5549606"/>
                  </a:moveTo>
                  <a:cubicBezTo>
                    <a:pt x="5219292" y="5638732"/>
                    <a:pt x="5052332" y="5646420"/>
                    <a:pt x="4898775" y="5703842"/>
                  </a:cubicBezTo>
                  <a:cubicBezTo>
                    <a:pt x="4938304" y="5720919"/>
                    <a:pt x="4973887" y="5738540"/>
                    <a:pt x="5018791" y="5725138"/>
                  </a:cubicBezTo>
                  <a:cubicBezTo>
                    <a:pt x="5076077" y="5708129"/>
                    <a:pt x="5134519" y="5691800"/>
                    <a:pt x="5193574" y="5684520"/>
                  </a:cubicBezTo>
                  <a:cubicBezTo>
                    <a:pt x="5279299" y="5674043"/>
                    <a:pt x="5313453" y="5606279"/>
                    <a:pt x="5360126" y="5549606"/>
                  </a:cubicBezTo>
                  <a:close/>
                  <a:moveTo>
                    <a:pt x="5829776" y="5607504"/>
                  </a:moveTo>
                  <a:cubicBezTo>
                    <a:pt x="5771878" y="5599816"/>
                    <a:pt x="5721191" y="5593080"/>
                    <a:pt x="5667375" y="5585936"/>
                  </a:cubicBezTo>
                  <a:cubicBezTo>
                    <a:pt x="5659143" y="5663497"/>
                    <a:pt x="5651183" y="5737656"/>
                    <a:pt x="5642338" y="5821136"/>
                  </a:cubicBezTo>
                  <a:cubicBezTo>
                    <a:pt x="5713979" y="5752760"/>
                    <a:pt x="5784328" y="5696427"/>
                    <a:pt x="5829776" y="5607504"/>
                  </a:cubicBezTo>
                  <a:close/>
                  <a:moveTo>
                    <a:pt x="6300515" y="4336937"/>
                  </a:moveTo>
                  <a:cubicBezTo>
                    <a:pt x="6340044" y="4307409"/>
                    <a:pt x="6374266" y="4282236"/>
                    <a:pt x="6407807" y="4256179"/>
                  </a:cubicBezTo>
                  <a:cubicBezTo>
                    <a:pt x="6411958" y="4252981"/>
                    <a:pt x="6414883" y="4244340"/>
                    <a:pt x="6413863" y="4239034"/>
                  </a:cubicBezTo>
                  <a:cubicBezTo>
                    <a:pt x="6395833" y="4142559"/>
                    <a:pt x="6377056" y="4046152"/>
                    <a:pt x="6358482" y="3949745"/>
                  </a:cubicBezTo>
                  <a:cubicBezTo>
                    <a:pt x="6356304" y="3949745"/>
                    <a:pt x="6354127" y="3949814"/>
                    <a:pt x="6351950" y="3949814"/>
                  </a:cubicBezTo>
                  <a:cubicBezTo>
                    <a:pt x="6335145" y="4076428"/>
                    <a:pt x="6318273" y="4202975"/>
                    <a:pt x="6300515" y="4336937"/>
                  </a:cubicBezTo>
                  <a:close/>
                  <a:moveTo>
                    <a:pt x="809965" y="4539820"/>
                  </a:moveTo>
                  <a:cubicBezTo>
                    <a:pt x="809965" y="4572681"/>
                    <a:pt x="807380" y="4599623"/>
                    <a:pt x="810509" y="4625884"/>
                  </a:cubicBezTo>
                  <a:cubicBezTo>
                    <a:pt x="818061" y="4689566"/>
                    <a:pt x="826974" y="4753179"/>
                    <a:pt x="838472" y="4816316"/>
                  </a:cubicBezTo>
                  <a:cubicBezTo>
                    <a:pt x="840649" y="4828427"/>
                    <a:pt x="863917" y="4848361"/>
                    <a:pt x="866027" y="4847001"/>
                  </a:cubicBezTo>
                  <a:cubicBezTo>
                    <a:pt x="886777" y="4833598"/>
                    <a:pt x="907256" y="4818357"/>
                    <a:pt x="923449" y="4799784"/>
                  </a:cubicBezTo>
                  <a:cubicBezTo>
                    <a:pt x="935967" y="4785496"/>
                    <a:pt x="947261" y="4768556"/>
                    <a:pt x="932702" y="4745219"/>
                  </a:cubicBezTo>
                  <a:cubicBezTo>
                    <a:pt x="891472" y="4679360"/>
                    <a:pt x="852760" y="4611869"/>
                    <a:pt x="809965" y="4539820"/>
                  </a:cubicBezTo>
                  <a:close/>
                  <a:moveTo>
                    <a:pt x="5552531" y="5587365"/>
                  </a:moveTo>
                  <a:cubicBezTo>
                    <a:pt x="5467622" y="5644787"/>
                    <a:pt x="5386932" y="5699420"/>
                    <a:pt x="5302908" y="5756230"/>
                  </a:cubicBezTo>
                  <a:cubicBezTo>
                    <a:pt x="5372440" y="5768136"/>
                    <a:pt x="5436598" y="5779090"/>
                    <a:pt x="5500211" y="5789976"/>
                  </a:cubicBezTo>
                  <a:cubicBezTo>
                    <a:pt x="5516812" y="5725614"/>
                    <a:pt x="5533957" y="5659211"/>
                    <a:pt x="5552531" y="5587365"/>
                  </a:cubicBezTo>
                  <a:close/>
                  <a:moveTo>
                    <a:pt x="6266633" y="2346960"/>
                  </a:moveTo>
                  <a:cubicBezTo>
                    <a:pt x="6270920" y="2348389"/>
                    <a:pt x="6275206" y="2349818"/>
                    <a:pt x="6279492" y="2351246"/>
                  </a:cubicBezTo>
                  <a:cubicBezTo>
                    <a:pt x="6302965" y="2296614"/>
                    <a:pt x="6331063" y="2243478"/>
                    <a:pt x="6348684" y="2187076"/>
                  </a:cubicBezTo>
                  <a:cubicBezTo>
                    <a:pt x="6369299" y="2121081"/>
                    <a:pt x="6329771" y="2041072"/>
                    <a:pt x="6266633" y="2005693"/>
                  </a:cubicBezTo>
                  <a:cubicBezTo>
                    <a:pt x="6266633" y="2120129"/>
                    <a:pt x="6266633" y="2233545"/>
                    <a:pt x="6266633" y="2346960"/>
                  </a:cubicBezTo>
                  <a:close/>
                  <a:moveTo>
                    <a:pt x="6105185" y="1790768"/>
                  </a:moveTo>
                  <a:cubicBezTo>
                    <a:pt x="6109675" y="1756886"/>
                    <a:pt x="6114097" y="1729264"/>
                    <a:pt x="6116547" y="1701437"/>
                  </a:cubicBezTo>
                  <a:cubicBezTo>
                    <a:pt x="6117091" y="1695314"/>
                    <a:pt x="6112669" y="1685517"/>
                    <a:pt x="6107566" y="1682591"/>
                  </a:cubicBezTo>
                  <a:cubicBezTo>
                    <a:pt x="6050892" y="1650751"/>
                    <a:pt x="5993674" y="1619862"/>
                    <a:pt x="5932102" y="1586321"/>
                  </a:cubicBezTo>
                  <a:cubicBezTo>
                    <a:pt x="5932102" y="1622176"/>
                    <a:pt x="5931285" y="1652383"/>
                    <a:pt x="5932714" y="1682523"/>
                  </a:cubicBezTo>
                  <a:cubicBezTo>
                    <a:pt x="5933054" y="1689667"/>
                    <a:pt x="5939450" y="1699328"/>
                    <a:pt x="5945845" y="1703002"/>
                  </a:cubicBezTo>
                  <a:cubicBezTo>
                    <a:pt x="5996804" y="1731917"/>
                    <a:pt x="6048375" y="1759676"/>
                    <a:pt x="6105185" y="1790768"/>
                  </a:cubicBezTo>
                  <a:close/>
                  <a:moveTo>
                    <a:pt x="6127296" y="4843259"/>
                  </a:moveTo>
                  <a:cubicBezTo>
                    <a:pt x="6131174" y="4842510"/>
                    <a:pt x="6134984" y="4841762"/>
                    <a:pt x="6138863" y="4841013"/>
                  </a:cubicBezTo>
                  <a:cubicBezTo>
                    <a:pt x="6174309" y="4741681"/>
                    <a:pt x="6174649" y="4637314"/>
                    <a:pt x="6183562" y="4525328"/>
                  </a:cubicBezTo>
                  <a:cubicBezTo>
                    <a:pt x="6138046" y="4568735"/>
                    <a:pt x="6098517" y="4606426"/>
                    <a:pt x="6068241" y="4635273"/>
                  </a:cubicBezTo>
                  <a:cubicBezTo>
                    <a:pt x="6089537" y="4709977"/>
                    <a:pt x="6108382" y="4776584"/>
                    <a:pt x="6127296" y="4843259"/>
                  </a:cubicBezTo>
                  <a:close/>
                  <a:moveTo>
                    <a:pt x="610552" y="3426074"/>
                  </a:moveTo>
                  <a:cubicBezTo>
                    <a:pt x="664097" y="3416073"/>
                    <a:pt x="711177" y="3407297"/>
                    <a:pt x="760163" y="3398180"/>
                  </a:cubicBezTo>
                  <a:cubicBezTo>
                    <a:pt x="737915" y="3321980"/>
                    <a:pt x="716960" y="3250134"/>
                    <a:pt x="693420" y="3169648"/>
                  </a:cubicBezTo>
                  <a:cubicBezTo>
                    <a:pt x="664301" y="3259795"/>
                    <a:pt x="638311" y="3340146"/>
                    <a:pt x="610552" y="3426074"/>
                  </a:cubicBezTo>
                  <a:close/>
                  <a:moveTo>
                    <a:pt x="5625601" y="1640409"/>
                  </a:moveTo>
                  <a:cubicBezTo>
                    <a:pt x="5672818" y="1697627"/>
                    <a:pt x="5714796" y="1748382"/>
                    <a:pt x="5756706" y="1799204"/>
                  </a:cubicBezTo>
                  <a:cubicBezTo>
                    <a:pt x="5760040" y="1798252"/>
                    <a:pt x="5763373" y="1797299"/>
                    <a:pt x="5766639" y="1796347"/>
                  </a:cubicBezTo>
                  <a:cubicBezTo>
                    <a:pt x="5766639" y="1738108"/>
                    <a:pt x="5768952" y="1679666"/>
                    <a:pt x="5765754" y="1621631"/>
                  </a:cubicBezTo>
                  <a:cubicBezTo>
                    <a:pt x="5763850" y="1587137"/>
                    <a:pt x="5746841" y="1577952"/>
                    <a:pt x="5715068" y="1591628"/>
                  </a:cubicBezTo>
                  <a:cubicBezTo>
                    <a:pt x="5685472" y="1604214"/>
                    <a:pt x="5658190" y="1622312"/>
                    <a:pt x="5625601" y="1640409"/>
                  </a:cubicBezTo>
                  <a:close/>
                  <a:moveTo>
                    <a:pt x="2815522" y="6149408"/>
                  </a:moveTo>
                  <a:cubicBezTo>
                    <a:pt x="2815794" y="6146891"/>
                    <a:pt x="2816066" y="6144374"/>
                    <a:pt x="2816338" y="6141924"/>
                  </a:cubicBezTo>
                  <a:cubicBezTo>
                    <a:pt x="2733199" y="6097565"/>
                    <a:pt x="2650059" y="6053138"/>
                    <a:pt x="2560728" y="6005445"/>
                  </a:cubicBezTo>
                  <a:cubicBezTo>
                    <a:pt x="2569029" y="6043545"/>
                    <a:pt x="2575084" y="6075250"/>
                    <a:pt x="2583316" y="6106410"/>
                  </a:cubicBezTo>
                  <a:cubicBezTo>
                    <a:pt x="2585017" y="6112805"/>
                    <a:pt x="2594406" y="6120765"/>
                    <a:pt x="2601141" y="6121718"/>
                  </a:cubicBezTo>
                  <a:cubicBezTo>
                    <a:pt x="2672511" y="6131651"/>
                    <a:pt x="2744084" y="6140360"/>
                    <a:pt x="2815522" y="6149408"/>
                  </a:cubicBezTo>
                  <a:close/>
                  <a:moveTo>
                    <a:pt x="6391071" y="3545069"/>
                  </a:moveTo>
                  <a:cubicBezTo>
                    <a:pt x="6425701" y="3515473"/>
                    <a:pt x="6454140" y="3491661"/>
                    <a:pt x="6481830" y="3466964"/>
                  </a:cubicBezTo>
                  <a:cubicBezTo>
                    <a:pt x="6486933" y="3462406"/>
                    <a:pt x="6492920" y="3452472"/>
                    <a:pt x="6491151" y="3447778"/>
                  </a:cubicBezTo>
                  <a:cubicBezTo>
                    <a:pt x="6468631" y="3388043"/>
                    <a:pt x="6444819" y="3328852"/>
                    <a:pt x="6421347" y="3269524"/>
                  </a:cubicBezTo>
                  <a:cubicBezTo>
                    <a:pt x="6419169" y="3270137"/>
                    <a:pt x="6416924" y="3270749"/>
                    <a:pt x="6414747" y="3271361"/>
                  </a:cubicBezTo>
                  <a:cubicBezTo>
                    <a:pt x="6407059" y="3360012"/>
                    <a:pt x="6399371" y="3448799"/>
                    <a:pt x="6391071" y="3545069"/>
                  </a:cubicBezTo>
                  <a:close/>
                  <a:moveTo>
                    <a:pt x="4424295" y="5803174"/>
                  </a:moveTo>
                  <a:cubicBezTo>
                    <a:pt x="4427560" y="5807325"/>
                    <a:pt x="4430894" y="5811543"/>
                    <a:pt x="4434160" y="5815693"/>
                  </a:cubicBezTo>
                  <a:cubicBezTo>
                    <a:pt x="4517095" y="5789227"/>
                    <a:pt x="4600031" y="5762693"/>
                    <a:pt x="4690246" y="5733914"/>
                  </a:cubicBezTo>
                  <a:cubicBezTo>
                    <a:pt x="4648949" y="5711939"/>
                    <a:pt x="4613978" y="5692549"/>
                    <a:pt x="4578123" y="5675063"/>
                  </a:cubicBezTo>
                  <a:cubicBezTo>
                    <a:pt x="4572817" y="5672478"/>
                    <a:pt x="4561114" y="5676764"/>
                    <a:pt x="4555740" y="5681663"/>
                  </a:cubicBezTo>
                  <a:cubicBezTo>
                    <a:pt x="4511516" y="5721668"/>
                    <a:pt x="4468041" y="5762557"/>
                    <a:pt x="4424295" y="5803174"/>
                  </a:cubicBezTo>
                  <a:close/>
                  <a:moveTo>
                    <a:pt x="5132274" y="1240155"/>
                  </a:moveTo>
                  <a:cubicBezTo>
                    <a:pt x="5132750" y="1238114"/>
                    <a:pt x="5133227" y="1236141"/>
                    <a:pt x="5133703" y="1234100"/>
                  </a:cubicBezTo>
                  <a:cubicBezTo>
                    <a:pt x="5095603" y="1212465"/>
                    <a:pt x="5057639" y="1190557"/>
                    <a:pt x="5019267" y="1169466"/>
                  </a:cubicBezTo>
                  <a:cubicBezTo>
                    <a:pt x="5013144" y="1166132"/>
                    <a:pt x="5003618" y="1163343"/>
                    <a:pt x="4997904" y="1165656"/>
                  </a:cubicBezTo>
                  <a:cubicBezTo>
                    <a:pt x="4942319" y="1188176"/>
                    <a:pt x="4887141" y="1211852"/>
                    <a:pt x="4831896" y="1235188"/>
                  </a:cubicBezTo>
                  <a:cubicBezTo>
                    <a:pt x="4832509" y="1236821"/>
                    <a:pt x="4833121" y="1238522"/>
                    <a:pt x="4833733" y="1240155"/>
                  </a:cubicBezTo>
                  <a:cubicBezTo>
                    <a:pt x="4933270" y="1240155"/>
                    <a:pt x="5032738" y="1240155"/>
                    <a:pt x="5132274" y="1240155"/>
                  </a:cubicBezTo>
                  <a:close/>
                  <a:moveTo>
                    <a:pt x="1034415" y="5270659"/>
                  </a:moveTo>
                  <a:cubicBezTo>
                    <a:pt x="1019855" y="5236029"/>
                    <a:pt x="1009786" y="5199425"/>
                    <a:pt x="989511" y="5169694"/>
                  </a:cubicBezTo>
                  <a:cubicBezTo>
                    <a:pt x="979850" y="5155543"/>
                    <a:pt x="950867" y="5154454"/>
                    <a:pt x="930660" y="5147514"/>
                  </a:cubicBezTo>
                  <a:cubicBezTo>
                    <a:pt x="925558" y="5165884"/>
                    <a:pt x="915216" y="5184662"/>
                    <a:pt x="916509" y="5202555"/>
                  </a:cubicBezTo>
                  <a:cubicBezTo>
                    <a:pt x="919299" y="5242152"/>
                    <a:pt x="938144" y="5276306"/>
                    <a:pt x="970734" y="5299846"/>
                  </a:cubicBezTo>
                  <a:cubicBezTo>
                    <a:pt x="981211" y="5307398"/>
                    <a:pt x="999717" y="5313045"/>
                    <a:pt x="1010262" y="5308827"/>
                  </a:cubicBezTo>
                  <a:cubicBezTo>
                    <a:pt x="1020332" y="5304881"/>
                    <a:pt x="1024890" y="5286852"/>
                    <a:pt x="1034415" y="5270659"/>
                  </a:cubicBezTo>
                  <a:close/>
                  <a:moveTo>
                    <a:pt x="3368516" y="6614160"/>
                  </a:moveTo>
                  <a:cubicBezTo>
                    <a:pt x="3369469" y="6617222"/>
                    <a:pt x="3370489" y="6620215"/>
                    <a:pt x="3371442" y="6623277"/>
                  </a:cubicBezTo>
                  <a:cubicBezTo>
                    <a:pt x="3449615" y="6621916"/>
                    <a:pt x="3529217" y="6638857"/>
                    <a:pt x="3612356" y="6601982"/>
                  </a:cubicBezTo>
                  <a:cubicBezTo>
                    <a:pt x="3567793" y="6580074"/>
                    <a:pt x="3530509" y="6561229"/>
                    <a:pt x="3492545" y="6543811"/>
                  </a:cubicBezTo>
                  <a:cubicBezTo>
                    <a:pt x="3485878" y="6540750"/>
                    <a:pt x="3474244" y="6540886"/>
                    <a:pt x="3468325" y="6544764"/>
                  </a:cubicBezTo>
                  <a:cubicBezTo>
                    <a:pt x="3434443" y="6567011"/>
                    <a:pt x="3401650" y="6590824"/>
                    <a:pt x="3368516" y="6614160"/>
                  </a:cubicBezTo>
                  <a:close/>
                  <a:moveTo>
                    <a:pt x="728186" y="4029007"/>
                  </a:moveTo>
                  <a:cubicBezTo>
                    <a:pt x="753632" y="4037647"/>
                    <a:pt x="770028" y="4032001"/>
                    <a:pt x="783091" y="4009277"/>
                  </a:cubicBezTo>
                  <a:cubicBezTo>
                    <a:pt x="799420" y="3980974"/>
                    <a:pt x="819558" y="3954916"/>
                    <a:pt x="837384" y="3927430"/>
                  </a:cubicBezTo>
                  <a:cubicBezTo>
                    <a:pt x="842078" y="3920218"/>
                    <a:pt x="848269" y="3910761"/>
                    <a:pt x="847045" y="3903481"/>
                  </a:cubicBezTo>
                  <a:cubicBezTo>
                    <a:pt x="841262" y="3868375"/>
                    <a:pt x="833165" y="3833676"/>
                    <a:pt x="823776" y="3788433"/>
                  </a:cubicBezTo>
                  <a:cubicBezTo>
                    <a:pt x="789350" y="3874974"/>
                    <a:pt x="758870" y="3951719"/>
                    <a:pt x="728186" y="4029007"/>
                  </a:cubicBezTo>
                  <a:close/>
                  <a:moveTo>
                    <a:pt x="1005500" y="3489416"/>
                  </a:moveTo>
                  <a:cubicBezTo>
                    <a:pt x="958283" y="3576502"/>
                    <a:pt x="967128" y="3666241"/>
                    <a:pt x="973931" y="3758293"/>
                  </a:cubicBezTo>
                  <a:cubicBezTo>
                    <a:pt x="994614" y="3738971"/>
                    <a:pt x="1024346" y="3716859"/>
                    <a:pt x="1024346" y="3694816"/>
                  </a:cubicBezTo>
                  <a:cubicBezTo>
                    <a:pt x="1024346" y="3627665"/>
                    <a:pt x="1012916" y="3560513"/>
                    <a:pt x="1005500" y="3489416"/>
                  </a:cubicBezTo>
                  <a:close/>
                  <a:moveTo>
                    <a:pt x="1103675" y="2717823"/>
                  </a:moveTo>
                  <a:cubicBezTo>
                    <a:pt x="1140483" y="2640602"/>
                    <a:pt x="1173208" y="2572022"/>
                    <a:pt x="1208723" y="2497591"/>
                  </a:cubicBezTo>
                  <a:cubicBezTo>
                    <a:pt x="1170214" y="2503714"/>
                    <a:pt x="1137421" y="2508885"/>
                    <a:pt x="1103675" y="2514260"/>
                  </a:cubicBezTo>
                  <a:cubicBezTo>
                    <a:pt x="1103675" y="2580731"/>
                    <a:pt x="1103675" y="2644752"/>
                    <a:pt x="1103675" y="2717823"/>
                  </a:cubicBezTo>
                  <a:close/>
                  <a:moveTo>
                    <a:pt x="2931999" y="1138918"/>
                  </a:moveTo>
                  <a:cubicBezTo>
                    <a:pt x="2930570" y="1137761"/>
                    <a:pt x="2929142" y="1136605"/>
                    <a:pt x="2927645" y="1135516"/>
                  </a:cubicBezTo>
                  <a:cubicBezTo>
                    <a:pt x="2864304" y="1183073"/>
                    <a:pt x="2801030" y="1230698"/>
                    <a:pt x="2737689" y="1278255"/>
                  </a:cubicBezTo>
                  <a:cubicBezTo>
                    <a:pt x="2782593" y="1275330"/>
                    <a:pt x="2824639" y="1267505"/>
                    <a:pt x="2866209" y="1257776"/>
                  </a:cubicBezTo>
                  <a:cubicBezTo>
                    <a:pt x="2874441" y="1255871"/>
                    <a:pt x="2884170" y="1248115"/>
                    <a:pt x="2887776" y="1240495"/>
                  </a:cubicBezTo>
                  <a:cubicBezTo>
                    <a:pt x="2903628" y="1207158"/>
                    <a:pt x="2917439" y="1172868"/>
                    <a:pt x="2931999" y="1138918"/>
                  </a:cubicBezTo>
                  <a:close/>
                  <a:moveTo>
                    <a:pt x="1265940" y="5260181"/>
                  </a:moveTo>
                  <a:cubicBezTo>
                    <a:pt x="1280840" y="5282361"/>
                    <a:pt x="1289549" y="5296853"/>
                    <a:pt x="1299822" y="5310120"/>
                  </a:cubicBezTo>
                  <a:cubicBezTo>
                    <a:pt x="1307714" y="5320325"/>
                    <a:pt x="1317239" y="5336654"/>
                    <a:pt x="1326696" y="5337130"/>
                  </a:cubicBezTo>
                  <a:cubicBezTo>
                    <a:pt x="1380581" y="5339715"/>
                    <a:pt x="1434601" y="5338422"/>
                    <a:pt x="1488553" y="5338422"/>
                  </a:cubicBezTo>
                  <a:cubicBezTo>
                    <a:pt x="1488621" y="5336381"/>
                    <a:pt x="1488757" y="5334409"/>
                    <a:pt x="1488826" y="5332368"/>
                  </a:cubicBezTo>
                  <a:cubicBezTo>
                    <a:pt x="1417524" y="5309235"/>
                    <a:pt x="1346223" y="5286171"/>
                    <a:pt x="1265940" y="5260181"/>
                  </a:cubicBezTo>
                  <a:close/>
                  <a:moveTo>
                    <a:pt x="722403" y="2944314"/>
                  </a:moveTo>
                  <a:cubicBezTo>
                    <a:pt x="724444" y="2944178"/>
                    <a:pt x="726485" y="2944042"/>
                    <a:pt x="728526" y="2943905"/>
                  </a:cubicBezTo>
                  <a:cubicBezTo>
                    <a:pt x="738324" y="2890634"/>
                    <a:pt x="748053" y="2837361"/>
                    <a:pt x="759415" y="2775449"/>
                  </a:cubicBezTo>
                  <a:cubicBezTo>
                    <a:pt x="734650" y="2798309"/>
                    <a:pt x="716348" y="2813413"/>
                    <a:pt x="700564" y="2830762"/>
                  </a:cubicBezTo>
                  <a:cubicBezTo>
                    <a:pt x="694441" y="2837498"/>
                    <a:pt x="689610" y="2850697"/>
                    <a:pt x="691923" y="2858725"/>
                  </a:cubicBezTo>
                  <a:cubicBezTo>
                    <a:pt x="700292" y="2887776"/>
                    <a:pt x="711994" y="2915875"/>
                    <a:pt x="722403" y="2944314"/>
                  </a:cubicBezTo>
                  <a:close/>
                  <a:moveTo>
                    <a:pt x="2437175" y="5820456"/>
                  </a:moveTo>
                  <a:cubicBezTo>
                    <a:pt x="2424657" y="5787390"/>
                    <a:pt x="2415336" y="5762829"/>
                    <a:pt x="2404382" y="5734118"/>
                  </a:cubicBezTo>
                  <a:cubicBezTo>
                    <a:pt x="2387645" y="5749698"/>
                    <a:pt x="2373970" y="5762353"/>
                    <a:pt x="2358254" y="5776981"/>
                  </a:cubicBezTo>
                  <a:cubicBezTo>
                    <a:pt x="2383835" y="5791132"/>
                    <a:pt x="2406423" y="5803583"/>
                    <a:pt x="2437175" y="582045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1B6D566C-4201-4883-A0D0-28C8CF1D939E}"/>
                </a:ext>
              </a:extLst>
            </p:cNvPr>
            <p:cNvGrpSpPr/>
            <p:nvPr/>
          </p:nvGrpSpPr>
          <p:grpSpPr>
            <a:xfrm>
              <a:off x="2665027" y="2228071"/>
              <a:ext cx="3445122" cy="2051869"/>
              <a:chOff x="4363199" y="2672208"/>
              <a:chExt cx="3445122" cy="2051869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DE709C07-7589-470E-AEF8-F8715B6B7C9E}"/>
                  </a:ext>
                </a:extLst>
              </p:cNvPr>
              <p:cNvSpPr/>
              <p:nvPr/>
            </p:nvSpPr>
            <p:spPr>
              <a:xfrm>
                <a:off x="5564573" y="2672208"/>
                <a:ext cx="1033666" cy="1167362"/>
              </a:xfrm>
              <a:custGeom>
                <a:avLst/>
                <a:gdLst>
                  <a:gd name="connsiteX0" fmla="*/ 1033667 w 1033666"/>
                  <a:gd name="connsiteY0" fmla="*/ 367151 h 1167362"/>
                  <a:gd name="connsiteX1" fmla="*/ 889023 w 1033666"/>
                  <a:gd name="connsiteY1" fmla="*/ 458046 h 1167362"/>
                  <a:gd name="connsiteX2" fmla="*/ 860039 w 1033666"/>
                  <a:gd name="connsiteY2" fmla="*/ 458658 h 1167362"/>
                  <a:gd name="connsiteX3" fmla="*/ 634161 w 1033666"/>
                  <a:gd name="connsiteY3" fmla="*/ 413075 h 1167362"/>
                  <a:gd name="connsiteX4" fmla="*/ 625997 w 1033666"/>
                  <a:gd name="connsiteY4" fmla="*/ 639498 h 1167362"/>
                  <a:gd name="connsiteX5" fmla="*/ 616472 w 1033666"/>
                  <a:gd name="connsiteY5" fmla="*/ 945386 h 1167362"/>
                  <a:gd name="connsiteX6" fmla="*/ 653891 w 1033666"/>
                  <a:gd name="connsiteY6" fmla="*/ 1074586 h 1167362"/>
                  <a:gd name="connsiteX7" fmla="*/ 534216 w 1033666"/>
                  <a:gd name="connsiteY7" fmla="*/ 1165618 h 1167362"/>
                  <a:gd name="connsiteX8" fmla="*/ 510880 w 1033666"/>
                  <a:gd name="connsiteY8" fmla="*/ 1162828 h 1167362"/>
                  <a:gd name="connsiteX9" fmla="*/ 393791 w 1033666"/>
                  <a:gd name="connsiteY9" fmla="*/ 1074790 h 1167362"/>
                  <a:gd name="connsiteX10" fmla="*/ 433387 w 1033666"/>
                  <a:gd name="connsiteY10" fmla="*/ 950421 h 1167362"/>
                  <a:gd name="connsiteX11" fmla="*/ 417807 w 1033666"/>
                  <a:gd name="connsiteY11" fmla="*/ 412802 h 1167362"/>
                  <a:gd name="connsiteX12" fmla="*/ 167232 w 1033666"/>
                  <a:gd name="connsiteY12" fmla="*/ 469884 h 1167362"/>
                  <a:gd name="connsiteX13" fmla="*/ 0 w 1033666"/>
                  <a:gd name="connsiteY13" fmla="*/ 364633 h 1167362"/>
                  <a:gd name="connsiteX14" fmla="*/ 132942 w 1033666"/>
                  <a:gd name="connsiteY14" fmla="*/ 246047 h 1167362"/>
                  <a:gd name="connsiteX15" fmla="*/ 156346 w 1033666"/>
                  <a:gd name="connsiteY15" fmla="*/ 241829 h 1167362"/>
                  <a:gd name="connsiteX16" fmla="*/ 407602 w 1033666"/>
                  <a:gd name="connsiteY16" fmla="*/ 255572 h 1167362"/>
                  <a:gd name="connsiteX17" fmla="*/ 343308 w 1033666"/>
                  <a:gd name="connsiteY17" fmla="*/ 101947 h 1167362"/>
                  <a:gd name="connsiteX18" fmla="*/ 518636 w 1033666"/>
                  <a:gd name="connsiteY18" fmla="*/ 1459 h 1167362"/>
                  <a:gd name="connsiteX19" fmla="*/ 534216 w 1033666"/>
                  <a:gd name="connsiteY19" fmla="*/ 2003 h 1167362"/>
                  <a:gd name="connsiteX20" fmla="*/ 704374 w 1033666"/>
                  <a:gd name="connsiteY20" fmla="*/ 102219 h 1167362"/>
                  <a:gd name="connsiteX21" fmla="*/ 641713 w 1033666"/>
                  <a:gd name="connsiteY21" fmla="*/ 255980 h 1167362"/>
                  <a:gd name="connsiteX22" fmla="*/ 892833 w 1033666"/>
                  <a:gd name="connsiteY22" fmla="*/ 236386 h 1167362"/>
                  <a:gd name="connsiteX23" fmla="*/ 1033667 w 1033666"/>
                  <a:gd name="connsiteY23" fmla="*/ 367151 h 116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33666" h="1167362">
                    <a:moveTo>
                      <a:pt x="1033667" y="367151"/>
                    </a:moveTo>
                    <a:cubicBezTo>
                      <a:pt x="981075" y="400488"/>
                      <a:pt x="935559" y="430152"/>
                      <a:pt x="889023" y="458046"/>
                    </a:cubicBezTo>
                    <a:cubicBezTo>
                      <a:pt x="881675" y="462468"/>
                      <a:pt x="867115" y="463013"/>
                      <a:pt x="860039" y="458658"/>
                    </a:cubicBezTo>
                    <a:cubicBezTo>
                      <a:pt x="790983" y="415796"/>
                      <a:pt x="714511" y="414435"/>
                      <a:pt x="634161" y="413075"/>
                    </a:cubicBezTo>
                    <a:cubicBezTo>
                      <a:pt x="631371" y="490295"/>
                      <a:pt x="628446" y="564930"/>
                      <a:pt x="625997" y="639498"/>
                    </a:cubicBezTo>
                    <a:cubicBezTo>
                      <a:pt x="622595" y="741483"/>
                      <a:pt x="619397" y="843400"/>
                      <a:pt x="616472" y="945386"/>
                    </a:cubicBezTo>
                    <a:cubicBezTo>
                      <a:pt x="615179" y="991378"/>
                      <a:pt x="620350" y="1035942"/>
                      <a:pt x="653891" y="1074586"/>
                    </a:cubicBezTo>
                    <a:cubicBezTo>
                      <a:pt x="613070" y="1105950"/>
                      <a:pt x="574153" y="1136566"/>
                      <a:pt x="534216" y="1165618"/>
                    </a:cubicBezTo>
                    <a:cubicBezTo>
                      <a:pt x="529454" y="1169087"/>
                      <a:pt x="516595" y="1166978"/>
                      <a:pt x="510880" y="1162828"/>
                    </a:cubicBezTo>
                    <a:cubicBezTo>
                      <a:pt x="472440" y="1135002"/>
                      <a:pt x="434884" y="1105882"/>
                      <a:pt x="393791" y="1074790"/>
                    </a:cubicBezTo>
                    <a:cubicBezTo>
                      <a:pt x="434680" y="1041453"/>
                      <a:pt x="434612" y="995869"/>
                      <a:pt x="433387" y="950421"/>
                    </a:cubicBezTo>
                    <a:cubicBezTo>
                      <a:pt x="428489" y="772711"/>
                      <a:pt x="423114" y="595002"/>
                      <a:pt x="417807" y="412802"/>
                    </a:cubicBezTo>
                    <a:cubicBezTo>
                      <a:pt x="328681" y="412258"/>
                      <a:pt x="241595" y="406203"/>
                      <a:pt x="167232" y="469884"/>
                    </a:cubicBezTo>
                    <a:cubicBezTo>
                      <a:pt x="115797" y="437499"/>
                      <a:pt x="64430" y="405183"/>
                      <a:pt x="0" y="364633"/>
                    </a:cubicBezTo>
                    <a:cubicBezTo>
                      <a:pt x="46876" y="322519"/>
                      <a:pt x="89467" y="283739"/>
                      <a:pt x="132942" y="246047"/>
                    </a:cubicBezTo>
                    <a:cubicBezTo>
                      <a:pt x="138181" y="241489"/>
                      <a:pt x="149815" y="239380"/>
                      <a:pt x="156346" y="241829"/>
                    </a:cubicBezTo>
                    <a:cubicBezTo>
                      <a:pt x="239009" y="272785"/>
                      <a:pt x="323374" y="263668"/>
                      <a:pt x="407602" y="255572"/>
                    </a:cubicBezTo>
                    <a:cubicBezTo>
                      <a:pt x="418215" y="201756"/>
                      <a:pt x="410595" y="137870"/>
                      <a:pt x="343308" y="101947"/>
                    </a:cubicBezTo>
                    <a:cubicBezTo>
                      <a:pt x="403928" y="67045"/>
                      <a:pt x="461078" y="33912"/>
                      <a:pt x="518636" y="1459"/>
                    </a:cubicBezTo>
                    <a:cubicBezTo>
                      <a:pt x="522582" y="-787"/>
                      <a:pt x="530202" y="-310"/>
                      <a:pt x="534216" y="2003"/>
                    </a:cubicBezTo>
                    <a:cubicBezTo>
                      <a:pt x="589870" y="34320"/>
                      <a:pt x="645250" y="67249"/>
                      <a:pt x="704374" y="102219"/>
                    </a:cubicBezTo>
                    <a:cubicBezTo>
                      <a:pt x="648040" y="141340"/>
                      <a:pt x="639263" y="194408"/>
                      <a:pt x="641713" y="255980"/>
                    </a:cubicBezTo>
                    <a:cubicBezTo>
                      <a:pt x="728526" y="263532"/>
                      <a:pt x="814796" y="278976"/>
                      <a:pt x="892833" y="236386"/>
                    </a:cubicBezTo>
                    <a:cubicBezTo>
                      <a:pt x="940117" y="280269"/>
                      <a:pt x="985633" y="322519"/>
                      <a:pt x="1033667" y="3671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9E5DE37B-785B-4FE5-AC32-6857C6D76CD3}"/>
                  </a:ext>
                </a:extLst>
              </p:cNvPr>
              <p:cNvSpPr/>
              <p:nvPr/>
            </p:nvSpPr>
            <p:spPr>
              <a:xfrm>
                <a:off x="4876868" y="3101094"/>
                <a:ext cx="681785" cy="816946"/>
              </a:xfrm>
              <a:custGeom>
                <a:avLst/>
                <a:gdLst>
                  <a:gd name="connsiteX0" fmla="*/ 581093 w 681785"/>
                  <a:gd name="connsiteY0" fmla="*/ 729453 h 816946"/>
                  <a:gd name="connsiteX1" fmla="*/ 569119 w 681785"/>
                  <a:gd name="connsiteY1" fmla="*/ 745305 h 816946"/>
                  <a:gd name="connsiteX2" fmla="*/ 403928 w 681785"/>
                  <a:gd name="connsiteY2" fmla="*/ 781500 h 816946"/>
                  <a:gd name="connsiteX3" fmla="*/ 407942 w 681785"/>
                  <a:gd name="connsiteY3" fmla="*/ 714825 h 816946"/>
                  <a:gd name="connsiteX4" fmla="*/ 285954 w 681785"/>
                  <a:gd name="connsiteY4" fmla="*/ 309877 h 816946"/>
                  <a:gd name="connsiteX5" fmla="*/ 124641 w 681785"/>
                  <a:gd name="connsiteY5" fmla="*/ 392812 h 816946"/>
                  <a:gd name="connsiteX6" fmla="*/ 0 w 681785"/>
                  <a:gd name="connsiteY6" fmla="*/ 351242 h 816946"/>
                  <a:gd name="connsiteX7" fmla="*/ 58647 w 681785"/>
                  <a:gd name="connsiteY7" fmla="*/ 246331 h 816946"/>
                  <a:gd name="connsiteX8" fmla="*/ 87698 w 681785"/>
                  <a:gd name="connsiteY8" fmla="*/ 236398 h 816946"/>
                  <a:gd name="connsiteX9" fmla="*/ 250984 w 681785"/>
                  <a:gd name="connsiteY9" fmla="*/ 203945 h 816946"/>
                  <a:gd name="connsiteX10" fmla="*/ 173083 w 681785"/>
                  <a:gd name="connsiteY10" fmla="*/ 104000 h 816946"/>
                  <a:gd name="connsiteX11" fmla="*/ 265135 w 681785"/>
                  <a:gd name="connsiteY11" fmla="*/ 4872 h 816946"/>
                  <a:gd name="connsiteX12" fmla="*/ 292894 w 681785"/>
                  <a:gd name="connsiteY12" fmla="*/ 1199 h 816946"/>
                  <a:gd name="connsiteX13" fmla="*/ 409099 w 681785"/>
                  <a:gd name="connsiteY13" fmla="*/ 34740 h 816946"/>
                  <a:gd name="connsiteX14" fmla="*/ 404676 w 681785"/>
                  <a:gd name="connsiteY14" fmla="*/ 158905 h 816946"/>
                  <a:gd name="connsiteX15" fmla="*/ 581773 w 681785"/>
                  <a:gd name="connsiteY15" fmla="*/ 94952 h 816946"/>
                  <a:gd name="connsiteX16" fmla="*/ 681786 w 681785"/>
                  <a:gd name="connsiteY16" fmla="*/ 152170 h 816946"/>
                  <a:gd name="connsiteX17" fmla="*/ 608239 w 681785"/>
                  <a:gd name="connsiteY17" fmla="*/ 245719 h 816946"/>
                  <a:gd name="connsiteX18" fmla="*/ 581433 w 681785"/>
                  <a:gd name="connsiteY18" fmla="*/ 250209 h 816946"/>
                  <a:gd name="connsiteX19" fmla="*/ 427877 w 681785"/>
                  <a:gd name="connsiteY19" fmla="*/ 256945 h 816946"/>
                  <a:gd name="connsiteX20" fmla="*/ 457948 w 681785"/>
                  <a:gd name="connsiteY20" fmla="*/ 374510 h 816946"/>
                  <a:gd name="connsiteX21" fmla="*/ 522990 w 681785"/>
                  <a:gd name="connsiteY21" fmla="*/ 623793 h 816946"/>
                  <a:gd name="connsiteX22" fmla="*/ 571840 w 681785"/>
                  <a:gd name="connsiteY22" fmla="*/ 732310 h 816946"/>
                  <a:gd name="connsiteX23" fmla="*/ 581093 w 681785"/>
                  <a:gd name="connsiteY23" fmla="*/ 729453 h 81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81785" h="816946">
                    <a:moveTo>
                      <a:pt x="581093" y="729453"/>
                    </a:moveTo>
                    <a:cubicBezTo>
                      <a:pt x="577147" y="734759"/>
                      <a:pt x="573201" y="740066"/>
                      <a:pt x="569119" y="745305"/>
                    </a:cubicBezTo>
                    <a:cubicBezTo>
                      <a:pt x="501627" y="833616"/>
                      <a:pt x="501627" y="833616"/>
                      <a:pt x="403928" y="781500"/>
                    </a:cubicBezTo>
                    <a:cubicBezTo>
                      <a:pt x="405697" y="758096"/>
                      <a:pt x="413657" y="734487"/>
                      <a:pt x="407942" y="714825"/>
                    </a:cubicBezTo>
                    <a:cubicBezTo>
                      <a:pt x="369162" y="580183"/>
                      <a:pt x="327456" y="446424"/>
                      <a:pt x="285954" y="309877"/>
                    </a:cubicBezTo>
                    <a:cubicBezTo>
                      <a:pt x="224994" y="326545"/>
                      <a:pt x="166211" y="338724"/>
                      <a:pt x="124641" y="392812"/>
                    </a:cubicBezTo>
                    <a:cubicBezTo>
                      <a:pt x="85589" y="379817"/>
                      <a:pt x="45312" y="366346"/>
                      <a:pt x="0" y="351242"/>
                    </a:cubicBezTo>
                    <a:cubicBezTo>
                      <a:pt x="20275" y="314231"/>
                      <a:pt x="38032" y="279396"/>
                      <a:pt x="58647" y="246331"/>
                    </a:cubicBezTo>
                    <a:cubicBezTo>
                      <a:pt x="62865" y="239596"/>
                      <a:pt x="77493" y="238507"/>
                      <a:pt x="87698" y="236398"/>
                    </a:cubicBezTo>
                    <a:cubicBezTo>
                      <a:pt x="141378" y="225444"/>
                      <a:pt x="195194" y="214967"/>
                      <a:pt x="250984" y="203945"/>
                    </a:cubicBezTo>
                    <a:cubicBezTo>
                      <a:pt x="237581" y="155844"/>
                      <a:pt x="226355" y="116587"/>
                      <a:pt x="173083" y="104000"/>
                    </a:cubicBezTo>
                    <a:cubicBezTo>
                      <a:pt x="205332" y="68826"/>
                      <a:pt x="234315" y="35965"/>
                      <a:pt x="265135" y="4872"/>
                    </a:cubicBezTo>
                    <a:cubicBezTo>
                      <a:pt x="270442" y="-434"/>
                      <a:pt x="284253" y="-979"/>
                      <a:pt x="292894" y="1199"/>
                    </a:cubicBezTo>
                    <a:cubicBezTo>
                      <a:pt x="331062" y="11132"/>
                      <a:pt x="368754" y="22902"/>
                      <a:pt x="409099" y="34740"/>
                    </a:cubicBezTo>
                    <a:cubicBezTo>
                      <a:pt x="387123" y="73929"/>
                      <a:pt x="386239" y="112573"/>
                      <a:pt x="404676" y="158905"/>
                    </a:cubicBezTo>
                    <a:cubicBezTo>
                      <a:pt x="460806" y="138631"/>
                      <a:pt x="515098" y="119036"/>
                      <a:pt x="581773" y="94952"/>
                    </a:cubicBezTo>
                    <a:cubicBezTo>
                      <a:pt x="604565" y="108014"/>
                      <a:pt x="641577" y="129174"/>
                      <a:pt x="681786" y="152170"/>
                    </a:cubicBezTo>
                    <a:cubicBezTo>
                      <a:pt x="656749" y="184487"/>
                      <a:pt x="633549" y="215987"/>
                      <a:pt x="608239" y="245719"/>
                    </a:cubicBezTo>
                    <a:cubicBezTo>
                      <a:pt x="603749" y="251026"/>
                      <a:pt x="590618" y="249801"/>
                      <a:pt x="581433" y="250209"/>
                    </a:cubicBezTo>
                    <a:cubicBezTo>
                      <a:pt x="532515" y="252590"/>
                      <a:pt x="483530" y="254563"/>
                      <a:pt x="427877" y="256945"/>
                    </a:cubicBezTo>
                    <a:cubicBezTo>
                      <a:pt x="439715" y="303277"/>
                      <a:pt x="448832" y="338860"/>
                      <a:pt x="457948" y="374510"/>
                    </a:cubicBezTo>
                    <a:cubicBezTo>
                      <a:pt x="479312" y="457718"/>
                      <a:pt x="498634" y="541538"/>
                      <a:pt x="522990" y="623793"/>
                    </a:cubicBezTo>
                    <a:cubicBezTo>
                      <a:pt x="534148" y="661485"/>
                      <a:pt x="555240" y="696251"/>
                      <a:pt x="571840" y="732310"/>
                    </a:cubicBezTo>
                    <a:cubicBezTo>
                      <a:pt x="575038" y="731426"/>
                      <a:pt x="578099" y="730473"/>
                      <a:pt x="581093" y="72945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AA3C0977-BE78-4B3D-928C-0C1D4AD2A998}"/>
                  </a:ext>
                </a:extLst>
              </p:cNvPr>
              <p:cNvSpPr/>
              <p:nvPr/>
            </p:nvSpPr>
            <p:spPr>
              <a:xfrm>
                <a:off x="6610554" y="3101642"/>
                <a:ext cx="683486" cy="818810"/>
              </a:xfrm>
              <a:custGeom>
                <a:avLst/>
                <a:gdLst>
                  <a:gd name="connsiteX0" fmla="*/ 277449 w 683486"/>
                  <a:gd name="connsiteY0" fmla="*/ 786327 h 818810"/>
                  <a:gd name="connsiteX1" fmla="*/ 193494 w 683486"/>
                  <a:gd name="connsiteY1" fmla="*/ 818303 h 818810"/>
                  <a:gd name="connsiteX2" fmla="*/ 166211 w 683486"/>
                  <a:gd name="connsiteY2" fmla="*/ 807417 h 818810"/>
                  <a:gd name="connsiteX3" fmla="*/ 106476 w 683486"/>
                  <a:gd name="connsiteY3" fmla="*/ 729313 h 818810"/>
                  <a:gd name="connsiteX4" fmla="*/ 165531 w 683486"/>
                  <a:gd name="connsiteY4" fmla="*/ 628075 h 818810"/>
                  <a:gd name="connsiteX5" fmla="*/ 260440 w 683486"/>
                  <a:gd name="connsiteY5" fmla="*/ 267486 h 818810"/>
                  <a:gd name="connsiteX6" fmla="*/ 80690 w 683486"/>
                  <a:gd name="connsiteY6" fmla="*/ 254559 h 818810"/>
                  <a:gd name="connsiteX7" fmla="*/ 0 w 683486"/>
                  <a:gd name="connsiteY7" fmla="*/ 153050 h 818810"/>
                  <a:gd name="connsiteX8" fmla="*/ 106340 w 683486"/>
                  <a:gd name="connsiteY8" fmla="*/ 94063 h 818810"/>
                  <a:gd name="connsiteX9" fmla="*/ 130356 w 683486"/>
                  <a:gd name="connsiteY9" fmla="*/ 99778 h 818810"/>
                  <a:gd name="connsiteX10" fmla="*/ 286090 w 683486"/>
                  <a:gd name="connsiteY10" fmla="*/ 162031 h 818810"/>
                  <a:gd name="connsiteX11" fmla="*/ 277246 w 683486"/>
                  <a:gd name="connsiteY11" fmla="*/ 35756 h 818810"/>
                  <a:gd name="connsiteX12" fmla="*/ 404608 w 683486"/>
                  <a:gd name="connsiteY12" fmla="*/ 378 h 818810"/>
                  <a:gd name="connsiteX13" fmla="*/ 427672 w 683486"/>
                  <a:gd name="connsiteY13" fmla="*/ 8338 h 818810"/>
                  <a:gd name="connsiteX14" fmla="*/ 505437 w 683486"/>
                  <a:gd name="connsiteY14" fmla="*/ 94675 h 818810"/>
                  <a:gd name="connsiteX15" fmla="*/ 431482 w 683486"/>
                  <a:gd name="connsiteY15" fmla="*/ 197069 h 818810"/>
                  <a:gd name="connsiteX16" fmla="*/ 601912 w 683486"/>
                  <a:gd name="connsiteY16" fmla="*/ 235849 h 818810"/>
                  <a:gd name="connsiteX17" fmla="*/ 627766 w 683486"/>
                  <a:gd name="connsiteY17" fmla="*/ 247824 h 818810"/>
                  <a:gd name="connsiteX18" fmla="*/ 683487 w 683486"/>
                  <a:gd name="connsiteY18" fmla="*/ 348993 h 818810"/>
                  <a:gd name="connsiteX19" fmla="*/ 568778 w 683486"/>
                  <a:gd name="connsiteY19" fmla="*/ 386412 h 818810"/>
                  <a:gd name="connsiteX20" fmla="*/ 548980 w 683486"/>
                  <a:gd name="connsiteY20" fmla="*/ 381582 h 818810"/>
                  <a:gd name="connsiteX21" fmla="*/ 405425 w 683486"/>
                  <a:gd name="connsiteY21" fmla="*/ 311165 h 818810"/>
                  <a:gd name="connsiteX22" fmla="*/ 372768 w 683486"/>
                  <a:gd name="connsiteY22" fmla="*/ 414919 h 818810"/>
                  <a:gd name="connsiteX23" fmla="*/ 295343 w 683486"/>
                  <a:gd name="connsiteY23" fmla="*/ 661073 h 818810"/>
                  <a:gd name="connsiteX24" fmla="*/ 277449 w 683486"/>
                  <a:gd name="connsiteY24" fmla="*/ 786327 h 81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83486" h="818810">
                    <a:moveTo>
                      <a:pt x="277449" y="786327"/>
                    </a:moveTo>
                    <a:cubicBezTo>
                      <a:pt x="256563" y="794559"/>
                      <a:pt x="225539" y="808098"/>
                      <a:pt x="193494" y="818303"/>
                    </a:cubicBezTo>
                    <a:cubicBezTo>
                      <a:pt x="186078" y="820685"/>
                      <a:pt x="171994" y="814289"/>
                      <a:pt x="166211" y="807417"/>
                    </a:cubicBezTo>
                    <a:cubicBezTo>
                      <a:pt x="145732" y="783333"/>
                      <a:pt x="127567" y="757275"/>
                      <a:pt x="106476" y="729313"/>
                    </a:cubicBezTo>
                    <a:cubicBezTo>
                      <a:pt x="146141" y="707065"/>
                      <a:pt x="155258" y="667332"/>
                      <a:pt x="165531" y="628075"/>
                    </a:cubicBezTo>
                    <a:cubicBezTo>
                      <a:pt x="196691" y="509013"/>
                      <a:pt x="228192" y="390019"/>
                      <a:pt x="260440" y="267486"/>
                    </a:cubicBezTo>
                    <a:cubicBezTo>
                      <a:pt x="200569" y="251974"/>
                      <a:pt x="144372" y="230679"/>
                      <a:pt x="80690" y="254559"/>
                    </a:cubicBezTo>
                    <a:cubicBezTo>
                      <a:pt x="55585" y="222991"/>
                      <a:pt x="29800" y="190538"/>
                      <a:pt x="0" y="153050"/>
                    </a:cubicBezTo>
                    <a:cubicBezTo>
                      <a:pt x="36331" y="132571"/>
                      <a:pt x="70757" y="112297"/>
                      <a:pt x="106340" y="94063"/>
                    </a:cubicBezTo>
                    <a:cubicBezTo>
                      <a:pt x="111919" y="91206"/>
                      <a:pt x="122600" y="96716"/>
                      <a:pt x="130356" y="99778"/>
                    </a:cubicBezTo>
                    <a:cubicBezTo>
                      <a:pt x="181383" y="119917"/>
                      <a:pt x="232274" y="140463"/>
                      <a:pt x="286090" y="162031"/>
                    </a:cubicBezTo>
                    <a:cubicBezTo>
                      <a:pt x="302283" y="113861"/>
                      <a:pt x="310855" y="75489"/>
                      <a:pt x="277246" y="35756"/>
                    </a:cubicBezTo>
                    <a:cubicBezTo>
                      <a:pt x="321061" y="23374"/>
                      <a:pt x="362562" y="10923"/>
                      <a:pt x="404608" y="378"/>
                    </a:cubicBezTo>
                    <a:cubicBezTo>
                      <a:pt x="411344" y="-1323"/>
                      <a:pt x="422570" y="2963"/>
                      <a:pt x="427672" y="8338"/>
                    </a:cubicBezTo>
                    <a:cubicBezTo>
                      <a:pt x="456316" y="38750"/>
                      <a:pt x="483734" y="70319"/>
                      <a:pt x="505437" y="94675"/>
                    </a:cubicBezTo>
                    <a:cubicBezTo>
                      <a:pt x="480400" y="129306"/>
                      <a:pt x="458085" y="160194"/>
                      <a:pt x="431482" y="197069"/>
                    </a:cubicBezTo>
                    <a:cubicBezTo>
                      <a:pt x="494280" y="216459"/>
                      <a:pt x="544694" y="238979"/>
                      <a:pt x="601912" y="235849"/>
                    </a:cubicBezTo>
                    <a:cubicBezTo>
                      <a:pt x="610552" y="235373"/>
                      <a:pt x="623615" y="240884"/>
                      <a:pt x="627766" y="247824"/>
                    </a:cubicBezTo>
                    <a:cubicBezTo>
                      <a:pt x="647019" y="279596"/>
                      <a:pt x="663893" y="312798"/>
                      <a:pt x="683487" y="348993"/>
                    </a:cubicBezTo>
                    <a:cubicBezTo>
                      <a:pt x="643346" y="362260"/>
                      <a:pt x="606266" y="375051"/>
                      <a:pt x="568778" y="386412"/>
                    </a:cubicBezTo>
                    <a:cubicBezTo>
                      <a:pt x="563064" y="388181"/>
                      <a:pt x="553062" y="385800"/>
                      <a:pt x="548980" y="381582"/>
                    </a:cubicBezTo>
                    <a:cubicBezTo>
                      <a:pt x="510336" y="341237"/>
                      <a:pt x="460466" y="324976"/>
                      <a:pt x="405425" y="311165"/>
                    </a:cubicBezTo>
                    <a:cubicBezTo>
                      <a:pt x="394335" y="346544"/>
                      <a:pt x="383653" y="380766"/>
                      <a:pt x="372768" y="414919"/>
                    </a:cubicBezTo>
                    <a:cubicBezTo>
                      <a:pt x="346710" y="496902"/>
                      <a:pt x="318543" y="578341"/>
                      <a:pt x="295343" y="661073"/>
                    </a:cubicBezTo>
                    <a:cubicBezTo>
                      <a:pt x="284661" y="698900"/>
                      <a:pt x="283777" y="739450"/>
                      <a:pt x="277449" y="7863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333C1DCB-EC2A-4407-A21A-898A2E78B579}"/>
                  </a:ext>
                </a:extLst>
              </p:cNvPr>
              <p:cNvSpPr/>
              <p:nvPr/>
            </p:nvSpPr>
            <p:spPr>
              <a:xfrm>
                <a:off x="4363199" y="4073294"/>
                <a:ext cx="1383531" cy="650783"/>
              </a:xfrm>
              <a:custGeom>
                <a:avLst/>
                <a:gdLst>
                  <a:gd name="connsiteX0" fmla="*/ 1199944 w 1383531"/>
                  <a:gd name="connsiteY0" fmla="*/ 99880 h 650783"/>
                  <a:gd name="connsiteX1" fmla="*/ 1180078 w 1383531"/>
                  <a:gd name="connsiteY1" fmla="*/ 101581 h 650783"/>
                  <a:gd name="connsiteX2" fmla="*/ 1180078 w 1383531"/>
                  <a:gd name="connsiteY2" fmla="*/ 547283 h 650783"/>
                  <a:gd name="connsiteX3" fmla="*/ 1282744 w 1383531"/>
                  <a:gd name="connsiteY3" fmla="*/ 462239 h 650783"/>
                  <a:gd name="connsiteX4" fmla="*/ 1282676 w 1383531"/>
                  <a:gd name="connsiteY4" fmla="*/ 180231 h 650783"/>
                  <a:gd name="connsiteX5" fmla="*/ 1199944 w 1383531"/>
                  <a:gd name="connsiteY5" fmla="*/ 99880 h 650783"/>
                  <a:gd name="connsiteX6" fmla="*/ 861807 w 1383531"/>
                  <a:gd name="connsiteY6" fmla="*/ 93212 h 650783"/>
                  <a:gd name="connsiteX7" fmla="*/ 811665 w 1383531"/>
                  <a:gd name="connsiteY7" fmla="*/ 152267 h 650783"/>
                  <a:gd name="connsiteX8" fmla="*/ 811733 w 1383531"/>
                  <a:gd name="connsiteY8" fmla="*/ 499181 h 650783"/>
                  <a:gd name="connsiteX9" fmla="*/ 862624 w 1383531"/>
                  <a:gd name="connsiteY9" fmla="*/ 557692 h 650783"/>
                  <a:gd name="connsiteX10" fmla="*/ 912630 w 1383531"/>
                  <a:gd name="connsiteY10" fmla="*/ 498297 h 650783"/>
                  <a:gd name="connsiteX11" fmla="*/ 912970 w 1383531"/>
                  <a:gd name="connsiteY11" fmla="*/ 324806 h 650783"/>
                  <a:gd name="connsiteX12" fmla="*/ 912766 w 1383531"/>
                  <a:gd name="connsiteY12" fmla="*/ 154785 h 650783"/>
                  <a:gd name="connsiteX13" fmla="*/ 861807 w 1383531"/>
                  <a:gd name="connsiteY13" fmla="*/ 93212 h 650783"/>
                  <a:gd name="connsiteX14" fmla="*/ 499796 w 1383531"/>
                  <a:gd name="connsiteY14" fmla="*/ 90942 h 650783"/>
                  <a:gd name="connsiteX15" fmla="*/ 476861 w 1383531"/>
                  <a:gd name="connsiteY15" fmla="*/ 101649 h 650783"/>
                  <a:gd name="connsiteX16" fmla="*/ 454477 w 1383531"/>
                  <a:gd name="connsiteY16" fmla="*/ 164991 h 650783"/>
                  <a:gd name="connsiteX17" fmla="*/ 453593 w 1383531"/>
                  <a:gd name="connsiteY17" fmla="*/ 484554 h 650783"/>
                  <a:gd name="connsiteX18" fmla="*/ 456722 w 1383531"/>
                  <a:gd name="connsiteY18" fmla="*/ 518300 h 650783"/>
                  <a:gd name="connsiteX19" fmla="*/ 510471 w 1383531"/>
                  <a:gd name="connsiteY19" fmla="*/ 556944 h 650783"/>
                  <a:gd name="connsiteX20" fmla="*/ 554150 w 1383531"/>
                  <a:gd name="connsiteY20" fmla="*/ 505849 h 650783"/>
                  <a:gd name="connsiteX21" fmla="*/ 554422 w 1383531"/>
                  <a:gd name="connsiteY21" fmla="*/ 329161 h 650783"/>
                  <a:gd name="connsiteX22" fmla="*/ 553673 w 1383531"/>
                  <a:gd name="connsiteY22" fmla="*/ 329161 h 650783"/>
                  <a:gd name="connsiteX23" fmla="*/ 552857 w 1383531"/>
                  <a:gd name="connsiteY23" fmla="*/ 138933 h 650783"/>
                  <a:gd name="connsiteX24" fmla="*/ 499796 w 1383531"/>
                  <a:gd name="connsiteY24" fmla="*/ 90942 h 650783"/>
                  <a:gd name="connsiteX25" fmla="*/ 1180291 w 1383531"/>
                  <a:gd name="connsiteY25" fmla="*/ 10550 h 650783"/>
                  <a:gd name="connsiteX26" fmla="*/ 1279750 w 1383531"/>
                  <a:gd name="connsiteY26" fmla="*/ 13747 h 650783"/>
                  <a:gd name="connsiteX27" fmla="*/ 1381668 w 1383531"/>
                  <a:gd name="connsiteY27" fmla="*/ 135939 h 650783"/>
                  <a:gd name="connsiteX28" fmla="*/ 1381668 w 1383531"/>
                  <a:gd name="connsiteY28" fmla="*/ 513265 h 650783"/>
                  <a:gd name="connsiteX29" fmla="*/ 1260973 w 1383531"/>
                  <a:gd name="connsiteY29" fmla="*/ 640356 h 650783"/>
                  <a:gd name="connsiteX30" fmla="*/ 1078977 w 1383531"/>
                  <a:gd name="connsiteY30" fmla="*/ 641173 h 650783"/>
                  <a:gd name="connsiteX31" fmla="*/ 1079045 w 1383531"/>
                  <a:gd name="connsiteY31" fmla="*/ 12250 h 650783"/>
                  <a:gd name="connsiteX32" fmla="*/ 1180291 w 1383531"/>
                  <a:gd name="connsiteY32" fmla="*/ 10550 h 650783"/>
                  <a:gd name="connsiteX33" fmla="*/ 149473 w 1383531"/>
                  <a:gd name="connsiteY33" fmla="*/ 208 h 650783"/>
                  <a:gd name="connsiteX34" fmla="*/ 292620 w 1383531"/>
                  <a:gd name="connsiteY34" fmla="*/ 109677 h 650783"/>
                  <a:gd name="connsiteX35" fmla="*/ 301261 w 1383531"/>
                  <a:gd name="connsiteY35" fmla="*/ 221188 h 650783"/>
                  <a:gd name="connsiteX36" fmla="*/ 202949 w 1383531"/>
                  <a:gd name="connsiteY36" fmla="*/ 221188 h 650783"/>
                  <a:gd name="connsiteX37" fmla="*/ 202677 w 1383531"/>
                  <a:gd name="connsiteY37" fmla="*/ 149342 h 650783"/>
                  <a:gd name="connsiteX38" fmla="*/ 148997 w 1383531"/>
                  <a:gd name="connsiteY38" fmla="*/ 93825 h 650783"/>
                  <a:gd name="connsiteX39" fmla="*/ 102256 w 1383531"/>
                  <a:gd name="connsiteY39" fmla="*/ 151247 h 650783"/>
                  <a:gd name="connsiteX40" fmla="*/ 102188 w 1383531"/>
                  <a:gd name="connsiteY40" fmla="*/ 498093 h 650783"/>
                  <a:gd name="connsiteX41" fmla="*/ 148112 w 1383531"/>
                  <a:gd name="connsiteY41" fmla="*/ 556604 h 650783"/>
                  <a:gd name="connsiteX42" fmla="*/ 202677 w 1383531"/>
                  <a:gd name="connsiteY42" fmla="*/ 498161 h 650783"/>
                  <a:gd name="connsiteX43" fmla="*/ 202949 w 1383531"/>
                  <a:gd name="connsiteY43" fmla="*/ 384065 h 650783"/>
                  <a:gd name="connsiteX44" fmla="*/ 159814 w 1383531"/>
                  <a:gd name="connsiteY44" fmla="*/ 378418 h 650783"/>
                  <a:gd name="connsiteX45" fmla="*/ 159814 w 1383531"/>
                  <a:gd name="connsiteY45" fmla="*/ 290924 h 650783"/>
                  <a:gd name="connsiteX46" fmla="*/ 302145 w 1383531"/>
                  <a:gd name="connsiteY46" fmla="*/ 290924 h 650783"/>
                  <a:gd name="connsiteX47" fmla="*/ 290035 w 1383531"/>
                  <a:gd name="connsiteY47" fmla="*/ 546330 h 650783"/>
                  <a:gd name="connsiteX48" fmla="*/ 133485 w 1383531"/>
                  <a:gd name="connsiteY48" fmla="*/ 650017 h 650783"/>
                  <a:gd name="connsiteX49" fmla="*/ 1427 w 1383531"/>
                  <a:gd name="connsiteY49" fmla="*/ 509455 h 650783"/>
                  <a:gd name="connsiteX50" fmla="*/ 1019 w 1383531"/>
                  <a:gd name="connsiteY50" fmla="*/ 142266 h 650783"/>
                  <a:gd name="connsiteX51" fmla="*/ 7483 w 1383531"/>
                  <a:gd name="connsiteY51" fmla="*/ 102125 h 650783"/>
                  <a:gd name="connsiteX52" fmla="*/ 149473 w 1383531"/>
                  <a:gd name="connsiteY52" fmla="*/ 208 h 650783"/>
                  <a:gd name="connsiteX53" fmla="*/ 505640 w 1383531"/>
                  <a:gd name="connsiteY53" fmla="*/ 140 h 650783"/>
                  <a:gd name="connsiteX54" fmla="*/ 654978 w 1383531"/>
                  <a:gd name="connsiteY54" fmla="*/ 149070 h 650783"/>
                  <a:gd name="connsiteX55" fmla="*/ 655182 w 1383531"/>
                  <a:gd name="connsiteY55" fmla="*/ 322289 h 650783"/>
                  <a:gd name="connsiteX56" fmla="*/ 654910 w 1383531"/>
                  <a:gd name="connsiteY56" fmla="*/ 502448 h 650783"/>
                  <a:gd name="connsiteX57" fmla="*/ 501150 w 1383531"/>
                  <a:gd name="connsiteY57" fmla="*/ 650630 h 650783"/>
                  <a:gd name="connsiteX58" fmla="*/ 353852 w 1383531"/>
                  <a:gd name="connsiteY58" fmla="*/ 503128 h 650783"/>
                  <a:gd name="connsiteX59" fmla="*/ 353920 w 1383531"/>
                  <a:gd name="connsiteY59" fmla="*/ 146281 h 650783"/>
                  <a:gd name="connsiteX60" fmla="*/ 505640 w 1383531"/>
                  <a:gd name="connsiteY60" fmla="*/ 140 h 650783"/>
                  <a:gd name="connsiteX61" fmla="*/ 856636 w 1383531"/>
                  <a:gd name="connsiteY61" fmla="*/ 72 h 650783"/>
                  <a:gd name="connsiteX62" fmla="*/ 1007812 w 1383531"/>
                  <a:gd name="connsiteY62" fmla="*/ 115188 h 650783"/>
                  <a:gd name="connsiteX63" fmla="*/ 1009377 w 1383531"/>
                  <a:gd name="connsiteY63" fmla="*/ 325350 h 650783"/>
                  <a:gd name="connsiteX64" fmla="*/ 1009853 w 1383531"/>
                  <a:gd name="connsiteY64" fmla="*/ 325350 h 650783"/>
                  <a:gd name="connsiteX65" fmla="*/ 1008356 w 1383531"/>
                  <a:gd name="connsiteY65" fmla="*/ 532179 h 650783"/>
                  <a:gd name="connsiteX66" fmla="*/ 856364 w 1383531"/>
                  <a:gd name="connsiteY66" fmla="*/ 650493 h 650783"/>
                  <a:gd name="connsiteX67" fmla="*/ 715122 w 1383531"/>
                  <a:gd name="connsiteY67" fmla="*/ 523674 h 650783"/>
                  <a:gd name="connsiteX68" fmla="*/ 710496 w 1383531"/>
                  <a:gd name="connsiteY68" fmla="*/ 187374 h 650783"/>
                  <a:gd name="connsiteX69" fmla="*/ 714918 w 1383531"/>
                  <a:gd name="connsiteY69" fmla="*/ 119678 h 650783"/>
                  <a:gd name="connsiteX70" fmla="*/ 856636 w 1383531"/>
                  <a:gd name="connsiteY70" fmla="*/ 72 h 65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383531" h="650783">
                    <a:moveTo>
                      <a:pt x="1199944" y="99880"/>
                    </a:moveTo>
                    <a:cubicBezTo>
                      <a:pt x="1193549" y="100017"/>
                      <a:pt x="1187154" y="100969"/>
                      <a:pt x="1180078" y="101581"/>
                    </a:cubicBezTo>
                    <a:cubicBezTo>
                      <a:pt x="1180078" y="251872"/>
                      <a:pt x="1180078" y="399714"/>
                      <a:pt x="1180078" y="547283"/>
                    </a:cubicBezTo>
                    <a:cubicBezTo>
                      <a:pt x="1269001" y="559393"/>
                      <a:pt x="1282676" y="547827"/>
                      <a:pt x="1282744" y="462239"/>
                    </a:cubicBezTo>
                    <a:cubicBezTo>
                      <a:pt x="1282812" y="368213"/>
                      <a:pt x="1282880" y="274188"/>
                      <a:pt x="1282676" y="180231"/>
                    </a:cubicBezTo>
                    <a:cubicBezTo>
                      <a:pt x="1282540" y="107092"/>
                      <a:pt x="1273491" y="98520"/>
                      <a:pt x="1199944" y="99880"/>
                    </a:cubicBezTo>
                    <a:close/>
                    <a:moveTo>
                      <a:pt x="861807" y="93212"/>
                    </a:moveTo>
                    <a:cubicBezTo>
                      <a:pt x="829626" y="93144"/>
                      <a:pt x="812005" y="111854"/>
                      <a:pt x="811665" y="152267"/>
                    </a:cubicBezTo>
                    <a:cubicBezTo>
                      <a:pt x="810780" y="267860"/>
                      <a:pt x="810780" y="383521"/>
                      <a:pt x="811733" y="499181"/>
                    </a:cubicBezTo>
                    <a:cubicBezTo>
                      <a:pt x="812073" y="538982"/>
                      <a:pt x="830783" y="558236"/>
                      <a:pt x="862624" y="557692"/>
                    </a:cubicBezTo>
                    <a:cubicBezTo>
                      <a:pt x="895281" y="557148"/>
                      <a:pt x="912017" y="538438"/>
                      <a:pt x="912630" y="498297"/>
                    </a:cubicBezTo>
                    <a:cubicBezTo>
                      <a:pt x="913514" y="440467"/>
                      <a:pt x="912902" y="382636"/>
                      <a:pt x="912970" y="324806"/>
                    </a:cubicBezTo>
                    <a:cubicBezTo>
                      <a:pt x="912970" y="268132"/>
                      <a:pt x="913514" y="211459"/>
                      <a:pt x="912766" y="154785"/>
                    </a:cubicBezTo>
                    <a:cubicBezTo>
                      <a:pt x="912222" y="111786"/>
                      <a:pt x="896165" y="93280"/>
                      <a:pt x="861807" y="93212"/>
                    </a:cubicBezTo>
                    <a:close/>
                    <a:moveTo>
                      <a:pt x="499796" y="90942"/>
                    </a:moveTo>
                    <a:cubicBezTo>
                      <a:pt x="491565" y="91784"/>
                      <a:pt x="483580" y="95186"/>
                      <a:pt x="476861" y="101649"/>
                    </a:cubicBezTo>
                    <a:cubicBezTo>
                      <a:pt x="462233" y="115665"/>
                      <a:pt x="454953" y="143287"/>
                      <a:pt x="454477" y="164991"/>
                    </a:cubicBezTo>
                    <a:cubicBezTo>
                      <a:pt x="452300" y="271466"/>
                      <a:pt x="453389" y="378010"/>
                      <a:pt x="453593" y="484554"/>
                    </a:cubicBezTo>
                    <a:cubicBezTo>
                      <a:pt x="453593" y="495848"/>
                      <a:pt x="454749" y="507210"/>
                      <a:pt x="456722" y="518300"/>
                    </a:cubicBezTo>
                    <a:cubicBezTo>
                      <a:pt x="462097" y="548168"/>
                      <a:pt x="481011" y="560006"/>
                      <a:pt x="510471" y="556944"/>
                    </a:cubicBezTo>
                    <a:cubicBezTo>
                      <a:pt x="541155" y="553679"/>
                      <a:pt x="553741" y="533812"/>
                      <a:pt x="554150" y="505849"/>
                    </a:cubicBezTo>
                    <a:cubicBezTo>
                      <a:pt x="555034" y="446931"/>
                      <a:pt x="554422" y="388011"/>
                      <a:pt x="554422" y="329161"/>
                    </a:cubicBezTo>
                    <a:cubicBezTo>
                      <a:pt x="554150" y="329161"/>
                      <a:pt x="553946" y="329161"/>
                      <a:pt x="553673" y="329161"/>
                    </a:cubicBezTo>
                    <a:cubicBezTo>
                      <a:pt x="553673" y="265751"/>
                      <a:pt x="555918" y="202206"/>
                      <a:pt x="552857" y="138933"/>
                    </a:cubicBezTo>
                    <a:cubicBezTo>
                      <a:pt x="551378" y="108929"/>
                      <a:pt x="524486" y="88417"/>
                      <a:pt x="499796" y="90942"/>
                    </a:cubicBezTo>
                    <a:close/>
                    <a:moveTo>
                      <a:pt x="1180291" y="10550"/>
                    </a:moveTo>
                    <a:cubicBezTo>
                      <a:pt x="1213739" y="10107"/>
                      <a:pt x="1246889" y="10482"/>
                      <a:pt x="1279750" y="13747"/>
                    </a:cubicBezTo>
                    <a:cubicBezTo>
                      <a:pt x="1340030" y="19734"/>
                      <a:pt x="1380443" y="70625"/>
                      <a:pt x="1381668" y="135939"/>
                    </a:cubicBezTo>
                    <a:cubicBezTo>
                      <a:pt x="1384049" y="261669"/>
                      <a:pt x="1384253" y="387535"/>
                      <a:pt x="1381668" y="513265"/>
                    </a:cubicBezTo>
                    <a:cubicBezTo>
                      <a:pt x="1380171" y="586744"/>
                      <a:pt x="1333431" y="635390"/>
                      <a:pt x="1260973" y="640356"/>
                    </a:cubicBezTo>
                    <a:cubicBezTo>
                      <a:pt x="1201441" y="644438"/>
                      <a:pt x="1141366" y="641173"/>
                      <a:pt x="1078977" y="641173"/>
                    </a:cubicBezTo>
                    <a:cubicBezTo>
                      <a:pt x="1079045" y="431078"/>
                      <a:pt x="1079045" y="222073"/>
                      <a:pt x="1079045" y="12250"/>
                    </a:cubicBezTo>
                    <a:cubicBezTo>
                      <a:pt x="1113097" y="12250"/>
                      <a:pt x="1146843" y="10992"/>
                      <a:pt x="1180291" y="10550"/>
                    </a:cubicBezTo>
                    <a:close/>
                    <a:moveTo>
                      <a:pt x="149473" y="208"/>
                    </a:moveTo>
                    <a:cubicBezTo>
                      <a:pt x="227578" y="2045"/>
                      <a:pt x="280578" y="40893"/>
                      <a:pt x="292620" y="109677"/>
                    </a:cubicBezTo>
                    <a:cubicBezTo>
                      <a:pt x="298812" y="144852"/>
                      <a:pt x="298403" y="181251"/>
                      <a:pt x="301261" y="221188"/>
                    </a:cubicBezTo>
                    <a:cubicBezTo>
                      <a:pt x="265474" y="221188"/>
                      <a:pt x="236559" y="221188"/>
                      <a:pt x="202949" y="221188"/>
                    </a:cubicBezTo>
                    <a:cubicBezTo>
                      <a:pt x="202949" y="196151"/>
                      <a:pt x="204106" y="172678"/>
                      <a:pt x="202677" y="149342"/>
                    </a:cubicBezTo>
                    <a:cubicBezTo>
                      <a:pt x="200228" y="109473"/>
                      <a:pt x="184171" y="93621"/>
                      <a:pt x="148997" y="93825"/>
                    </a:cubicBezTo>
                    <a:cubicBezTo>
                      <a:pt x="117973" y="93961"/>
                      <a:pt x="102529" y="111106"/>
                      <a:pt x="102256" y="151247"/>
                    </a:cubicBezTo>
                    <a:cubicBezTo>
                      <a:pt x="101508" y="266840"/>
                      <a:pt x="101508" y="382500"/>
                      <a:pt x="102188" y="498093"/>
                    </a:cubicBezTo>
                    <a:cubicBezTo>
                      <a:pt x="102392" y="538234"/>
                      <a:pt x="117905" y="556264"/>
                      <a:pt x="148112" y="556604"/>
                    </a:cubicBezTo>
                    <a:cubicBezTo>
                      <a:pt x="183967" y="557012"/>
                      <a:pt x="201248" y="539663"/>
                      <a:pt x="202677" y="498161"/>
                    </a:cubicBezTo>
                    <a:cubicBezTo>
                      <a:pt x="203970" y="460946"/>
                      <a:pt x="202949" y="423594"/>
                      <a:pt x="202949" y="384065"/>
                    </a:cubicBezTo>
                    <a:cubicBezTo>
                      <a:pt x="188390" y="382160"/>
                      <a:pt x="175395" y="380459"/>
                      <a:pt x="159814" y="378418"/>
                    </a:cubicBezTo>
                    <a:cubicBezTo>
                      <a:pt x="159814" y="349911"/>
                      <a:pt x="159814" y="321336"/>
                      <a:pt x="159814" y="290924"/>
                    </a:cubicBezTo>
                    <a:cubicBezTo>
                      <a:pt x="205534" y="290924"/>
                      <a:pt x="250234" y="290924"/>
                      <a:pt x="302145" y="290924"/>
                    </a:cubicBezTo>
                    <a:cubicBezTo>
                      <a:pt x="298607" y="377670"/>
                      <a:pt x="300921" y="462850"/>
                      <a:pt x="290035" y="546330"/>
                    </a:cubicBezTo>
                    <a:cubicBezTo>
                      <a:pt x="280646" y="618040"/>
                      <a:pt x="213359" y="656820"/>
                      <a:pt x="133485" y="650017"/>
                    </a:cubicBezTo>
                    <a:cubicBezTo>
                      <a:pt x="53066" y="643145"/>
                      <a:pt x="3196" y="593411"/>
                      <a:pt x="1427" y="509455"/>
                    </a:cubicBezTo>
                    <a:cubicBezTo>
                      <a:pt x="-1226" y="387127"/>
                      <a:pt x="543" y="264662"/>
                      <a:pt x="1019" y="142266"/>
                    </a:cubicBezTo>
                    <a:cubicBezTo>
                      <a:pt x="1087" y="128863"/>
                      <a:pt x="4149" y="115256"/>
                      <a:pt x="7483" y="102125"/>
                    </a:cubicBezTo>
                    <a:cubicBezTo>
                      <a:pt x="24423" y="35926"/>
                      <a:pt x="76879" y="-1493"/>
                      <a:pt x="149473" y="208"/>
                    </a:cubicBezTo>
                    <a:close/>
                    <a:moveTo>
                      <a:pt x="505640" y="140"/>
                    </a:moveTo>
                    <a:cubicBezTo>
                      <a:pt x="597692" y="1637"/>
                      <a:pt x="653073" y="56202"/>
                      <a:pt x="654978" y="149070"/>
                    </a:cubicBezTo>
                    <a:cubicBezTo>
                      <a:pt x="656203" y="206697"/>
                      <a:pt x="655251" y="264527"/>
                      <a:pt x="655182" y="322289"/>
                    </a:cubicBezTo>
                    <a:cubicBezTo>
                      <a:pt x="655182" y="382365"/>
                      <a:pt x="656203" y="442440"/>
                      <a:pt x="654910" y="502448"/>
                    </a:cubicBezTo>
                    <a:cubicBezTo>
                      <a:pt x="652937" y="595929"/>
                      <a:pt x="594699" y="651310"/>
                      <a:pt x="501150" y="650630"/>
                    </a:cubicBezTo>
                    <a:cubicBezTo>
                      <a:pt x="412363" y="649949"/>
                      <a:pt x="355281" y="594772"/>
                      <a:pt x="353852" y="503128"/>
                    </a:cubicBezTo>
                    <a:cubicBezTo>
                      <a:pt x="352015" y="384201"/>
                      <a:pt x="351879" y="265207"/>
                      <a:pt x="353920" y="146281"/>
                    </a:cubicBezTo>
                    <a:cubicBezTo>
                      <a:pt x="355485" y="53684"/>
                      <a:pt x="414812" y="-1357"/>
                      <a:pt x="505640" y="140"/>
                    </a:cubicBezTo>
                    <a:close/>
                    <a:moveTo>
                      <a:pt x="856636" y="72"/>
                    </a:moveTo>
                    <a:cubicBezTo>
                      <a:pt x="939300" y="-1970"/>
                      <a:pt x="999852" y="39124"/>
                      <a:pt x="1007812" y="115188"/>
                    </a:cubicBezTo>
                    <a:cubicBezTo>
                      <a:pt x="1015092" y="184516"/>
                      <a:pt x="1009377" y="255206"/>
                      <a:pt x="1009377" y="325350"/>
                    </a:cubicBezTo>
                    <a:cubicBezTo>
                      <a:pt x="1009513" y="325350"/>
                      <a:pt x="1009649" y="325350"/>
                      <a:pt x="1009853" y="325350"/>
                    </a:cubicBezTo>
                    <a:cubicBezTo>
                      <a:pt x="1009853" y="394338"/>
                      <a:pt x="1015636" y="463939"/>
                      <a:pt x="1008356" y="532179"/>
                    </a:cubicBezTo>
                    <a:cubicBezTo>
                      <a:pt x="999920" y="610896"/>
                      <a:pt x="938892" y="653486"/>
                      <a:pt x="856364" y="650493"/>
                    </a:cubicBezTo>
                    <a:cubicBezTo>
                      <a:pt x="774585" y="647499"/>
                      <a:pt x="719545" y="603616"/>
                      <a:pt x="715122" y="523674"/>
                    </a:cubicBezTo>
                    <a:cubicBezTo>
                      <a:pt x="708863" y="411823"/>
                      <a:pt x="711176" y="299496"/>
                      <a:pt x="710496" y="187374"/>
                    </a:cubicBezTo>
                    <a:cubicBezTo>
                      <a:pt x="710360" y="164786"/>
                      <a:pt x="711652" y="141994"/>
                      <a:pt x="714918" y="119678"/>
                    </a:cubicBezTo>
                    <a:cubicBezTo>
                      <a:pt x="725872" y="45723"/>
                      <a:pt x="778259" y="2044"/>
                      <a:pt x="856636" y="7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86EFD712-A316-4A1F-B924-126B2570FCB7}"/>
                  </a:ext>
                </a:extLst>
              </p:cNvPr>
              <p:cNvSpPr/>
              <p:nvPr/>
            </p:nvSpPr>
            <p:spPr>
              <a:xfrm>
                <a:off x="5951355" y="4077176"/>
                <a:ext cx="1856966" cy="640428"/>
              </a:xfrm>
              <a:custGeom>
                <a:avLst/>
                <a:gdLst>
                  <a:gd name="connsiteX0" fmla="*/ 1358741 w 1856966"/>
                  <a:gd name="connsiteY0" fmla="*/ 135595 h 640428"/>
                  <a:gd name="connsiteX1" fmla="*/ 1353842 w 1856966"/>
                  <a:gd name="connsiteY1" fmla="*/ 136752 h 640428"/>
                  <a:gd name="connsiteX2" fmla="*/ 1310503 w 1856966"/>
                  <a:gd name="connsiteY2" fmla="*/ 435429 h 640428"/>
                  <a:gd name="connsiteX3" fmla="*/ 1404325 w 1856966"/>
                  <a:gd name="connsiteY3" fmla="*/ 435429 h 640428"/>
                  <a:gd name="connsiteX4" fmla="*/ 1358741 w 1856966"/>
                  <a:gd name="connsiteY4" fmla="*/ 135595 h 640428"/>
                  <a:gd name="connsiteX5" fmla="*/ 979918 w 1856966"/>
                  <a:gd name="connsiteY5" fmla="*/ 95930 h 640428"/>
                  <a:gd name="connsiteX6" fmla="*/ 948009 w 1856966"/>
                  <a:gd name="connsiteY6" fmla="*/ 98516 h 640428"/>
                  <a:gd name="connsiteX7" fmla="*/ 948009 w 1856966"/>
                  <a:gd name="connsiteY7" fmla="*/ 542381 h 640428"/>
                  <a:gd name="connsiteX8" fmla="*/ 1052240 w 1856966"/>
                  <a:gd name="connsiteY8" fmla="*/ 458969 h 640428"/>
                  <a:gd name="connsiteX9" fmla="*/ 1052172 w 1856966"/>
                  <a:gd name="connsiteY9" fmla="*/ 166960 h 640428"/>
                  <a:gd name="connsiteX10" fmla="*/ 979918 w 1856966"/>
                  <a:gd name="connsiteY10" fmla="*/ 95930 h 640428"/>
                  <a:gd name="connsiteX11" fmla="*/ 459751 w 1856966"/>
                  <a:gd name="connsiteY11" fmla="*/ 95628 h 640428"/>
                  <a:gd name="connsiteX12" fmla="*/ 413317 w 1856966"/>
                  <a:gd name="connsiteY12" fmla="*/ 100421 h 640428"/>
                  <a:gd name="connsiteX13" fmla="*/ 413317 w 1856966"/>
                  <a:gd name="connsiteY13" fmla="*/ 286907 h 640428"/>
                  <a:gd name="connsiteX14" fmla="*/ 508431 w 1856966"/>
                  <a:gd name="connsiteY14" fmla="*/ 204992 h 640428"/>
                  <a:gd name="connsiteX15" fmla="*/ 508431 w 1856966"/>
                  <a:gd name="connsiteY15" fmla="*/ 174511 h 640428"/>
                  <a:gd name="connsiteX16" fmla="*/ 459751 w 1856966"/>
                  <a:gd name="connsiteY16" fmla="*/ 95628 h 640428"/>
                  <a:gd name="connsiteX17" fmla="*/ 674506 w 1856966"/>
                  <a:gd name="connsiteY17" fmla="*/ 6463 h 640428"/>
                  <a:gd name="connsiteX18" fmla="*/ 772818 w 1856966"/>
                  <a:gd name="connsiteY18" fmla="*/ 6463 h 640428"/>
                  <a:gd name="connsiteX19" fmla="*/ 772818 w 1856966"/>
                  <a:gd name="connsiteY19" fmla="*/ 636746 h 640428"/>
                  <a:gd name="connsiteX20" fmla="*/ 674506 w 1856966"/>
                  <a:gd name="connsiteY20" fmla="*/ 636746 h 640428"/>
                  <a:gd name="connsiteX21" fmla="*/ 674506 w 1856966"/>
                  <a:gd name="connsiteY21" fmla="*/ 6463 h 640428"/>
                  <a:gd name="connsiteX22" fmla="*/ 0 w 1856966"/>
                  <a:gd name="connsiteY22" fmla="*/ 5306 h 640428"/>
                  <a:gd name="connsiteX23" fmla="*/ 260713 w 1856966"/>
                  <a:gd name="connsiteY23" fmla="*/ 5306 h 640428"/>
                  <a:gd name="connsiteX24" fmla="*/ 260713 w 1856966"/>
                  <a:gd name="connsiteY24" fmla="*/ 94365 h 640428"/>
                  <a:gd name="connsiteX25" fmla="*/ 102462 w 1856966"/>
                  <a:gd name="connsiteY25" fmla="*/ 94365 h 640428"/>
                  <a:gd name="connsiteX26" fmla="*/ 102462 w 1856966"/>
                  <a:gd name="connsiteY26" fmla="*/ 286226 h 640428"/>
                  <a:gd name="connsiteX27" fmla="*/ 225742 w 1856966"/>
                  <a:gd name="connsiteY27" fmla="*/ 286226 h 640428"/>
                  <a:gd name="connsiteX28" fmla="*/ 225742 w 1856966"/>
                  <a:gd name="connsiteY28" fmla="*/ 375624 h 640428"/>
                  <a:gd name="connsiteX29" fmla="*/ 100421 w 1856966"/>
                  <a:gd name="connsiteY29" fmla="*/ 375624 h 640428"/>
                  <a:gd name="connsiteX30" fmla="*/ 100421 w 1856966"/>
                  <a:gd name="connsiteY30" fmla="*/ 636542 h 640428"/>
                  <a:gd name="connsiteX31" fmla="*/ 0 w 1856966"/>
                  <a:gd name="connsiteY31" fmla="*/ 636542 h 640428"/>
                  <a:gd name="connsiteX32" fmla="*/ 0 w 1856966"/>
                  <a:gd name="connsiteY32" fmla="*/ 5306 h 640428"/>
                  <a:gd name="connsiteX33" fmla="*/ 1314926 w 1856966"/>
                  <a:gd name="connsiteY33" fmla="*/ 3470 h 640428"/>
                  <a:gd name="connsiteX34" fmla="*/ 1435281 w 1856966"/>
                  <a:gd name="connsiteY34" fmla="*/ 3606 h 640428"/>
                  <a:gd name="connsiteX35" fmla="*/ 1536586 w 1856966"/>
                  <a:gd name="connsiteY35" fmla="*/ 636338 h 640428"/>
                  <a:gd name="connsiteX36" fmla="*/ 1435757 w 1856966"/>
                  <a:gd name="connsiteY36" fmla="*/ 636338 h 640428"/>
                  <a:gd name="connsiteX37" fmla="*/ 1417659 w 1856966"/>
                  <a:gd name="connsiteY37" fmla="*/ 527209 h 640428"/>
                  <a:gd name="connsiteX38" fmla="*/ 1297236 w 1856966"/>
                  <a:gd name="connsiteY38" fmla="*/ 527209 h 640428"/>
                  <a:gd name="connsiteX39" fmla="*/ 1285806 w 1856966"/>
                  <a:gd name="connsiteY39" fmla="*/ 603749 h 640428"/>
                  <a:gd name="connsiteX40" fmla="*/ 1243216 w 1856966"/>
                  <a:gd name="connsiteY40" fmla="*/ 639604 h 640428"/>
                  <a:gd name="connsiteX41" fmla="*/ 1188107 w 1856966"/>
                  <a:gd name="connsiteY41" fmla="*/ 636406 h 640428"/>
                  <a:gd name="connsiteX42" fmla="*/ 1211239 w 1856966"/>
                  <a:gd name="connsiteY42" fmla="*/ 485231 h 640428"/>
                  <a:gd name="connsiteX43" fmla="*/ 1283425 w 1856966"/>
                  <a:gd name="connsiteY43" fmla="*/ 32657 h 640428"/>
                  <a:gd name="connsiteX44" fmla="*/ 1314926 w 1856966"/>
                  <a:gd name="connsiteY44" fmla="*/ 3470 h 640428"/>
                  <a:gd name="connsiteX45" fmla="*/ 1504405 w 1856966"/>
                  <a:gd name="connsiteY45" fmla="*/ 3061 h 640428"/>
                  <a:gd name="connsiteX46" fmla="*/ 1595709 w 1856966"/>
                  <a:gd name="connsiteY46" fmla="*/ 4286 h 640428"/>
                  <a:gd name="connsiteX47" fmla="*/ 1616120 w 1856966"/>
                  <a:gd name="connsiteY47" fmla="*/ 29255 h 640428"/>
                  <a:gd name="connsiteX48" fmla="*/ 1683679 w 1856966"/>
                  <a:gd name="connsiteY48" fmla="*/ 287859 h 640428"/>
                  <a:gd name="connsiteX49" fmla="*/ 1706335 w 1856966"/>
                  <a:gd name="connsiteY49" fmla="*/ 212612 h 640428"/>
                  <a:gd name="connsiteX50" fmla="*/ 1752259 w 1856966"/>
                  <a:gd name="connsiteY50" fmla="*/ 35378 h 640428"/>
                  <a:gd name="connsiteX51" fmla="*/ 1793353 w 1856966"/>
                  <a:gd name="connsiteY51" fmla="*/ 3674 h 640428"/>
                  <a:gd name="connsiteX52" fmla="*/ 1856966 w 1856966"/>
                  <a:gd name="connsiteY52" fmla="*/ 4014 h 640428"/>
                  <a:gd name="connsiteX53" fmla="*/ 1780222 w 1856966"/>
                  <a:gd name="connsiteY53" fmla="*/ 260849 h 640428"/>
                  <a:gd name="connsiteX54" fmla="*/ 1731781 w 1856966"/>
                  <a:gd name="connsiteY54" fmla="*/ 597354 h 640428"/>
                  <a:gd name="connsiteX55" fmla="*/ 1731848 w 1856966"/>
                  <a:gd name="connsiteY55" fmla="*/ 637154 h 640428"/>
                  <a:gd name="connsiteX56" fmla="*/ 1630884 w 1856966"/>
                  <a:gd name="connsiteY56" fmla="*/ 637154 h 640428"/>
                  <a:gd name="connsiteX57" fmla="*/ 1631496 w 1856966"/>
                  <a:gd name="connsiteY57" fmla="*/ 527889 h 640428"/>
                  <a:gd name="connsiteX58" fmla="*/ 1579244 w 1856966"/>
                  <a:gd name="connsiteY58" fmla="*/ 256971 h 640428"/>
                  <a:gd name="connsiteX59" fmla="*/ 1504405 w 1856966"/>
                  <a:gd name="connsiteY59" fmla="*/ 3061 h 640428"/>
                  <a:gd name="connsiteX60" fmla="*/ 847520 w 1856966"/>
                  <a:gd name="connsiteY60" fmla="*/ 204 h 640428"/>
                  <a:gd name="connsiteX61" fmla="*/ 1057751 w 1856966"/>
                  <a:gd name="connsiteY61" fmla="*/ 11974 h 640428"/>
                  <a:gd name="connsiteX62" fmla="*/ 1148238 w 1856966"/>
                  <a:gd name="connsiteY62" fmla="*/ 121444 h 640428"/>
                  <a:gd name="connsiteX63" fmla="*/ 1148034 w 1856966"/>
                  <a:gd name="connsiteY63" fmla="*/ 522310 h 640428"/>
                  <a:gd name="connsiteX64" fmla="*/ 1030264 w 1856966"/>
                  <a:gd name="connsiteY64" fmla="*/ 636542 h 640428"/>
                  <a:gd name="connsiteX65" fmla="*/ 847520 w 1856966"/>
                  <a:gd name="connsiteY65" fmla="*/ 637291 h 640428"/>
                  <a:gd name="connsiteX66" fmla="*/ 847520 w 1856966"/>
                  <a:gd name="connsiteY66" fmla="*/ 204 h 640428"/>
                  <a:gd name="connsiteX67" fmla="*/ 312624 w 1856966"/>
                  <a:gd name="connsiteY67" fmla="*/ 0 h 640428"/>
                  <a:gd name="connsiteX68" fmla="*/ 519520 w 1856966"/>
                  <a:gd name="connsiteY68" fmla="*/ 11498 h 640428"/>
                  <a:gd name="connsiteX69" fmla="*/ 602864 w 1856966"/>
                  <a:gd name="connsiteY69" fmla="*/ 98856 h 640428"/>
                  <a:gd name="connsiteX70" fmla="*/ 601912 w 1856966"/>
                  <a:gd name="connsiteY70" fmla="*/ 250711 h 640428"/>
                  <a:gd name="connsiteX71" fmla="*/ 556600 w 1856966"/>
                  <a:gd name="connsiteY71" fmla="*/ 333511 h 640428"/>
                  <a:gd name="connsiteX72" fmla="*/ 610688 w 1856966"/>
                  <a:gd name="connsiteY72" fmla="*/ 472576 h 640428"/>
                  <a:gd name="connsiteX73" fmla="*/ 610757 w 1856966"/>
                  <a:gd name="connsiteY73" fmla="*/ 638787 h 640428"/>
                  <a:gd name="connsiteX74" fmla="*/ 532379 w 1856966"/>
                  <a:gd name="connsiteY74" fmla="*/ 637562 h 640428"/>
                  <a:gd name="connsiteX75" fmla="*/ 512581 w 1856966"/>
                  <a:gd name="connsiteY75" fmla="*/ 612593 h 640428"/>
                  <a:gd name="connsiteX76" fmla="*/ 509043 w 1856966"/>
                  <a:gd name="connsiteY76" fmla="*/ 514214 h 640428"/>
                  <a:gd name="connsiteX77" fmla="*/ 508975 w 1856966"/>
                  <a:gd name="connsiteY77" fmla="*/ 466589 h 640428"/>
                  <a:gd name="connsiteX78" fmla="*/ 413453 w 1856966"/>
                  <a:gd name="connsiteY78" fmla="*/ 383245 h 640428"/>
                  <a:gd name="connsiteX79" fmla="*/ 413453 w 1856966"/>
                  <a:gd name="connsiteY79" fmla="*/ 636134 h 640428"/>
                  <a:gd name="connsiteX80" fmla="*/ 312624 w 1856966"/>
                  <a:gd name="connsiteY80" fmla="*/ 636134 h 640428"/>
                  <a:gd name="connsiteX81" fmla="*/ 312624 w 1856966"/>
                  <a:gd name="connsiteY81" fmla="*/ 0 h 64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856966" h="640428">
                    <a:moveTo>
                      <a:pt x="1358741" y="135595"/>
                    </a:moveTo>
                    <a:cubicBezTo>
                      <a:pt x="1357108" y="136004"/>
                      <a:pt x="1355475" y="136344"/>
                      <a:pt x="1353842" y="136752"/>
                    </a:cubicBezTo>
                    <a:cubicBezTo>
                      <a:pt x="1339486" y="235608"/>
                      <a:pt x="1325131" y="334532"/>
                      <a:pt x="1310503" y="435429"/>
                    </a:cubicBezTo>
                    <a:cubicBezTo>
                      <a:pt x="1344181" y="435429"/>
                      <a:pt x="1373028" y="435429"/>
                      <a:pt x="1404325" y="435429"/>
                    </a:cubicBezTo>
                    <a:cubicBezTo>
                      <a:pt x="1388949" y="333919"/>
                      <a:pt x="1373844" y="234792"/>
                      <a:pt x="1358741" y="135595"/>
                    </a:cubicBezTo>
                    <a:close/>
                    <a:moveTo>
                      <a:pt x="979918" y="95930"/>
                    </a:moveTo>
                    <a:cubicBezTo>
                      <a:pt x="969916" y="96135"/>
                      <a:pt x="959983" y="97495"/>
                      <a:pt x="948009" y="98516"/>
                    </a:cubicBezTo>
                    <a:cubicBezTo>
                      <a:pt x="948009" y="249487"/>
                      <a:pt x="948009" y="396104"/>
                      <a:pt x="948009" y="542381"/>
                    </a:cubicBezTo>
                    <a:cubicBezTo>
                      <a:pt x="1033870" y="557689"/>
                      <a:pt x="1052172" y="542653"/>
                      <a:pt x="1052240" y="458969"/>
                    </a:cubicBezTo>
                    <a:cubicBezTo>
                      <a:pt x="1052240" y="361610"/>
                      <a:pt x="1052444" y="264319"/>
                      <a:pt x="1052172" y="166960"/>
                    </a:cubicBezTo>
                    <a:cubicBezTo>
                      <a:pt x="1052035" y="108653"/>
                      <a:pt x="1037612" y="94706"/>
                      <a:pt x="979918" y="95930"/>
                    </a:cubicBezTo>
                    <a:close/>
                    <a:moveTo>
                      <a:pt x="459751" y="95628"/>
                    </a:moveTo>
                    <a:cubicBezTo>
                      <a:pt x="447339" y="95046"/>
                      <a:pt x="432044" y="96781"/>
                      <a:pt x="413317" y="100421"/>
                    </a:cubicBezTo>
                    <a:cubicBezTo>
                      <a:pt x="413317" y="161585"/>
                      <a:pt x="413317" y="223157"/>
                      <a:pt x="413317" y="286907"/>
                    </a:cubicBezTo>
                    <a:cubicBezTo>
                      <a:pt x="494007" y="292213"/>
                      <a:pt x="508227" y="279423"/>
                      <a:pt x="508431" y="204992"/>
                    </a:cubicBezTo>
                    <a:cubicBezTo>
                      <a:pt x="508431" y="194854"/>
                      <a:pt x="508431" y="184649"/>
                      <a:pt x="508431" y="174511"/>
                    </a:cubicBezTo>
                    <a:cubicBezTo>
                      <a:pt x="508278" y="119964"/>
                      <a:pt x="496988" y="97372"/>
                      <a:pt x="459751" y="95628"/>
                    </a:cubicBezTo>
                    <a:close/>
                    <a:moveTo>
                      <a:pt x="674506" y="6463"/>
                    </a:moveTo>
                    <a:cubicBezTo>
                      <a:pt x="706823" y="6463"/>
                      <a:pt x="738800" y="6463"/>
                      <a:pt x="772818" y="6463"/>
                    </a:cubicBezTo>
                    <a:cubicBezTo>
                      <a:pt x="772818" y="216081"/>
                      <a:pt x="772818" y="425223"/>
                      <a:pt x="772818" y="636746"/>
                    </a:cubicBezTo>
                    <a:cubicBezTo>
                      <a:pt x="738460" y="636746"/>
                      <a:pt x="707299" y="636746"/>
                      <a:pt x="674506" y="636746"/>
                    </a:cubicBezTo>
                    <a:cubicBezTo>
                      <a:pt x="674506" y="425971"/>
                      <a:pt x="674506" y="217850"/>
                      <a:pt x="674506" y="6463"/>
                    </a:cubicBezTo>
                    <a:close/>
                    <a:moveTo>
                      <a:pt x="0" y="5306"/>
                    </a:moveTo>
                    <a:cubicBezTo>
                      <a:pt x="86882" y="5306"/>
                      <a:pt x="172471" y="5306"/>
                      <a:pt x="260713" y="5306"/>
                    </a:cubicBezTo>
                    <a:cubicBezTo>
                      <a:pt x="260713" y="34017"/>
                      <a:pt x="260713" y="62660"/>
                      <a:pt x="260713" y="94365"/>
                    </a:cubicBezTo>
                    <a:cubicBezTo>
                      <a:pt x="208870" y="94365"/>
                      <a:pt x="157095" y="94365"/>
                      <a:pt x="102462" y="94365"/>
                    </a:cubicBezTo>
                    <a:cubicBezTo>
                      <a:pt x="102462" y="158726"/>
                      <a:pt x="102462" y="220299"/>
                      <a:pt x="102462" y="286226"/>
                    </a:cubicBezTo>
                    <a:cubicBezTo>
                      <a:pt x="144236" y="286226"/>
                      <a:pt x="183696" y="286226"/>
                      <a:pt x="225742" y="286226"/>
                    </a:cubicBezTo>
                    <a:cubicBezTo>
                      <a:pt x="225742" y="316025"/>
                      <a:pt x="225742" y="343648"/>
                      <a:pt x="225742" y="375624"/>
                    </a:cubicBezTo>
                    <a:cubicBezTo>
                      <a:pt x="185261" y="375624"/>
                      <a:pt x="144168" y="375624"/>
                      <a:pt x="100421" y="375624"/>
                    </a:cubicBezTo>
                    <a:cubicBezTo>
                      <a:pt x="100421" y="464547"/>
                      <a:pt x="100421" y="549184"/>
                      <a:pt x="100421" y="636542"/>
                    </a:cubicBezTo>
                    <a:cubicBezTo>
                      <a:pt x="65723" y="636542"/>
                      <a:pt x="33678" y="636542"/>
                      <a:pt x="0" y="636542"/>
                    </a:cubicBezTo>
                    <a:cubicBezTo>
                      <a:pt x="0" y="426039"/>
                      <a:pt x="0" y="216761"/>
                      <a:pt x="0" y="5306"/>
                    </a:cubicBezTo>
                    <a:close/>
                    <a:moveTo>
                      <a:pt x="1314926" y="3470"/>
                    </a:moveTo>
                    <a:cubicBezTo>
                      <a:pt x="1353502" y="4150"/>
                      <a:pt x="1392010" y="3606"/>
                      <a:pt x="1435281" y="3606"/>
                    </a:cubicBezTo>
                    <a:cubicBezTo>
                      <a:pt x="1469163" y="215333"/>
                      <a:pt x="1502636" y="424203"/>
                      <a:pt x="1536586" y="636338"/>
                    </a:cubicBezTo>
                    <a:cubicBezTo>
                      <a:pt x="1502296" y="636338"/>
                      <a:pt x="1470251" y="636338"/>
                      <a:pt x="1435757" y="636338"/>
                    </a:cubicBezTo>
                    <a:cubicBezTo>
                      <a:pt x="1429770" y="600211"/>
                      <a:pt x="1423919" y="564833"/>
                      <a:pt x="1417659" y="527209"/>
                    </a:cubicBezTo>
                    <a:cubicBezTo>
                      <a:pt x="1378267" y="527209"/>
                      <a:pt x="1339146" y="527209"/>
                      <a:pt x="1297236" y="527209"/>
                    </a:cubicBezTo>
                    <a:cubicBezTo>
                      <a:pt x="1293222" y="552722"/>
                      <a:pt x="1286691" y="578100"/>
                      <a:pt x="1285806" y="603749"/>
                    </a:cubicBezTo>
                    <a:cubicBezTo>
                      <a:pt x="1284786" y="634025"/>
                      <a:pt x="1271519" y="643482"/>
                      <a:pt x="1243216" y="639604"/>
                    </a:cubicBezTo>
                    <a:cubicBezTo>
                      <a:pt x="1226479" y="637291"/>
                      <a:pt x="1209402" y="637563"/>
                      <a:pt x="1188107" y="636406"/>
                    </a:cubicBezTo>
                    <a:cubicBezTo>
                      <a:pt x="1195931" y="584971"/>
                      <a:pt x="1203211" y="535101"/>
                      <a:pt x="1211239" y="485231"/>
                    </a:cubicBezTo>
                    <a:cubicBezTo>
                      <a:pt x="1235392" y="334396"/>
                      <a:pt x="1260361" y="183629"/>
                      <a:pt x="1283425" y="32657"/>
                    </a:cubicBezTo>
                    <a:cubicBezTo>
                      <a:pt x="1286691" y="11362"/>
                      <a:pt x="1293834" y="2994"/>
                      <a:pt x="1314926" y="3470"/>
                    </a:cubicBezTo>
                    <a:close/>
                    <a:moveTo>
                      <a:pt x="1504405" y="3061"/>
                    </a:moveTo>
                    <a:cubicBezTo>
                      <a:pt x="1538151" y="3061"/>
                      <a:pt x="1567202" y="1225"/>
                      <a:pt x="1595709" y="4286"/>
                    </a:cubicBezTo>
                    <a:cubicBezTo>
                      <a:pt x="1603465" y="5103"/>
                      <a:pt x="1613398" y="19390"/>
                      <a:pt x="1616120" y="29255"/>
                    </a:cubicBezTo>
                    <a:cubicBezTo>
                      <a:pt x="1638707" y="112191"/>
                      <a:pt x="1659799" y="195603"/>
                      <a:pt x="1683679" y="287859"/>
                    </a:cubicBezTo>
                    <a:cubicBezTo>
                      <a:pt x="1692796" y="257651"/>
                      <a:pt x="1700212" y="235267"/>
                      <a:pt x="1706335" y="212612"/>
                    </a:cubicBezTo>
                    <a:cubicBezTo>
                      <a:pt x="1722187" y="153693"/>
                      <a:pt x="1739264" y="94978"/>
                      <a:pt x="1752259" y="35378"/>
                    </a:cubicBezTo>
                    <a:cubicBezTo>
                      <a:pt x="1757838" y="9797"/>
                      <a:pt x="1769132" y="1837"/>
                      <a:pt x="1793353" y="3674"/>
                    </a:cubicBezTo>
                    <a:cubicBezTo>
                      <a:pt x="1813219" y="5171"/>
                      <a:pt x="1833222" y="4014"/>
                      <a:pt x="1856966" y="4014"/>
                    </a:cubicBezTo>
                    <a:cubicBezTo>
                      <a:pt x="1830908" y="92325"/>
                      <a:pt x="1809273" y="177913"/>
                      <a:pt x="1780222" y="260849"/>
                    </a:cubicBezTo>
                    <a:cubicBezTo>
                      <a:pt x="1741850" y="370387"/>
                      <a:pt x="1722800" y="481557"/>
                      <a:pt x="1731781" y="597354"/>
                    </a:cubicBezTo>
                    <a:cubicBezTo>
                      <a:pt x="1732665" y="609464"/>
                      <a:pt x="1731848" y="621778"/>
                      <a:pt x="1731848" y="637154"/>
                    </a:cubicBezTo>
                    <a:cubicBezTo>
                      <a:pt x="1696062" y="637154"/>
                      <a:pt x="1665786" y="637154"/>
                      <a:pt x="1630884" y="637154"/>
                    </a:cubicBezTo>
                    <a:cubicBezTo>
                      <a:pt x="1630884" y="599395"/>
                      <a:pt x="1627822" y="563336"/>
                      <a:pt x="1631496" y="527889"/>
                    </a:cubicBezTo>
                    <a:cubicBezTo>
                      <a:pt x="1641293" y="431959"/>
                      <a:pt x="1604962" y="345621"/>
                      <a:pt x="1579244" y="256971"/>
                    </a:cubicBezTo>
                    <a:cubicBezTo>
                      <a:pt x="1555432" y="174716"/>
                      <a:pt x="1530871" y="92733"/>
                      <a:pt x="1504405" y="3061"/>
                    </a:cubicBezTo>
                    <a:close/>
                    <a:moveTo>
                      <a:pt x="847520" y="204"/>
                    </a:moveTo>
                    <a:cubicBezTo>
                      <a:pt x="918889" y="3606"/>
                      <a:pt x="989307" y="1497"/>
                      <a:pt x="1057751" y="11974"/>
                    </a:cubicBezTo>
                    <a:cubicBezTo>
                      <a:pt x="1113948" y="20547"/>
                      <a:pt x="1146809" y="66063"/>
                      <a:pt x="1148238" y="121444"/>
                    </a:cubicBezTo>
                    <a:cubicBezTo>
                      <a:pt x="1151776" y="254998"/>
                      <a:pt x="1152320" y="388756"/>
                      <a:pt x="1148034" y="522310"/>
                    </a:cubicBezTo>
                    <a:cubicBezTo>
                      <a:pt x="1145856" y="589053"/>
                      <a:pt x="1097483" y="632528"/>
                      <a:pt x="1030264" y="636542"/>
                    </a:cubicBezTo>
                    <a:cubicBezTo>
                      <a:pt x="969780" y="640148"/>
                      <a:pt x="908956" y="637291"/>
                      <a:pt x="847520" y="637291"/>
                    </a:cubicBezTo>
                    <a:cubicBezTo>
                      <a:pt x="847520" y="424475"/>
                      <a:pt x="847520" y="216422"/>
                      <a:pt x="847520" y="204"/>
                    </a:cubicBezTo>
                    <a:close/>
                    <a:moveTo>
                      <a:pt x="312624" y="0"/>
                    </a:moveTo>
                    <a:cubicBezTo>
                      <a:pt x="382701" y="3470"/>
                      <a:pt x="451621" y="3061"/>
                      <a:pt x="519520" y="11498"/>
                    </a:cubicBezTo>
                    <a:cubicBezTo>
                      <a:pt x="566329" y="17281"/>
                      <a:pt x="597761" y="52319"/>
                      <a:pt x="602864" y="98856"/>
                    </a:cubicBezTo>
                    <a:cubicBezTo>
                      <a:pt x="608375" y="148998"/>
                      <a:pt x="609192" y="200977"/>
                      <a:pt x="601912" y="250711"/>
                    </a:cubicBezTo>
                    <a:cubicBezTo>
                      <a:pt x="597830" y="278878"/>
                      <a:pt x="573405" y="304119"/>
                      <a:pt x="556600" y="333511"/>
                    </a:cubicBezTo>
                    <a:cubicBezTo>
                      <a:pt x="604906" y="361269"/>
                      <a:pt x="610416" y="415970"/>
                      <a:pt x="610688" y="472576"/>
                    </a:cubicBezTo>
                    <a:cubicBezTo>
                      <a:pt x="611029" y="526664"/>
                      <a:pt x="610757" y="580685"/>
                      <a:pt x="610757" y="638787"/>
                    </a:cubicBezTo>
                    <a:cubicBezTo>
                      <a:pt x="588032" y="638787"/>
                      <a:pt x="559934" y="640624"/>
                      <a:pt x="532379" y="637562"/>
                    </a:cubicBezTo>
                    <a:cubicBezTo>
                      <a:pt x="524691" y="636678"/>
                      <a:pt x="513533" y="621846"/>
                      <a:pt x="512581" y="612593"/>
                    </a:cubicBezTo>
                    <a:cubicBezTo>
                      <a:pt x="509383" y="580004"/>
                      <a:pt x="509723" y="547075"/>
                      <a:pt x="509043" y="514214"/>
                    </a:cubicBezTo>
                    <a:cubicBezTo>
                      <a:pt x="508703" y="498362"/>
                      <a:pt x="509111" y="482441"/>
                      <a:pt x="508975" y="466589"/>
                    </a:cubicBezTo>
                    <a:cubicBezTo>
                      <a:pt x="508227" y="392974"/>
                      <a:pt x="490538" y="376918"/>
                      <a:pt x="413453" y="383245"/>
                    </a:cubicBezTo>
                    <a:cubicBezTo>
                      <a:pt x="413453" y="466249"/>
                      <a:pt x="413453" y="549660"/>
                      <a:pt x="413453" y="636134"/>
                    </a:cubicBezTo>
                    <a:cubicBezTo>
                      <a:pt x="378279" y="636134"/>
                      <a:pt x="346370" y="636134"/>
                      <a:pt x="312624" y="636134"/>
                    </a:cubicBezTo>
                    <a:cubicBezTo>
                      <a:pt x="312624" y="425903"/>
                      <a:pt x="312624" y="216694"/>
                      <a:pt x="312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10D1EA-5C79-4F74-92DE-8A5628112E49}"/>
              </a:ext>
            </a:extLst>
          </p:cNvPr>
          <p:cNvGrpSpPr/>
          <p:nvPr/>
        </p:nvGrpSpPr>
        <p:grpSpPr>
          <a:xfrm>
            <a:off x="323529" y="1541479"/>
            <a:ext cx="4876056" cy="4876054"/>
            <a:chOff x="57821" y="1441240"/>
            <a:chExt cx="4262520" cy="4262520"/>
          </a:xfrm>
        </p:grpSpPr>
        <p:grpSp>
          <p:nvGrpSpPr>
            <p:cNvPr id="12" name="Group 16">
              <a:extLst>
                <a:ext uri="{FF2B5EF4-FFF2-40B4-BE49-F238E27FC236}">
                  <a16:creationId xmlns:a16="http://schemas.microsoft.com/office/drawing/2014/main" id="{9E17ADCC-5616-4CCA-B673-476B2DA3D5A0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8" name="Block Arc 49">
                <a:extLst>
                  <a:ext uri="{FF2B5EF4-FFF2-40B4-BE49-F238E27FC236}">
                    <a16:creationId xmlns:a16="http://schemas.microsoft.com/office/drawing/2014/main" id="{2C261B58-B4EB-4889-84F6-514F27955138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Block Arc 50">
                <a:extLst>
                  <a:ext uri="{FF2B5EF4-FFF2-40B4-BE49-F238E27FC236}">
                    <a16:creationId xmlns:a16="http://schemas.microsoft.com/office/drawing/2014/main" id="{272F8CB0-76F3-4BD3-91A7-18266B821F96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Block Arc 51">
                <a:extLst>
                  <a:ext uri="{FF2B5EF4-FFF2-40B4-BE49-F238E27FC236}">
                    <a16:creationId xmlns:a16="http://schemas.microsoft.com/office/drawing/2014/main" id="{3A803223-018A-4F0B-BDFB-CA8B375299CF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Block Arc 52">
                <a:extLst>
                  <a:ext uri="{FF2B5EF4-FFF2-40B4-BE49-F238E27FC236}">
                    <a16:creationId xmlns:a16="http://schemas.microsoft.com/office/drawing/2014/main" id="{96ADA4C4-6A22-4FF1-A71C-19E6FF821401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Oval 18">
              <a:extLst>
                <a:ext uri="{FF2B5EF4-FFF2-40B4-BE49-F238E27FC236}">
                  <a16:creationId xmlns:a16="http://schemas.microsoft.com/office/drawing/2014/main" id="{C513578B-9A65-464D-A230-285FEA1D2233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9">
              <a:extLst>
                <a:ext uri="{FF2B5EF4-FFF2-40B4-BE49-F238E27FC236}">
                  <a16:creationId xmlns:a16="http://schemas.microsoft.com/office/drawing/2014/main" id="{FB08E7A7-04FA-4BD4-BEDF-79C6DCD3BDF0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20">
              <a:extLst>
                <a:ext uri="{FF2B5EF4-FFF2-40B4-BE49-F238E27FC236}">
                  <a16:creationId xmlns:a16="http://schemas.microsoft.com/office/drawing/2014/main" id="{B26AA446-DC06-4FAB-A42F-0EF12F4CBB43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A6264876-BD1C-4198-859E-49A6334F2FD0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22">
              <a:extLst>
                <a:ext uri="{FF2B5EF4-FFF2-40B4-BE49-F238E27FC236}">
                  <a16:creationId xmlns:a16="http://schemas.microsoft.com/office/drawing/2014/main" id="{7485A0D2-2004-462C-B0DE-523A93B639B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id="{5DE74C7F-24D3-4D89-BB22-B43D8571281C}"/>
              </a:ext>
            </a:extLst>
          </p:cNvPr>
          <p:cNvGrpSpPr/>
          <p:nvPr/>
        </p:nvGrpSpPr>
        <p:grpSpPr>
          <a:xfrm>
            <a:off x="6630282" y="2932229"/>
            <a:ext cx="4753746" cy="722564"/>
            <a:chOff x="4969796" y="1546333"/>
            <a:chExt cx="1984628" cy="8069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31C51D5-B7A1-4AC8-80F3-60B1E1B8E4B9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69B003-19F7-4AD4-9585-A54E03F267EB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3">
            <a:extLst>
              <a:ext uri="{FF2B5EF4-FFF2-40B4-BE49-F238E27FC236}">
                <a16:creationId xmlns:a16="http://schemas.microsoft.com/office/drawing/2014/main" id="{A3307877-CD0E-44D4-AF33-C1E960DA745E}"/>
              </a:ext>
            </a:extLst>
          </p:cNvPr>
          <p:cNvGrpSpPr/>
          <p:nvPr/>
        </p:nvGrpSpPr>
        <p:grpSpPr>
          <a:xfrm>
            <a:off x="6630282" y="4143745"/>
            <a:ext cx="4753746" cy="722564"/>
            <a:chOff x="4969796" y="1546333"/>
            <a:chExt cx="1984628" cy="80698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EED662-36C8-4104-B769-C0C8718BB957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92CCE6A-7381-4419-8D7B-D0FD556C57FE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42">
            <a:extLst>
              <a:ext uri="{FF2B5EF4-FFF2-40B4-BE49-F238E27FC236}">
                <a16:creationId xmlns:a16="http://schemas.microsoft.com/office/drawing/2014/main" id="{2F504289-31CA-4B97-A5C0-BF2B050A7AB1}"/>
              </a:ext>
            </a:extLst>
          </p:cNvPr>
          <p:cNvGrpSpPr/>
          <p:nvPr/>
        </p:nvGrpSpPr>
        <p:grpSpPr>
          <a:xfrm>
            <a:off x="5717899" y="1720711"/>
            <a:ext cx="5118917" cy="722564"/>
            <a:chOff x="4969796" y="1546333"/>
            <a:chExt cx="2137082" cy="80698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3D4FA38-514E-4463-B973-CAAD839EE062}"/>
                </a:ext>
              </a:extLst>
            </p:cNvPr>
            <p:cNvSpPr txBox="1"/>
            <p:nvPr/>
          </p:nvSpPr>
          <p:spPr>
            <a:xfrm>
              <a:off x="4969796" y="1546333"/>
              <a:ext cx="2137082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C843401-C0F6-4133-AF93-4F216502E59E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45">
            <a:extLst>
              <a:ext uri="{FF2B5EF4-FFF2-40B4-BE49-F238E27FC236}">
                <a16:creationId xmlns:a16="http://schemas.microsoft.com/office/drawing/2014/main" id="{19EBB4CD-7BED-41F7-85A9-38CE73C5F3AD}"/>
              </a:ext>
            </a:extLst>
          </p:cNvPr>
          <p:cNvGrpSpPr/>
          <p:nvPr/>
        </p:nvGrpSpPr>
        <p:grpSpPr>
          <a:xfrm>
            <a:off x="5717898" y="5355261"/>
            <a:ext cx="4753746" cy="722564"/>
            <a:chOff x="4969796" y="1546333"/>
            <a:chExt cx="1984628" cy="80698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FBCF54-B111-4EA9-B6FF-1A34A411FC0F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0639B26-4517-4266-AC05-3B22D47DA346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61E928B-F859-4F73-BA11-8AAFC4CBCBD2}"/>
              </a:ext>
            </a:extLst>
          </p:cNvPr>
          <p:cNvGrpSpPr/>
          <p:nvPr/>
        </p:nvGrpSpPr>
        <p:grpSpPr>
          <a:xfrm>
            <a:off x="6096000" y="1825640"/>
            <a:ext cx="5338140" cy="902054"/>
            <a:chOff x="2645783" y="1829298"/>
            <a:chExt cx="5338140" cy="902054"/>
          </a:xfrm>
        </p:grpSpPr>
        <p:sp>
          <p:nvSpPr>
            <p:cNvPr id="4" name="Rectangle 18">
              <a:extLst>
                <a:ext uri="{FF2B5EF4-FFF2-40B4-BE49-F238E27FC236}">
                  <a16:creationId xmlns:a16="http://schemas.microsoft.com/office/drawing/2014/main" id="{B27E447D-F3F7-44EE-969E-5A4065B88A70}"/>
                </a:ext>
              </a:extLst>
            </p:cNvPr>
            <p:cNvSpPr/>
            <p:nvPr/>
          </p:nvSpPr>
          <p:spPr>
            <a:xfrm>
              <a:off x="2645783" y="1829298"/>
              <a:ext cx="5338140" cy="9020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19">
              <a:extLst>
                <a:ext uri="{FF2B5EF4-FFF2-40B4-BE49-F238E27FC236}">
                  <a16:creationId xmlns:a16="http://schemas.microsoft.com/office/drawing/2014/main" id="{A70748E1-F186-41F5-8F59-2C70BF6FD3F1}"/>
                </a:ext>
              </a:extLst>
            </p:cNvPr>
            <p:cNvSpPr/>
            <p:nvPr/>
          </p:nvSpPr>
          <p:spPr>
            <a:xfrm>
              <a:off x="2751904" y="1938324"/>
              <a:ext cx="684000" cy="68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1"/>
                </a:solidFill>
              </a:endParaRPr>
            </a:p>
          </p:txBody>
        </p:sp>
        <p:grpSp>
          <p:nvGrpSpPr>
            <p:cNvPr id="6" name="Group 20">
              <a:extLst>
                <a:ext uri="{FF2B5EF4-FFF2-40B4-BE49-F238E27FC236}">
                  <a16:creationId xmlns:a16="http://schemas.microsoft.com/office/drawing/2014/main" id="{7B60DEEC-F56A-4C24-B277-358B1CB838CD}"/>
                </a:ext>
              </a:extLst>
            </p:cNvPr>
            <p:cNvGrpSpPr/>
            <p:nvPr/>
          </p:nvGrpSpPr>
          <p:grpSpPr>
            <a:xfrm>
              <a:off x="3553179" y="1940981"/>
              <a:ext cx="4331217" cy="678692"/>
              <a:chOff x="803640" y="3362835"/>
              <a:chExt cx="2059657" cy="67869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F6C3D5-727F-413A-BD35-FD49A24179E2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48B04B-19BE-4824-B597-BBD33613489C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80F6CE-DD4C-487C-B5BC-C2BA719C3DA2}"/>
                </a:ext>
              </a:extLst>
            </p:cNvPr>
            <p:cNvSpPr txBox="1"/>
            <p:nvPr/>
          </p:nvSpPr>
          <p:spPr>
            <a:xfrm>
              <a:off x="2884552" y="2080269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FAA498F-0A5F-4276-BAFD-73F7685783CC}"/>
              </a:ext>
            </a:extLst>
          </p:cNvPr>
          <p:cNvGrpSpPr/>
          <p:nvPr/>
        </p:nvGrpSpPr>
        <p:grpSpPr>
          <a:xfrm>
            <a:off x="4312627" y="2979825"/>
            <a:ext cx="5338140" cy="902054"/>
            <a:chOff x="3742897" y="2905450"/>
            <a:chExt cx="5338140" cy="902054"/>
          </a:xfrm>
        </p:grpSpPr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7BF3898C-AFC3-4754-8990-2F644D58DC7C}"/>
                </a:ext>
              </a:extLst>
            </p:cNvPr>
            <p:cNvSpPr/>
            <p:nvPr/>
          </p:nvSpPr>
          <p:spPr>
            <a:xfrm>
              <a:off x="3742897" y="2905450"/>
              <a:ext cx="5338140" cy="9020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706F8DA-E66C-4D78-9B7C-E5000A02B42A}"/>
                </a:ext>
              </a:extLst>
            </p:cNvPr>
            <p:cNvSpPr/>
            <p:nvPr/>
          </p:nvSpPr>
          <p:spPr>
            <a:xfrm>
              <a:off x="3849017" y="3014477"/>
              <a:ext cx="684000" cy="68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3" name="Group 26">
              <a:extLst>
                <a:ext uri="{FF2B5EF4-FFF2-40B4-BE49-F238E27FC236}">
                  <a16:creationId xmlns:a16="http://schemas.microsoft.com/office/drawing/2014/main" id="{F939A54E-82A6-45AE-B0D4-5BA6DFBCA45A}"/>
                </a:ext>
              </a:extLst>
            </p:cNvPr>
            <p:cNvGrpSpPr/>
            <p:nvPr/>
          </p:nvGrpSpPr>
          <p:grpSpPr>
            <a:xfrm>
              <a:off x="4647498" y="3017134"/>
              <a:ext cx="4331217" cy="678692"/>
              <a:chOff x="803640" y="3362835"/>
              <a:chExt cx="2059657" cy="67869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3AE458-D71C-426B-86FA-61284C441FDA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F5D626-5243-4F18-BD8F-A351803457C3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7311F19-1124-4366-A545-CB5966F4E658}"/>
                </a:ext>
              </a:extLst>
            </p:cNvPr>
            <p:cNvSpPr txBox="1"/>
            <p:nvPr/>
          </p:nvSpPr>
          <p:spPr>
            <a:xfrm>
              <a:off x="3981665" y="3156422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DFDAF2F7-773C-4C3B-9DF3-7F58B26D093B}"/>
              </a:ext>
            </a:extLst>
          </p:cNvPr>
          <p:cNvGrpSpPr/>
          <p:nvPr/>
        </p:nvGrpSpPr>
        <p:grpSpPr>
          <a:xfrm>
            <a:off x="769839" y="5288194"/>
            <a:ext cx="5326161" cy="902054"/>
            <a:chOff x="5928741" y="5057758"/>
            <a:chExt cx="5326161" cy="902054"/>
          </a:xfrm>
        </p:grpSpPr>
        <p:sp>
          <p:nvSpPr>
            <p:cNvPr id="18" name="Rectangle 30">
              <a:extLst>
                <a:ext uri="{FF2B5EF4-FFF2-40B4-BE49-F238E27FC236}">
                  <a16:creationId xmlns:a16="http://schemas.microsoft.com/office/drawing/2014/main" id="{242FBF12-260D-4625-9FAE-45C86714D7CF}"/>
                </a:ext>
              </a:extLst>
            </p:cNvPr>
            <p:cNvSpPr/>
            <p:nvPr/>
          </p:nvSpPr>
          <p:spPr>
            <a:xfrm>
              <a:off x="5928741" y="5057758"/>
              <a:ext cx="5326161" cy="9020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F4422880-D2E7-405A-B1B0-444C708F04ED}"/>
                </a:ext>
              </a:extLst>
            </p:cNvPr>
            <p:cNvSpPr/>
            <p:nvPr/>
          </p:nvSpPr>
          <p:spPr>
            <a:xfrm>
              <a:off x="6034861" y="5166784"/>
              <a:ext cx="684000" cy="68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0" name="Group 32">
              <a:extLst>
                <a:ext uri="{FF2B5EF4-FFF2-40B4-BE49-F238E27FC236}">
                  <a16:creationId xmlns:a16="http://schemas.microsoft.com/office/drawing/2014/main" id="{08CEA045-1F8F-42A8-94B2-595B517009E0}"/>
                </a:ext>
              </a:extLst>
            </p:cNvPr>
            <p:cNvGrpSpPr/>
            <p:nvPr/>
          </p:nvGrpSpPr>
          <p:grpSpPr>
            <a:xfrm>
              <a:off x="6836137" y="5169441"/>
              <a:ext cx="4331217" cy="678692"/>
              <a:chOff x="803640" y="3362835"/>
              <a:chExt cx="2059657" cy="67869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A959046-D792-4B4E-9B34-A1B70B8AB67D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52C8C2-D2A3-4CDD-9FD8-A31EA54DB49C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5B2738-BB09-4923-8169-CEDA3BDA9BE5}"/>
                </a:ext>
              </a:extLst>
            </p:cNvPr>
            <p:cNvSpPr txBox="1"/>
            <p:nvPr/>
          </p:nvSpPr>
          <p:spPr>
            <a:xfrm>
              <a:off x="6167509" y="5308729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61B101DB-2BEA-458B-924A-A449AF069F0F}"/>
              </a:ext>
            </a:extLst>
          </p:cNvPr>
          <p:cNvGrpSpPr/>
          <p:nvPr/>
        </p:nvGrpSpPr>
        <p:grpSpPr>
          <a:xfrm>
            <a:off x="2541233" y="4134010"/>
            <a:ext cx="5326161" cy="902054"/>
            <a:chOff x="4840011" y="3981604"/>
            <a:chExt cx="5326161" cy="902054"/>
          </a:xfrm>
        </p:grpSpPr>
        <p:sp>
          <p:nvSpPr>
            <p:cNvPr id="25" name="Rectangle 40">
              <a:extLst>
                <a:ext uri="{FF2B5EF4-FFF2-40B4-BE49-F238E27FC236}">
                  <a16:creationId xmlns:a16="http://schemas.microsoft.com/office/drawing/2014/main" id="{8C5EC860-EBCA-467F-B2B2-D4EB96AF88C0}"/>
                </a:ext>
              </a:extLst>
            </p:cNvPr>
            <p:cNvSpPr/>
            <p:nvPr/>
          </p:nvSpPr>
          <p:spPr>
            <a:xfrm>
              <a:off x="4840011" y="3981604"/>
              <a:ext cx="5326161" cy="9020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Rectangle 41">
              <a:extLst>
                <a:ext uri="{FF2B5EF4-FFF2-40B4-BE49-F238E27FC236}">
                  <a16:creationId xmlns:a16="http://schemas.microsoft.com/office/drawing/2014/main" id="{7419C4FB-F9D3-4B2D-ADD6-537B31DD61C6}"/>
                </a:ext>
              </a:extLst>
            </p:cNvPr>
            <p:cNvSpPr/>
            <p:nvPr/>
          </p:nvSpPr>
          <p:spPr>
            <a:xfrm>
              <a:off x="4946131" y="4090630"/>
              <a:ext cx="684000" cy="68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7" name="Group 42">
              <a:extLst>
                <a:ext uri="{FF2B5EF4-FFF2-40B4-BE49-F238E27FC236}">
                  <a16:creationId xmlns:a16="http://schemas.microsoft.com/office/drawing/2014/main" id="{5D7E8B65-A065-46DB-A1D5-9B34EDFC1770}"/>
                </a:ext>
              </a:extLst>
            </p:cNvPr>
            <p:cNvGrpSpPr/>
            <p:nvPr/>
          </p:nvGrpSpPr>
          <p:grpSpPr>
            <a:xfrm>
              <a:off x="5741817" y="4093287"/>
              <a:ext cx="4331217" cy="678692"/>
              <a:chOff x="803640" y="3362835"/>
              <a:chExt cx="2059657" cy="678692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50F298D-9DA2-4507-9D14-5DE3B60AEAF6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325E6FF-6F75-489F-B926-377DC79F0306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4C35E6-832C-4160-B52B-2599A9F3D601}"/>
                </a:ext>
              </a:extLst>
            </p:cNvPr>
            <p:cNvSpPr txBox="1"/>
            <p:nvPr/>
          </p:nvSpPr>
          <p:spPr>
            <a:xfrm>
              <a:off x="5078779" y="4232575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1">
            <a:extLst>
              <a:ext uri="{FF2B5EF4-FFF2-40B4-BE49-F238E27FC236}">
                <a16:creationId xmlns:a16="http://schemas.microsoft.com/office/drawing/2014/main" id="{DF65C633-806E-43F1-ACF0-C593F49F7C54}"/>
              </a:ext>
            </a:extLst>
          </p:cNvPr>
          <p:cNvGrpSpPr/>
          <p:nvPr/>
        </p:nvGrpSpPr>
        <p:grpSpPr>
          <a:xfrm>
            <a:off x="1217959" y="4083780"/>
            <a:ext cx="1094864" cy="1109379"/>
            <a:chOff x="679011" y="3296486"/>
            <a:chExt cx="4174507" cy="3022832"/>
          </a:xfrm>
          <a:solidFill>
            <a:schemeClr val="accent1"/>
          </a:solidFill>
        </p:grpSpPr>
        <p:sp>
          <p:nvSpPr>
            <p:cNvPr id="32" name="Isosceles Triangle 2">
              <a:extLst>
                <a:ext uri="{FF2B5EF4-FFF2-40B4-BE49-F238E27FC236}">
                  <a16:creationId xmlns:a16="http://schemas.microsoft.com/office/drawing/2014/main" id="{F51B2F27-7F23-4D47-904D-8CA3DB43DD92}"/>
                </a:ext>
              </a:extLst>
            </p:cNvPr>
            <p:cNvSpPr/>
            <p:nvPr/>
          </p:nvSpPr>
          <p:spPr>
            <a:xfrm rot="5084254">
              <a:off x="3497992" y="3808895"/>
              <a:ext cx="1867935" cy="8431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4">
              <a:extLst>
                <a:ext uri="{FF2B5EF4-FFF2-40B4-BE49-F238E27FC236}">
                  <a16:creationId xmlns:a16="http://schemas.microsoft.com/office/drawing/2014/main" id="{15AC3681-015F-4365-AF98-9EDCF773CDD6}"/>
                </a:ext>
              </a:extLst>
            </p:cNvPr>
            <p:cNvSpPr/>
            <p:nvPr/>
          </p:nvSpPr>
          <p:spPr>
            <a:xfrm>
              <a:off x="679011" y="3975361"/>
              <a:ext cx="3439158" cy="2343957"/>
            </a:xfrm>
            <a:custGeom>
              <a:avLst/>
              <a:gdLst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44419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43596" h="4354716">
                  <a:moveTo>
                    <a:pt x="6889687" y="0"/>
                  </a:moveTo>
                  <a:cubicBezTo>
                    <a:pt x="5329473" y="265568"/>
                    <a:pt x="4131397" y="757474"/>
                    <a:pt x="3440316" y="1041148"/>
                  </a:cubicBezTo>
                  <a:cubicBezTo>
                    <a:pt x="1620570" y="1831817"/>
                    <a:pt x="552261" y="3165694"/>
                    <a:pt x="0" y="4354716"/>
                  </a:cubicBezTo>
                  <a:cubicBezTo>
                    <a:pt x="989846" y="3156642"/>
                    <a:pt x="1852941" y="2637576"/>
                    <a:pt x="2752253" y="2254313"/>
                  </a:cubicBezTo>
                  <a:cubicBezTo>
                    <a:pt x="4074059" y="1629624"/>
                    <a:pt x="5468292" y="1403287"/>
                    <a:pt x="7043596" y="1240325"/>
                  </a:cubicBezTo>
                  <a:lnTo>
                    <a:pt x="68896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1">
            <a:extLst>
              <a:ext uri="{FF2B5EF4-FFF2-40B4-BE49-F238E27FC236}">
                <a16:creationId xmlns:a16="http://schemas.microsoft.com/office/drawing/2014/main" id="{6885CD39-0C29-49AC-A6D3-2F547299B0C5}"/>
              </a:ext>
            </a:extLst>
          </p:cNvPr>
          <p:cNvGrpSpPr/>
          <p:nvPr/>
        </p:nvGrpSpPr>
        <p:grpSpPr>
          <a:xfrm>
            <a:off x="2989353" y="2913692"/>
            <a:ext cx="1094864" cy="1109379"/>
            <a:chOff x="679011" y="3296486"/>
            <a:chExt cx="4174507" cy="3022832"/>
          </a:xfrm>
          <a:solidFill>
            <a:schemeClr val="accent2"/>
          </a:solidFill>
        </p:grpSpPr>
        <p:sp>
          <p:nvSpPr>
            <p:cNvPr id="35" name="Isosceles Triangle 2">
              <a:extLst>
                <a:ext uri="{FF2B5EF4-FFF2-40B4-BE49-F238E27FC236}">
                  <a16:creationId xmlns:a16="http://schemas.microsoft.com/office/drawing/2014/main" id="{A76B5DE1-79EE-4621-AB4D-63308F53F9C7}"/>
                </a:ext>
              </a:extLst>
            </p:cNvPr>
            <p:cNvSpPr/>
            <p:nvPr/>
          </p:nvSpPr>
          <p:spPr>
            <a:xfrm rot="5084254">
              <a:off x="3497992" y="3808895"/>
              <a:ext cx="1867935" cy="8431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4">
              <a:extLst>
                <a:ext uri="{FF2B5EF4-FFF2-40B4-BE49-F238E27FC236}">
                  <a16:creationId xmlns:a16="http://schemas.microsoft.com/office/drawing/2014/main" id="{E9DEBE71-E33B-4833-A6FE-ECB078E72CA7}"/>
                </a:ext>
              </a:extLst>
            </p:cNvPr>
            <p:cNvSpPr/>
            <p:nvPr/>
          </p:nvSpPr>
          <p:spPr>
            <a:xfrm>
              <a:off x="679011" y="3975361"/>
              <a:ext cx="3439158" cy="2343957"/>
            </a:xfrm>
            <a:custGeom>
              <a:avLst/>
              <a:gdLst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44419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43596" h="4354716">
                  <a:moveTo>
                    <a:pt x="6889687" y="0"/>
                  </a:moveTo>
                  <a:cubicBezTo>
                    <a:pt x="5329473" y="265568"/>
                    <a:pt x="4131397" y="757474"/>
                    <a:pt x="3440316" y="1041148"/>
                  </a:cubicBezTo>
                  <a:cubicBezTo>
                    <a:pt x="1620570" y="1831817"/>
                    <a:pt x="552261" y="3165694"/>
                    <a:pt x="0" y="4354716"/>
                  </a:cubicBezTo>
                  <a:cubicBezTo>
                    <a:pt x="989846" y="3156642"/>
                    <a:pt x="1852941" y="2637576"/>
                    <a:pt x="2752253" y="2254313"/>
                  </a:cubicBezTo>
                  <a:cubicBezTo>
                    <a:pt x="4074059" y="1629624"/>
                    <a:pt x="5468292" y="1403287"/>
                    <a:pt x="7043596" y="1240325"/>
                  </a:cubicBezTo>
                  <a:lnTo>
                    <a:pt x="68896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1">
            <a:extLst>
              <a:ext uri="{FF2B5EF4-FFF2-40B4-BE49-F238E27FC236}">
                <a16:creationId xmlns:a16="http://schemas.microsoft.com/office/drawing/2014/main" id="{072A8029-2C4F-429C-8D51-AA485C1DAC66}"/>
              </a:ext>
            </a:extLst>
          </p:cNvPr>
          <p:cNvGrpSpPr/>
          <p:nvPr/>
        </p:nvGrpSpPr>
        <p:grpSpPr>
          <a:xfrm>
            <a:off x="4760747" y="1743605"/>
            <a:ext cx="1094864" cy="1109379"/>
            <a:chOff x="679011" y="3296486"/>
            <a:chExt cx="4174507" cy="3022832"/>
          </a:xfrm>
          <a:solidFill>
            <a:schemeClr val="accent3"/>
          </a:solidFill>
        </p:grpSpPr>
        <p:sp>
          <p:nvSpPr>
            <p:cNvPr id="38" name="Isosceles Triangle 2">
              <a:extLst>
                <a:ext uri="{FF2B5EF4-FFF2-40B4-BE49-F238E27FC236}">
                  <a16:creationId xmlns:a16="http://schemas.microsoft.com/office/drawing/2014/main" id="{7FC0741A-AB97-466C-A4FF-2F7571FE664C}"/>
                </a:ext>
              </a:extLst>
            </p:cNvPr>
            <p:cNvSpPr/>
            <p:nvPr/>
          </p:nvSpPr>
          <p:spPr>
            <a:xfrm rot="5084254">
              <a:off x="3497992" y="3808895"/>
              <a:ext cx="1867935" cy="8431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4">
              <a:extLst>
                <a:ext uri="{FF2B5EF4-FFF2-40B4-BE49-F238E27FC236}">
                  <a16:creationId xmlns:a16="http://schemas.microsoft.com/office/drawing/2014/main" id="{B61793E6-2141-4F7F-B2A1-B2DB144C9141}"/>
                </a:ext>
              </a:extLst>
            </p:cNvPr>
            <p:cNvSpPr/>
            <p:nvPr/>
          </p:nvSpPr>
          <p:spPr>
            <a:xfrm>
              <a:off x="679011" y="3975361"/>
              <a:ext cx="3439158" cy="2343957"/>
            </a:xfrm>
            <a:custGeom>
              <a:avLst/>
              <a:gdLst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44419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43596" h="4354716">
                  <a:moveTo>
                    <a:pt x="6889687" y="0"/>
                  </a:moveTo>
                  <a:cubicBezTo>
                    <a:pt x="5329473" y="265568"/>
                    <a:pt x="4131397" y="757474"/>
                    <a:pt x="3440316" y="1041148"/>
                  </a:cubicBezTo>
                  <a:cubicBezTo>
                    <a:pt x="1620570" y="1831817"/>
                    <a:pt x="552261" y="3165694"/>
                    <a:pt x="0" y="4354716"/>
                  </a:cubicBezTo>
                  <a:cubicBezTo>
                    <a:pt x="989846" y="3156642"/>
                    <a:pt x="1852941" y="2637576"/>
                    <a:pt x="2752253" y="2254313"/>
                  </a:cubicBezTo>
                  <a:cubicBezTo>
                    <a:pt x="4074059" y="1629624"/>
                    <a:pt x="5468292" y="1403287"/>
                    <a:pt x="7043596" y="1240325"/>
                  </a:cubicBezTo>
                  <a:lnTo>
                    <a:pt x="68896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32D534-22B4-41F6-BC63-8F3E080D446C}"/>
              </a:ext>
            </a:extLst>
          </p:cNvPr>
          <p:cNvSpPr txBox="1"/>
          <p:nvPr/>
        </p:nvSpPr>
        <p:spPr>
          <a:xfrm rot="5400000">
            <a:off x="-1807787" y="3265243"/>
            <a:ext cx="549827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spc="-300" dirty="0">
                <a:solidFill>
                  <a:schemeClr val="bg1"/>
                </a:solidFill>
                <a:latin typeface="+mj-lt"/>
                <a:cs typeface="Arial" pitchFamily="34" charset="0"/>
              </a:rPr>
              <a:t>HAPPY EASTER</a:t>
            </a:r>
            <a:endParaRPr lang="ko-KR" altLang="en-US" sz="5400" spc="-3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23F723-DFB6-4AE6-BBA1-27766BFC31EA}"/>
              </a:ext>
            </a:extLst>
          </p:cNvPr>
          <p:cNvSpPr txBox="1"/>
          <p:nvPr/>
        </p:nvSpPr>
        <p:spPr>
          <a:xfrm>
            <a:off x="571474" y="147195"/>
            <a:ext cx="701995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93656-F177-4FF4-96E7-A8C76ED9A94C}"/>
              </a:ext>
            </a:extLst>
          </p:cNvPr>
          <p:cNvSpPr txBox="1"/>
          <p:nvPr/>
        </p:nvSpPr>
        <p:spPr>
          <a:xfrm>
            <a:off x="1780673" y="1635534"/>
            <a:ext cx="376705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9B75C-A67E-4D3E-B2EB-2B96BF10769D}"/>
              </a:ext>
            </a:extLst>
          </p:cNvPr>
          <p:cNvSpPr txBox="1"/>
          <p:nvPr/>
        </p:nvSpPr>
        <p:spPr>
          <a:xfrm>
            <a:off x="1780673" y="1217720"/>
            <a:ext cx="37670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92A3E7-BFE5-408F-9866-560C5189EF8D}"/>
              </a:ext>
            </a:extLst>
          </p:cNvPr>
          <p:cNvSpPr txBox="1"/>
          <p:nvPr/>
        </p:nvSpPr>
        <p:spPr>
          <a:xfrm>
            <a:off x="1780673" y="2028588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di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6A9F6F-596B-4148-950C-5F6C15D21D61}"/>
              </a:ext>
            </a:extLst>
          </p:cNvPr>
          <p:cNvSpPr txBox="1"/>
          <p:nvPr/>
        </p:nvSpPr>
        <p:spPr>
          <a:xfrm>
            <a:off x="8024954" y="1217720"/>
            <a:ext cx="38058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91C1238E-260F-4481-8DC2-2725FD8EB84D}"/>
              </a:ext>
            </a:extLst>
          </p:cNvPr>
          <p:cNvSpPr/>
          <p:nvPr/>
        </p:nvSpPr>
        <p:spPr>
          <a:xfrm>
            <a:off x="5822817" y="3444669"/>
            <a:ext cx="523509" cy="591220"/>
          </a:xfrm>
          <a:custGeom>
            <a:avLst/>
            <a:gdLst>
              <a:gd name="connsiteX0" fmla="*/ 1033667 w 1033666"/>
              <a:gd name="connsiteY0" fmla="*/ 367151 h 1167362"/>
              <a:gd name="connsiteX1" fmla="*/ 889023 w 1033666"/>
              <a:gd name="connsiteY1" fmla="*/ 458046 h 1167362"/>
              <a:gd name="connsiteX2" fmla="*/ 860039 w 1033666"/>
              <a:gd name="connsiteY2" fmla="*/ 458658 h 1167362"/>
              <a:gd name="connsiteX3" fmla="*/ 634161 w 1033666"/>
              <a:gd name="connsiteY3" fmla="*/ 413075 h 1167362"/>
              <a:gd name="connsiteX4" fmla="*/ 625997 w 1033666"/>
              <a:gd name="connsiteY4" fmla="*/ 639498 h 1167362"/>
              <a:gd name="connsiteX5" fmla="*/ 616472 w 1033666"/>
              <a:gd name="connsiteY5" fmla="*/ 945386 h 1167362"/>
              <a:gd name="connsiteX6" fmla="*/ 653891 w 1033666"/>
              <a:gd name="connsiteY6" fmla="*/ 1074586 h 1167362"/>
              <a:gd name="connsiteX7" fmla="*/ 534216 w 1033666"/>
              <a:gd name="connsiteY7" fmla="*/ 1165618 h 1167362"/>
              <a:gd name="connsiteX8" fmla="*/ 510880 w 1033666"/>
              <a:gd name="connsiteY8" fmla="*/ 1162828 h 1167362"/>
              <a:gd name="connsiteX9" fmla="*/ 393791 w 1033666"/>
              <a:gd name="connsiteY9" fmla="*/ 1074790 h 1167362"/>
              <a:gd name="connsiteX10" fmla="*/ 433387 w 1033666"/>
              <a:gd name="connsiteY10" fmla="*/ 950421 h 1167362"/>
              <a:gd name="connsiteX11" fmla="*/ 417807 w 1033666"/>
              <a:gd name="connsiteY11" fmla="*/ 412802 h 1167362"/>
              <a:gd name="connsiteX12" fmla="*/ 167232 w 1033666"/>
              <a:gd name="connsiteY12" fmla="*/ 469884 h 1167362"/>
              <a:gd name="connsiteX13" fmla="*/ 0 w 1033666"/>
              <a:gd name="connsiteY13" fmla="*/ 364633 h 1167362"/>
              <a:gd name="connsiteX14" fmla="*/ 132942 w 1033666"/>
              <a:gd name="connsiteY14" fmla="*/ 246047 h 1167362"/>
              <a:gd name="connsiteX15" fmla="*/ 156346 w 1033666"/>
              <a:gd name="connsiteY15" fmla="*/ 241829 h 1167362"/>
              <a:gd name="connsiteX16" fmla="*/ 407602 w 1033666"/>
              <a:gd name="connsiteY16" fmla="*/ 255572 h 1167362"/>
              <a:gd name="connsiteX17" fmla="*/ 343308 w 1033666"/>
              <a:gd name="connsiteY17" fmla="*/ 101947 h 1167362"/>
              <a:gd name="connsiteX18" fmla="*/ 518636 w 1033666"/>
              <a:gd name="connsiteY18" fmla="*/ 1459 h 1167362"/>
              <a:gd name="connsiteX19" fmla="*/ 534216 w 1033666"/>
              <a:gd name="connsiteY19" fmla="*/ 2003 h 1167362"/>
              <a:gd name="connsiteX20" fmla="*/ 704374 w 1033666"/>
              <a:gd name="connsiteY20" fmla="*/ 102219 h 1167362"/>
              <a:gd name="connsiteX21" fmla="*/ 641713 w 1033666"/>
              <a:gd name="connsiteY21" fmla="*/ 255980 h 1167362"/>
              <a:gd name="connsiteX22" fmla="*/ 892833 w 1033666"/>
              <a:gd name="connsiteY22" fmla="*/ 236386 h 1167362"/>
              <a:gd name="connsiteX23" fmla="*/ 1033667 w 1033666"/>
              <a:gd name="connsiteY23" fmla="*/ 367151 h 116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33666" h="1167362">
                <a:moveTo>
                  <a:pt x="1033667" y="367151"/>
                </a:moveTo>
                <a:cubicBezTo>
                  <a:pt x="981075" y="400488"/>
                  <a:pt x="935559" y="430152"/>
                  <a:pt x="889023" y="458046"/>
                </a:cubicBezTo>
                <a:cubicBezTo>
                  <a:pt x="881675" y="462468"/>
                  <a:pt x="867115" y="463013"/>
                  <a:pt x="860039" y="458658"/>
                </a:cubicBezTo>
                <a:cubicBezTo>
                  <a:pt x="790983" y="415796"/>
                  <a:pt x="714511" y="414435"/>
                  <a:pt x="634161" y="413075"/>
                </a:cubicBezTo>
                <a:cubicBezTo>
                  <a:pt x="631371" y="490295"/>
                  <a:pt x="628446" y="564930"/>
                  <a:pt x="625997" y="639498"/>
                </a:cubicBezTo>
                <a:cubicBezTo>
                  <a:pt x="622595" y="741483"/>
                  <a:pt x="619397" y="843400"/>
                  <a:pt x="616472" y="945386"/>
                </a:cubicBezTo>
                <a:cubicBezTo>
                  <a:pt x="615179" y="991378"/>
                  <a:pt x="620350" y="1035942"/>
                  <a:pt x="653891" y="1074586"/>
                </a:cubicBezTo>
                <a:cubicBezTo>
                  <a:pt x="613070" y="1105950"/>
                  <a:pt x="574153" y="1136566"/>
                  <a:pt x="534216" y="1165618"/>
                </a:cubicBezTo>
                <a:cubicBezTo>
                  <a:pt x="529454" y="1169087"/>
                  <a:pt x="516595" y="1166978"/>
                  <a:pt x="510880" y="1162828"/>
                </a:cubicBezTo>
                <a:cubicBezTo>
                  <a:pt x="472440" y="1135002"/>
                  <a:pt x="434884" y="1105882"/>
                  <a:pt x="393791" y="1074790"/>
                </a:cubicBezTo>
                <a:cubicBezTo>
                  <a:pt x="434680" y="1041453"/>
                  <a:pt x="434612" y="995869"/>
                  <a:pt x="433387" y="950421"/>
                </a:cubicBezTo>
                <a:cubicBezTo>
                  <a:pt x="428489" y="772711"/>
                  <a:pt x="423114" y="595002"/>
                  <a:pt x="417807" y="412802"/>
                </a:cubicBezTo>
                <a:cubicBezTo>
                  <a:pt x="328681" y="412258"/>
                  <a:pt x="241595" y="406203"/>
                  <a:pt x="167232" y="469884"/>
                </a:cubicBezTo>
                <a:cubicBezTo>
                  <a:pt x="115797" y="437499"/>
                  <a:pt x="64430" y="405183"/>
                  <a:pt x="0" y="364633"/>
                </a:cubicBezTo>
                <a:cubicBezTo>
                  <a:pt x="46876" y="322519"/>
                  <a:pt x="89467" y="283739"/>
                  <a:pt x="132942" y="246047"/>
                </a:cubicBezTo>
                <a:cubicBezTo>
                  <a:pt x="138181" y="241489"/>
                  <a:pt x="149815" y="239380"/>
                  <a:pt x="156346" y="241829"/>
                </a:cubicBezTo>
                <a:cubicBezTo>
                  <a:pt x="239009" y="272785"/>
                  <a:pt x="323374" y="263668"/>
                  <a:pt x="407602" y="255572"/>
                </a:cubicBezTo>
                <a:cubicBezTo>
                  <a:pt x="418215" y="201756"/>
                  <a:pt x="410595" y="137870"/>
                  <a:pt x="343308" y="101947"/>
                </a:cubicBezTo>
                <a:cubicBezTo>
                  <a:pt x="403928" y="67045"/>
                  <a:pt x="461078" y="33912"/>
                  <a:pt x="518636" y="1459"/>
                </a:cubicBezTo>
                <a:cubicBezTo>
                  <a:pt x="522582" y="-787"/>
                  <a:pt x="530202" y="-310"/>
                  <a:pt x="534216" y="2003"/>
                </a:cubicBezTo>
                <a:cubicBezTo>
                  <a:pt x="589870" y="34320"/>
                  <a:pt x="645250" y="67249"/>
                  <a:pt x="704374" y="102219"/>
                </a:cubicBezTo>
                <a:cubicBezTo>
                  <a:pt x="648040" y="141340"/>
                  <a:pt x="639263" y="194408"/>
                  <a:pt x="641713" y="255980"/>
                </a:cubicBezTo>
                <a:cubicBezTo>
                  <a:pt x="728526" y="263532"/>
                  <a:pt x="814796" y="278976"/>
                  <a:pt x="892833" y="236386"/>
                </a:cubicBezTo>
                <a:cubicBezTo>
                  <a:pt x="940117" y="280269"/>
                  <a:pt x="985633" y="322519"/>
                  <a:pt x="1033667" y="367151"/>
                </a:cubicBezTo>
                <a:close/>
              </a:path>
            </a:pathLst>
          </a:custGeom>
          <a:solidFill>
            <a:schemeClr val="accent4"/>
          </a:solidFill>
          <a:ln w="680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8DC09455-8CFF-4C6B-A86B-ECA1516392A8}"/>
              </a:ext>
            </a:extLst>
          </p:cNvPr>
          <p:cNvSpPr/>
          <p:nvPr/>
        </p:nvSpPr>
        <p:spPr>
          <a:xfrm>
            <a:off x="5474523" y="3661882"/>
            <a:ext cx="345296" cy="413749"/>
          </a:xfrm>
          <a:custGeom>
            <a:avLst/>
            <a:gdLst>
              <a:gd name="connsiteX0" fmla="*/ 581093 w 681785"/>
              <a:gd name="connsiteY0" fmla="*/ 729453 h 816946"/>
              <a:gd name="connsiteX1" fmla="*/ 569119 w 681785"/>
              <a:gd name="connsiteY1" fmla="*/ 745305 h 816946"/>
              <a:gd name="connsiteX2" fmla="*/ 403928 w 681785"/>
              <a:gd name="connsiteY2" fmla="*/ 781500 h 816946"/>
              <a:gd name="connsiteX3" fmla="*/ 407942 w 681785"/>
              <a:gd name="connsiteY3" fmla="*/ 714825 h 816946"/>
              <a:gd name="connsiteX4" fmla="*/ 285954 w 681785"/>
              <a:gd name="connsiteY4" fmla="*/ 309877 h 816946"/>
              <a:gd name="connsiteX5" fmla="*/ 124641 w 681785"/>
              <a:gd name="connsiteY5" fmla="*/ 392812 h 816946"/>
              <a:gd name="connsiteX6" fmla="*/ 0 w 681785"/>
              <a:gd name="connsiteY6" fmla="*/ 351242 h 816946"/>
              <a:gd name="connsiteX7" fmla="*/ 58647 w 681785"/>
              <a:gd name="connsiteY7" fmla="*/ 246331 h 816946"/>
              <a:gd name="connsiteX8" fmla="*/ 87698 w 681785"/>
              <a:gd name="connsiteY8" fmla="*/ 236398 h 816946"/>
              <a:gd name="connsiteX9" fmla="*/ 250984 w 681785"/>
              <a:gd name="connsiteY9" fmla="*/ 203945 h 816946"/>
              <a:gd name="connsiteX10" fmla="*/ 173083 w 681785"/>
              <a:gd name="connsiteY10" fmla="*/ 104000 h 816946"/>
              <a:gd name="connsiteX11" fmla="*/ 265135 w 681785"/>
              <a:gd name="connsiteY11" fmla="*/ 4872 h 816946"/>
              <a:gd name="connsiteX12" fmla="*/ 292894 w 681785"/>
              <a:gd name="connsiteY12" fmla="*/ 1199 h 816946"/>
              <a:gd name="connsiteX13" fmla="*/ 409099 w 681785"/>
              <a:gd name="connsiteY13" fmla="*/ 34740 h 816946"/>
              <a:gd name="connsiteX14" fmla="*/ 404676 w 681785"/>
              <a:gd name="connsiteY14" fmla="*/ 158905 h 816946"/>
              <a:gd name="connsiteX15" fmla="*/ 581773 w 681785"/>
              <a:gd name="connsiteY15" fmla="*/ 94952 h 816946"/>
              <a:gd name="connsiteX16" fmla="*/ 681786 w 681785"/>
              <a:gd name="connsiteY16" fmla="*/ 152170 h 816946"/>
              <a:gd name="connsiteX17" fmla="*/ 608239 w 681785"/>
              <a:gd name="connsiteY17" fmla="*/ 245719 h 816946"/>
              <a:gd name="connsiteX18" fmla="*/ 581433 w 681785"/>
              <a:gd name="connsiteY18" fmla="*/ 250209 h 816946"/>
              <a:gd name="connsiteX19" fmla="*/ 427877 w 681785"/>
              <a:gd name="connsiteY19" fmla="*/ 256945 h 816946"/>
              <a:gd name="connsiteX20" fmla="*/ 457948 w 681785"/>
              <a:gd name="connsiteY20" fmla="*/ 374510 h 816946"/>
              <a:gd name="connsiteX21" fmla="*/ 522990 w 681785"/>
              <a:gd name="connsiteY21" fmla="*/ 623793 h 816946"/>
              <a:gd name="connsiteX22" fmla="*/ 571840 w 681785"/>
              <a:gd name="connsiteY22" fmla="*/ 732310 h 816946"/>
              <a:gd name="connsiteX23" fmla="*/ 581093 w 681785"/>
              <a:gd name="connsiteY23" fmla="*/ 729453 h 81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1785" h="816946">
                <a:moveTo>
                  <a:pt x="581093" y="729453"/>
                </a:moveTo>
                <a:cubicBezTo>
                  <a:pt x="577147" y="734759"/>
                  <a:pt x="573201" y="740066"/>
                  <a:pt x="569119" y="745305"/>
                </a:cubicBezTo>
                <a:cubicBezTo>
                  <a:pt x="501627" y="833616"/>
                  <a:pt x="501627" y="833616"/>
                  <a:pt x="403928" y="781500"/>
                </a:cubicBezTo>
                <a:cubicBezTo>
                  <a:pt x="405697" y="758096"/>
                  <a:pt x="413657" y="734487"/>
                  <a:pt x="407942" y="714825"/>
                </a:cubicBezTo>
                <a:cubicBezTo>
                  <a:pt x="369162" y="580183"/>
                  <a:pt x="327456" y="446424"/>
                  <a:pt x="285954" y="309877"/>
                </a:cubicBezTo>
                <a:cubicBezTo>
                  <a:pt x="224994" y="326545"/>
                  <a:pt x="166211" y="338724"/>
                  <a:pt x="124641" y="392812"/>
                </a:cubicBezTo>
                <a:cubicBezTo>
                  <a:pt x="85589" y="379817"/>
                  <a:pt x="45312" y="366346"/>
                  <a:pt x="0" y="351242"/>
                </a:cubicBezTo>
                <a:cubicBezTo>
                  <a:pt x="20275" y="314231"/>
                  <a:pt x="38032" y="279396"/>
                  <a:pt x="58647" y="246331"/>
                </a:cubicBezTo>
                <a:cubicBezTo>
                  <a:pt x="62865" y="239596"/>
                  <a:pt x="77493" y="238507"/>
                  <a:pt x="87698" y="236398"/>
                </a:cubicBezTo>
                <a:cubicBezTo>
                  <a:pt x="141378" y="225444"/>
                  <a:pt x="195194" y="214967"/>
                  <a:pt x="250984" y="203945"/>
                </a:cubicBezTo>
                <a:cubicBezTo>
                  <a:pt x="237581" y="155844"/>
                  <a:pt x="226355" y="116587"/>
                  <a:pt x="173083" y="104000"/>
                </a:cubicBezTo>
                <a:cubicBezTo>
                  <a:pt x="205332" y="68826"/>
                  <a:pt x="234315" y="35965"/>
                  <a:pt x="265135" y="4872"/>
                </a:cubicBezTo>
                <a:cubicBezTo>
                  <a:pt x="270442" y="-434"/>
                  <a:pt x="284253" y="-979"/>
                  <a:pt x="292894" y="1199"/>
                </a:cubicBezTo>
                <a:cubicBezTo>
                  <a:pt x="331062" y="11132"/>
                  <a:pt x="368754" y="22902"/>
                  <a:pt x="409099" y="34740"/>
                </a:cubicBezTo>
                <a:cubicBezTo>
                  <a:pt x="387123" y="73929"/>
                  <a:pt x="386239" y="112573"/>
                  <a:pt x="404676" y="158905"/>
                </a:cubicBezTo>
                <a:cubicBezTo>
                  <a:pt x="460806" y="138631"/>
                  <a:pt x="515098" y="119036"/>
                  <a:pt x="581773" y="94952"/>
                </a:cubicBezTo>
                <a:cubicBezTo>
                  <a:pt x="604565" y="108014"/>
                  <a:pt x="641577" y="129174"/>
                  <a:pt x="681786" y="152170"/>
                </a:cubicBezTo>
                <a:cubicBezTo>
                  <a:pt x="656749" y="184487"/>
                  <a:pt x="633549" y="215987"/>
                  <a:pt x="608239" y="245719"/>
                </a:cubicBezTo>
                <a:cubicBezTo>
                  <a:pt x="603749" y="251026"/>
                  <a:pt x="590618" y="249801"/>
                  <a:pt x="581433" y="250209"/>
                </a:cubicBezTo>
                <a:cubicBezTo>
                  <a:pt x="532515" y="252590"/>
                  <a:pt x="483530" y="254563"/>
                  <a:pt x="427877" y="256945"/>
                </a:cubicBezTo>
                <a:cubicBezTo>
                  <a:pt x="439715" y="303277"/>
                  <a:pt x="448832" y="338860"/>
                  <a:pt x="457948" y="374510"/>
                </a:cubicBezTo>
                <a:cubicBezTo>
                  <a:pt x="479312" y="457718"/>
                  <a:pt x="498634" y="541538"/>
                  <a:pt x="522990" y="623793"/>
                </a:cubicBezTo>
                <a:cubicBezTo>
                  <a:pt x="534148" y="661485"/>
                  <a:pt x="555240" y="696251"/>
                  <a:pt x="571840" y="732310"/>
                </a:cubicBezTo>
                <a:cubicBezTo>
                  <a:pt x="575038" y="731426"/>
                  <a:pt x="578099" y="730473"/>
                  <a:pt x="581093" y="729453"/>
                </a:cubicBezTo>
                <a:close/>
              </a:path>
            </a:pathLst>
          </a:custGeom>
          <a:solidFill>
            <a:schemeClr val="accent4"/>
          </a:solidFill>
          <a:ln w="680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98A50E84-CC71-4DF9-BB5C-F68DB2D9071E}"/>
              </a:ext>
            </a:extLst>
          </p:cNvPr>
          <p:cNvSpPr/>
          <p:nvPr/>
        </p:nvSpPr>
        <p:spPr>
          <a:xfrm>
            <a:off x="6352563" y="3662159"/>
            <a:ext cx="346157" cy="414693"/>
          </a:xfrm>
          <a:custGeom>
            <a:avLst/>
            <a:gdLst>
              <a:gd name="connsiteX0" fmla="*/ 277449 w 683486"/>
              <a:gd name="connsiteY0" fmla="*/ 786327 h 818810"/>
              <a:gd name="connsiteX1" fmla="*/ 193494 w 683486"/>
              <a:gd name="connsiteY1" fmla="*/ 818303 h 818810"/>
              <a:gd name="connsiteX2" fmla="*/ 166211 w 683486"/>
              <a:gd name="connsiteY2" fmla="*/ 807417 h 818810"/>
              <a:gd name="connsiteX3" fmla="*/ 106476 w 683486"/>
              <a:gd name="connsiteY3" fmla="*/ 729313 h 818810"/>
              <a:gd name="connsiteX4" fmla="*/ 165531 w 683486"/>
              <a:gd name="connsiteY4" fmla="*/ 628075 h 818810"/>
              <a:gd name="connsiteX5" fmla="*/ 260440 w 683486"/>
              <a:gd name="connsiteY5" fmla="*/ 267486 h 818810"/>
              <a:gd name="connsiteX6" fmla="*/ 80690 w 683486"/>
              <a:gd name="connsiteY6" fmla="*/ 254559 h 818810"/>
              <a:gd name="connsiteX7" fmla="*/ 0 w 683486"/>
              <a:gd name="connsiteY7" fmla="*/ 153050 h 818810"/>
              <a:gd name="connsiteX8" fmla="*/ 106340 w 683486"/>
              <a:gd name="connsiteY8" fmla="*/ 94063 h 818810"/>
              <a:gd name="connsiteX9" fmla="*/ 130356 w 683486"/>
              <a:gd name="connsiteY9" fmla="*/ 99778 h 818810"/>
              <a:gd name="connsiteX10" fmla="*/ 286090 w 683486"/>
              <a:gd name="connsiteY10" fmla="*/ 162031 h 818810"/>
              <a:gd name="connsiteX11" fmla="*/ 277246 w 683486"/>
              <a:gd name="connsiteY11" fmla="*/ 35756 h 818810"/>
              <a:gd name="connsiteX12" fmla="*/ 404608 w 683486"/>
              <a:gd name="connsiteY12" fmla="*/ 378 h 818810"/>
              <a:gd name="connsiteX13" fmla="*/ 427672 w 683486"/>
              <a:gd name="connsiteY13" fmla="*/ 8338 h 818810"/>
              <a:gd name="connsiteX14" fmla="*/ 505437 w 683486"/>
              <a:gd name="connsiteY14" fmla="*/ 94675 h 818810"/>
              <a:gd name="connsiteX15" fmla="*/ 431482 w 683486"/>
              <a:gd name="connsiteY15" fmla="*/ 197069 h 818810"/>
              <a:gd name="connsiteX16" fmla="*/ 601912 w 683486"/>
              <a:gd name="connsiteY16" fmla="*/ 235849 h 818810"/>
              <a:gd name="connsiteX17" fmla="*/ 627766 w 683486"/>
              <a:gd name="connsiteY17" fmla="*/ 247824 h 818810"/>
              <a:gd name="connsiteX18" fmla="*/ 683487 w 683486"/>
              <a:gd name="connsiteY18" fmla="*/ 348993 h 818810"/>
              <a:gd name="connsiteX19" fmla="*/ 568778 w 683486"/>
              <a:gd name="connsiteY19" fmla="*/ 386412 h 818810"/>
              <a:gd name="connsiteX20" fmla="*/ 548980 w 683486"/>
              <a:gd name="connsiteY20" fmla="*/ 381582 h 818810"/>
              <a:gd name="connsiteX21" fmla="*/ 405425 w 683486"/>
              <a:gd name="connsiteY21" fmla="*/ 311165 h 818810"/>
              <a:gd name="connsiteX22" fmla="*/ 372768 w 683486"/>
              <a:gd name="connsiteY22" fmla="*/ 414919 h 818810"/>
              <a:gd name="connsiteX23" fmla="*/ 295343 w 683486"/>
              <a:gd name="connsiteY23" fmla="*/ 661073 h 818810"/>
              <a:gd name="connsiteX24" fmla="*/ 277449 w 683486"/>
              <a:gd name="connsiteY24" fmla="*/ 786327 h 81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3486" h="818810">
                <a:moveTo>
                  <a:pt x="277449" y="786327"/>
                </a:moveTo>
                <a:cubicBezTo>
                  <a:pt x="256563" y="794559"/>
                  <a:pt x="225539" y="808098"/>
                  <a:pt x="193494" y="818303"/>
                </a:cubicBezTo>
                <a:cubicBezTo>
                  <a:pt x="186078" y="820685"/>
                  <a:pt x="171994" y="814289"/>
                  <a:pt x="166211" y="807417"/>
                </a:cubicBezTo>
                <a:cubicBezTo>
                  <a:pt x="145732" y="783333"/>
                  <a:pt x="127567" y="757275"/>
                  <a:pt x="106476" y="729313"/>
                </a:cubicBezTo>
                <a:cubicBezTo>
                  <a:pt x="146141" y="707065"/>
                  <a:pt x="155258" y="667332"/>
                  <a:pt x="165531" y="628075"/>
                </a:cubicBezTo>
                <a:cubicBezTo>
                  <a:pt x="196691" y="509013"/>
                  <a:pt x="228192" y="390019"/>
                  <a:pt x="260440" y="267486"/>
                </a:cubicBezTo>
                <a:cubicBezTo>
                  <a:pt x="200569" y="251974"/>
                  <a:pt x="144372" y="230679"/>
                  <a:pt x="80690" y="254559"/>
                </a:cubicBezTo>
                <a:cubicBezTo>
                  <a:pt x="55585" y="222991"/>
                  <a:pt x="29800" y="190538"/>
                  <a:pt x="0" y="153050"/>
                </a:cubicBezTo>
                <a:cubicBezTo>
                  <a:pt x="36331" y="132571"/>
                  <a:pt x="70757" y="112297"/>
                  <a:pt x="106340" y="94063"/>
                </a:cubicBezTo>
                <a:cubicBezTo>
                  <a:pt x="111919" y="91206"/>
                  <a:pt x="122600" y="96716"/>
                  <a:pt x="130356" y="99778"/>
                </a:cubicBezTo>
                <a:cubicBezTo>
                  <a:pt x="181383" y="119917"/>
                  <a:pt x="232274" y="140463"/>
                  <a:pt x="286090" y="162031"/>
                </a:cubicBezTo>
                <a:cubicBezTo>
                  <a:pt x="302283" y="113861"/>
                  <a:pt x="310855" y="75489"/>
                  <a:pt x="277246" y="35756"/>
                </a:cubicBezTo>
                <a:cubicBezTo>
                  <a:pt x="321061" y="23374"/>
                  <a:pt x="362562" y="10923"/>
                  <a:pt x="404608" y="378"/>
                </a:cubicBezTo>
                <a:cubicBezTo>
                  <a:pt x="411344" y="-1323"/>
                  <a:pt x="422570" y="2963"/>
                  <a:pt x="427672" y="8338"/>
                </a:cubicBezTo>
                <a:cubicBezTo>
                  <a:pt x="456316" y="38750"/>
                  <a:pt x="483734" y="70319"/>
                  <a:pt x="505437" y="94675"/>
                </a:cubicBezTo>
                <a:cubicBezTo>
                  <a:pt x="480400" y="129306"/>
                  <a:pt x="458085" y="160194"/>
                  <a:pt x="431482" y="197069"/>
                </a:cubicBezTo>
                <a:cubicBezTo>
                  <a:pt x="494280" y="216459"/>
                  <a:pt x="544694" y="238979"/>
                  <a:pt x="601912" y="235849"/>
                </a:cubicBezTo>
                <a:cubicBezTo>
                  <a:pt x="610552" y="235373"/>
                  <a:pt x="623615" y="240884"/>
                  <a:pt x="627766" y="247824"/>
                </a:cubicBezTo>
                <a:cubicBezTo>
                  <a:pt x="647019" y="279596"/>
                  <a:pt x="663893" y="312798"/>
                  <a:pt x="683487" y="348993"/>
                </a:cubicBezTo>
                <a:cubicBezTo>
                  <a:pt x="643346" y="362260"/>
                  <a:pt x="606266" y="375051"/>
                  <a:pt x="568778" y="386412"/>
                </a:cubicBezTo>
                <a:cubicBezTo>
                  <a:pt x="563064" y="388181"/>
                  <a:pt x="553062" y="385800"/>
                  <a:pt x="548980" y="381582"/>
                </a:cubicBezTo>
                <a:cubicBezTo>
                  <a:pt x="510336" y="341237"/>
                  <a:pt x="460466" y="324976"/>
                  <a:pt x="405425" y="311165"/>
                </a:cubicBezTo>
                <a:cubicBezTo>
                  <a:pt x="394335" y="346544"/>
                  <a:pt x="383653" y="380766"/>
                  <a:pt x="372768" y="414919"/>
                </a:cubicBezTo>
                <a:cubicBezTo>
                  <a:pt x="346710" y="496902"/>
                  <a:pt x="318543" y="578341"/>
                  <a:pt x="295343" y="661073"/>
                </a:cubicBezTo>
                <a:cubicBezTo>
                  <a:pt x="284661" y="698900"/>
                  <a:pt x="283777" y="739450"/>
                  <a:pt x="277449" y="786327"/>
                </a:cubicBezTo>
                <a:close/>
              </a:path>
            </a:pathLst>
          </a:custGeom>
          <a:solidFill>
            <a:schemeClr val="accent4"/>
          </a:solidFill>
          <a:ln w="680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EA0751C0-8FF6-49DD-B1BB-A11EE6CB5009}"/>
              </a:ext>
            </a:extLst>
          </p:cNvPr>
          <p:cNvSpPr/>
          <p:nvPr/>
        </p:nvSpPr>
        <p:spPr>
          <a:xfrm>
            <a:off x="5214371" y="4154261"/>
            <a:ext cx="700701" cy="329594"/>
          </a:xfrm>
          <a:custGeom>
            <a:avLst/>
            <a:gdLst>
              <a:gd name="connsiteX0" fmla="*/ 1199944 w 1383531"/>
              <a:gd name="connsiteY0" fmla="*/ 99880 h 650783"/>
              <a:gd name="connsiteX1" fmla="*/ 1180078 w 1383531"/>
              <a:gd name="connsiteY1" fmla="*/ 101581 h 650783"/>
              <a:gd name="connsiteX2" fmla="*/ 1180078 w 1383531"/>
              <a:gd name="connsiteY2" fmla="*/ 547283 h 650783"/>
              <a:gd name="connsiteX3" fmla="*/ 1282744 w 1383531"/>
              <a:gd name="connsiteY3" fmla="*/ 462239 h 650783"/>
              <a:gd name="connsiteX4" fmla="*/ 1282676 w 1383531"/>
              <a:gd name="connsiteY4" fmla="*/ 180231 h 650783"/>
              <a:gd name="connsiteX5" fmla="*/ 1199944 w 1383531"/>
              <a:gd name="connsiteY5" fmla="*/ 99880 h 650783"/>
              <a:gd name="connsiteX6" fmla="*/ 861807 w 1383531"/>
              <a:gd name="connsiteY6" fmla="*/ 93212 h 650783"/>
              <a:gd name="connsiteX7" fmla="*/ 811665 w 1383531"/>
              <a:gd name="connsiteY7" fmla="*/ 152267 h 650783"/>
              <a:gd name="connsiteX8" fmla="*/ 811733 w 1383531"/>
              <a:gd name="connsiteY8" fmla="*/ 499181 h 650783"/>
              <a:gd name="connsiteX9" fmla="*/ 862624 w 1383531"/>
              <a:gd name="connsiteY9" fmla="*/ 557692 h 650783"/>
              <a:gd name="connsiteX10" fmla="*/ 912630 w 1383531"/>
              <a:gd name="connsiteY10" fmla="*/ 498297 h 650783"/>
              <a:gd name="connsiteX11" fmla="*/ 912970 w 1383531"/>
              <a:gd name="connsiteY11" fmla="*/ 324806 h 650783"/>
              <a:gd name="connsiteX12" fmla="*/ 912766 w 1383531"/>
              <a:gd name="connsiteY12" fmla="*/ 154785 h 650783"/>
              <a:gd name="connsiteX13" fmla="*/ 861807 w 1383531"/>
              <a:gd name="connsiteY13" fmla="*/ 93212 h 650783"/>
              <a:gd name="connsiteX14" fmla="*/ 499796 w 1383531"/>
              <a:gd name="connsiteY14" fmla="*/ 90942 h 650783"/>
              <a:gd name="connsiteX15" fmla="*/ 476861 w 1383531"/>
              <a:gd name="connsiteY15" fmla="*/ 101649 h 650783"/>
              <a:gd name="connsiteX16" fmla="*/ 454477 w 1383531"/>
              <a:gd name="connsiteY16" fmla="*/ 164991 h 650783"/>
              <a:gd name="connsiteX17" fmla="*/ 453593 w 1383531"/>
              <a:gd name="connsiteY17" fmla="*/ 484554 h 650783"/>
              <a:gd name="connsiteX18" fmla="*/ 456722 w 1383531"/>
              <a:gd name="connsiteY18" fmla="*/ 518300 h 650783"/>
              <a:gd name="connsiteX19" fmla="*/ 510471 w 1383531"/>
              <a:gd name="connsiteY19" fmla="*/ 556944 h 650783"/>
              <a:gd name="connsiteX20" fmla="*/ 554150 w 1383531"/>
              <a:gd name="connsiteY20" fmla="*/ 505849 h 650783"/>
              <a:gd name="connsiteX21" fmla="*/ 554422 w 1383531"/>
              <a:gd name="connsiteY21" fmla="*/ 329161 h 650783"/>
              <a:gd name="connsiteX22" fmla="*/ 553673 w 1383531"/>
              <a:gd name="connsiteY22" fmla="*/ 329161 h 650783"/>
              <a:gd name="connsiteX23" fmla="*/ 552857 w 1383531"/>
              <a:gd name="connsiteY23" fmla="*/ 138933 h 650783"/>
              <a:gd name="connsiteX24" fmla="*/ 499796 w 1383531"/>
              <a:gd name="connsiteY24" fmla="*/ 90942 h 650783"/>
              <a:gd name="connsiteX25" fmla="*/ 1180291 w 1383531"/>
              <a:gd name="connsiteY25" fmla="*/ 10550 h 650783"/>
              <a:gd name="connsiteX26" fmla="*/ 1279750 w 1383531"/>
              <a:gd name="connsiteY26" fmla="*/ 13747 h 650783"/>
              <a:gd name="connsiteX27" fmla="*/ 1381668 w 1383531"/>
              <a:gd name="connsiteY27" fmla="*/ 135939 h 650783"/>
              <a:gd name="connsiteX28" fmla="*/ 1381668 w 1383531"/>
              <a:gd name="connsiteY28" fmla="*/ 513265 h 650783"/>
              <a:gd name="connsiteX29" fmla="*/ 1260973 w 1383531"/>
              <a:gd name="connsiteY29" fmla="*/ 640356 h 650783"/>
              <a:gd name="connsiteX30" fmla="*/ 1078977 w 1383531"/>
              <a:gd name="connsiteY30" fmla="*/ 641173 h 650783"/>
              <a:gd name="connsiteX31" fmla="*/ 1079045 w 1383531"/>
              <a:gd name="connsiteY31" fmla="*/ 12250 h 650783"/>
              <a:gd name="connsiteX32" fmla="*/ 1180291 w 1383531"/>
              <a:gd name="connsiteY32" fmla="*/ 10550 h 650783"/>
              <a:gd name="connsiteX33" fmla="*/ 149473 w 1383531"/>
              <a:gd name="connsiteY33" fmla="*/ 208 h 650783"/>
              <a:gd name="connsiteX34" fmla="*/ 292620 w 1383531"/>
              <a:gd name="connsiteY34" fmla="*/ 109677 h 650783"/>
              <a:gd name="connsiteX35" fmla="*/ 301261 w 1383531"/>
              <a:gd name="connsiteY35" fmla="*/ 221188 h 650783"/>
              <a:gd name="connsiteX36" fmla="*/ 202949 w 1383531"/>
              <a:gd name="connsiteY36" fmla="*/ 221188 h 650783"/>
              <a:gd name="connsiteX37" fmla="*/ 202677 w 1383531"/>
              <a:gd name="connsiteY37" fmla="*/ 149342 h 650783"/>
              <a:gd name="connsiteX38" fmla="*/ 148997 w 1383531"/>
              <a:gd name="connsiteY38" fmla="*/ 93825 h 650783"/>
              <a:gd name="connsiteX39" fmla="*/ 102256 w 1383531"/>
              <a:gd name="connsiteY39" fmla="*/ 151247 h 650783"/>
              <a:gd name="connsiteX40" fmla="*/ 102188 w 1383531"/>
              <a:gd name="connsiteY40" fmla="*/ 498093 h 650783"/>
              <a:gd name="connsiteX41" fmla="*/ 148112 w 1383531"/>
              <a:gd name="connsiteY41" fmla="*/ 556604 h 650783"/>
              <a:gd name="connsiteX42" fmla="*/ 202677 w 1383531"/>
              <a:gd name="connsiteY42" fmla="*/ 498161 h 650783"/>
              <a:gd name="connsiteX43" fmla="*/ 202949 w 1383531"/>
              <a:gd name="connsiteY43" fmla="*/ 384065 h 650783"/>
              <a:gd name="connsiteX44" fmla="*/ 159814 w 1383531"/>
              <a:gd name="connsiteY44" fmla="*/ 378418 h 650783"/>
              <a:gd name="connsiteX45" fmla="*/ 159814 w 1383531"/>
              <a:gd name="connsiteY45" fmla="*/ 290924 h 650783"/>
              <a:gd name="connsiteX46" fmla="*/ 302145 w 1383531"/>
              <a:gd name="connsiteY46" fmla="*/ 290924 h 650783"/>
              <a:gd name="connsiteX47" fmla="*/ 290035 w 1383531"/>
              <a:gd name="connsiteY47" fmla="*/ 546330 h 650783"/>
              <a:gd name="connsiteX48" fmla="*/ 133485 w 1383531"/>
              <a:gd name="connsiteY48" fmla="*/ 650017 h 650783"/>
              <a:gd name="connsiteX49" fmla="*/ 1427 w 1383531"/>
              <a:gd name="connsiteY49" fmla="*/ 509455 h 650783"/>
              <a:gd name="connsiteX50" fmla="*/ 1019 w 1383531"/>
              <a:gd name="connsiteY50" fmla="*/ 142266 h 650783"/>
              <a:gd name="connsiteX51" fmla="*/ 7483 w 1383531"/>
              <a:gd name="connsiteY51" fmla="*/ 102125 h 650783"/>
              <a:gd name="connsiteX52" fmla="*/ 149473 w 1383531"/>
              <a:gd name="connsiteY52" fmla="*/ 208 h 650783"/>
              <a:gd name="connsiteX53" fmla="*/ 505640 w 1383531"/>
              <a:gd name="connsiteY53" fmla="*/ 140 h 650783"/>
              <a:gd name="connsiteX54" fmla="*/ 654978 w 1383531"/>
              <a:gd name="connsiteY54" fmla="*/ 149070 h 650783"/>
              <a:gd name="connsiteX55" fmla="*/ 655182 w 1383531"/>
              <a:gd name="connsiteY55" fmla="*/ 322289 h 650783"/>
              <a:gd name="connsiteX56" fmla="*/ 654910 w 1383531"/>
              <a:gd name="connsiteY56" fmla="*/ 502448 h 650783"/>
              <a:gd name="connsiteX57" fmla="*/ 501150 w 1383531"/>
              <a:gd name="connsiteY57" fmla="*/ 650630 h 650783"/>
              <a:gd name="connsiteX58" fmla="*/ 353852 w 1383531"/>
              <a:gd name="connsiteY58" fmla="*/ 503128 h 650783"/>
              <a:gd name="connsiteX59" fmla="*/ 353920 w 1383531"/>
              <a:gd name="connsiteY59" fmla="*/ 146281 h 650783"/>
              <a:gd name="connsiteX60" fmla="*/ 505640 w 1383531"/>
              <a:gd name="connsiteY60" fmla="*/ 140 h 650783"/>
              <a:gd name="connsiteX61" fmla="*/ 856636 w 1383531"/>
              <a:gd name="connsiteY61" fmla="*/ 72 h 650783"/>
              <a:gd name="connsiteX62" fmla="*/ 1007812 w 1383531"/>
              <a:gd name="connsiteY62" fmla="*/ 115188 h 650783"/>
              <a:gd name="connsiteX63" fmla="*/ 1009377 w 1383531"/>
              <a:gd name="connsiteY63" fmla="*/ 325350 h 650783"/>
              <a:gd name="connsiteX64" fmla="*/ 1009853 w 1383531"/>
              <a:gd name="connsiteY64" fmla="*/ 325350 h 650783"/>
              <a:gd name="connsiteX65" fmla="*/ 1008356 w 1383531"/>
              <a:gd name="connsiteY65" fmla="*/ 532179 h 650783"/>
              <a:gd name="connsiteX66" fmla="*/ 856364 w 1383531"/>
              <a:gd name="connsiteY66" fmla="*/ 650493 h 650783"/>
              <a:gd name="connsiteX67" fmla="*/ 715122 w 1383531"/>
              <a:gd name="connsiteY67" fmla="*/ 523674 h 650783"/>
              <a:gd name="connsiteX68" fmla="*/ 710496 w 1383531"/>
              <a:gd name="connsiteY68" fmla="*/ 187374 h 650783"/>
              <a:gd name="connsiteX69" fmla="*/ 714918 w 1383531"/>
              <a:gd name="connsiteY69" fmla="*/ 119678 h 650783"/>
              <a:gd name="connsiteX70" fmla="*/ 856636 w 1383531"/>
              <a:gd name="connsiteY70" fmla="*/ 72 h 65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383531" h="650783">
                <a:moveTo>
                  <a:pt x="1199944" y="99880"/>
                </a:moveTo>
                <a:cubicBezTo>
                  <a:pt x="1193549" y="100017"/>
                  <a:pt x="1187154" y="100969"/>
                  <a:pt x="1180078" y="101581"/>
                </a:cubicBezTo>
                <a:cubicBezTo>
                  <a:pt x="1180078" y="251872"/>
                  <a:pt x="1180078" y="399714"/>
                  <a:pt x="1180078" y="547283"/>
                </a:cubicBezTo>
                <a:cubicBezTo>
                  <a:pt x="1269001" y="559393"/>
                  <a:pt x="1282676" y="547827"/>
                  <a:pt x="1282744" y="462239"/>
                </a:cubicBezTo>
                <a:cubicBezTo>
                  <a:pt x="1282812" y="368213"/>
                  <a:pt x="1282880" y="274188"/>
                  <a:pt x="1282676" y="180231"/>
                </a:cubicBezTo>
                <a:cubicBezTo>
                  <a:pt x="1282540" y="107092"/>
                  <a:pt x="1273491" y="98520"/>
                  <a:pt x="1199944" y="99880"/>
                </a:cubicBezTo>
                <a:close/>
                <a:moveTo>
                  <a:pt x="861807" y="93212"/>
                </a:moveTo>
                <a:cubicBezTo>
                  <a:pt x="829626" y="93144"/>
                  <a:pt x="812005" y="111854"/>
                  <a:pt x="811665" y="152267"/>
                </a:cubicBezTo>
                <a:cubicBezTo>
                  <a:pt x="810780" y="267860"/>
                  <a:pt x="810780" y="383521"/>
                  <a:pt x="811733" y="499181"/>
                </a:cubicBezTo>
                <a:cubicBezTo>
                  <a:pt x="812073" y="538982"/>
                  <a:pt x="830783" y="558236"/>
                  <a:pt x="862624" y="557692"/>
                </a:cubicBezTo>
                <a:cubicBezTo>
                  <a:pt x="895281" y="557148"/>
                  <a:pt x="912017" y="538438"/>
                  <a:pt x="912630" y="498297"/>
                </a:cubicBezTo>
                <a:cubicBezTo>
                  <a:pt x="913514" y="440467"/>
                  <a:pt x="912902" y="382636"/>
                  <a:pt x="912970" y="324806"/>
                </a:cubicBezTo>
                <a:cubicBezTo>
                  <a:pt x="912970" y="268132"/>
                  <a:pt x="913514" y="211459"/>
                  <a:pt x="912766" y="154785"/>
                </a:cubicBezTo>
                <a:cubicBezTo>
                  <a:pt x="912222" y="111786"/>
                  <a:pt x="896165" y="93280"/>
                  <a:pt x="861807" y="93212"/>
                </a:cubicBezTo>
                <a:close/>
                <a:moveTo>
                  <a:pt x="499796" y="90942"/>
                </a:moveTo>
                <a:cubicBezTo>
                  <a:pt x="491565" y="91784"/>
                  <a:pt x="483580" y="95186"/>
                  <a:pt x="476861" y="101649"/>
                </a:cubicBezTo>
                <a:cubicBezTo>
                  <a:pt x="462233" y="115665"/>
                  <a:pt x="454953" y="143287"/>
                  <a:pt x="454477" y="164991"/>
                </a:cubicBezTo>
                <a:cubicBezTo>
                  <a:pt x="452300" y="271466"/>
                  <a:pt x="453389" y="378010"/>
                  <a:pt x="453593" y="484554"/>
                </a:cubicBezTo>
                <a:cubicBezTo>
                  <a:pt x="453593" y="495848"/>
                  <a:pt x="454749" y="507210"/>
                  <a:pt x="456722" y="518300"/>
                </a:cubicBezTo>
                <a:cubicBezTo>
                  <a:pt x="462097" y="548168"/>
                  <a:pt x="481011" y="560006"/>
                  <a:pt x="510471" y="556944"/>
                </a:cubicBezTo>
                <a:cubicBezTo>
                  <a:pt x="541155" y="553679"/>
                  <a:pt x="553741" y="533812"/>
                  <a:pt x="554150" y="505849"/>
                </a:cubicBezTo>
                <a:cubicBezTo>
                  <a:pt x="555034" y="446931"/>
                  <a:pt x="554422" y="388011"/>
                  <a:pt x="554422" y="329161"/>
                </a:cubicBezTo>
                <a:cubicBezTo>
                  <a:pt x="554150" y="329161"/>
                  <a:pt x="553946" y="329161"/>
                  <a:pt x="553673" y="329161"/>
                </a:cubicBezTo>
                <a:cubicBezTo>
                  <a:pt x="553673" y="265751"/>
                  <a:pt x="555918" y="202206"/>
                  <a:pt x="552857" y="138933"/>
                </a:cubicBezTo>
                <a:cubicBezTo>
                  <a:pt x="551378" y="108929"/>
                  <a:pt x="524486" y="88417"/>
                  <a:pt x="499796" y="90942"/>
                </a:cubicBezTo>
                <a:close/>
                <a:moveTo>
                  <a:pt x="1180291" y="10550"/>
                </a:moveTo>
                <a:cubicBezTo>
                  <a:pt x="1213739" y="10107"/>
                  <a:pt x="1246889" y="10482"/>
                  <a:pt x="1279750" y="13747"/>
                </a:cubicBezTo>
                <a:cubicBezTo>
                  <a:pt x="1340030" y="19734"/>
                  <a:pt x="1380443" y="70625"/>
                  <a:pt x="1381668" y="135939"/>
                </a:cubicBezTo>
                <a:cubicBezTo>
                  <a:pt x="1384049" y="261669"/>
                  <a:pt x="1384253" y="387535"/>
                  <a:pt x="1381668" y="513265"/>
                </a:cubicBezTo>
                <a:cubicBezTo>
                  <a:pt x="1380171" y="586744"/>
                  <a:pt x="1333431" y="635390"/>
                  <a:pt x="1260973" y="640356"/>
                </a:cubicBezTo>
                <a:cubicBezTo>
                  <a:pt x="1201441" y="644438"/>
                  <a:pt x="1141366" y="641173"/>
                  <a:pt x="1078977" y="641173"/>
                </a:cubicBezTo>
                <a:cubicBezTo>
                  <a:pt x="1079045" y="431078"/>
                  <a:pt x="1079045" y="222073"/>
                  <a:pt x="1079045" y="12250"/>
                </a:cubicBezTo>
                <a:cubicBezTo>
                  <a:pt x="1113097" y="12250"/>
                  <a:pt x="1146843" y="10992"/>
                  <a:pt x="1180291" y="10550"/>
                </a:cubicBezTo>
                <a:close/>
                <a:moveTo>
                  <a:pt x="149473" y="208"/>
                </a:moveTo>
                <a:cubicBezTo>
                  <a:pt x="227578" y="2045"/>
                  <a:pt x="280578" y="40893"/>
                  <a:pt x="292620" y="109677"/>
                </a:cubicBezTo>
                <a:cubicBezTo>
                  <a:pt x="298812" y="144852"/>
                  <a:pt x="298403" y="181251"/>
                  <a:pt x="301261" y="221188"/>
                </a:cubicBezTo>
                <a:cubicBezTo>
                  <a:pt x="265474" y="221188"/>
                  <a:pt x="236559" y="221188"/>
                  <a:pt x="202949" y="221188"/>
                </a:cubicBezTo>
                <a:cubicBezTo>
                  <a:pt x="202949" y="196151"/>
                  <a:pt x="204106" y="172678"/>
                  <a:pt x="202677" y="149342"/>
                </a:cubicBezTo>
                <a:cubicBezTo>
                  <a:pt x="200228" y="109473"/>
                  <a:pt x="184171" y="93621"/>
                  <a:pt x="148997" y="93825"/>
                </a:cubicBezTo>
                <a:cubicBezTo>
                  <a:pt x="117973" y="93961"/>
                  <a:pt x="102529" y="111106"/>
                  <a:pt x="102256" y="151247"/>
                </a:cubicBezTo>
                <a:cubicBezTo>
                  <a:pt x="101508" y="266840"/>
                  <a:pt x="101508" y="382500"/>
                  <a:pt x="102188" y="498093"/>
                </a:cubicBezTo>
                <a:cubicBezTo>
                  <a:pt x="102392" y="538234"/>
                  <a:pt x="117905" y="556264"/>
                  <a:pt x="148112" y="556604"/>
                </a:cubicBezTo>
                <a:cubicBezTo>
                  <a:pt x="183967" y="557012"/>
                  <a:pt x="201248" y="539663"/>
                  <a:pt x="202677" y="498161"/>
                </a:cubicBezTo>
                <a:cubicBezTo>
                  <a:pt x="203970" y="460946"/>
                  <a:pt x="202949" y="423594"/>
                  <a:pt x="202949" y="384065"/>
                </a:cubicBezTo>
                <a:cubicBezTo>
                  <a:pt x="188390" y="382160"/>
                  <a:pt x="175395" y="380459"/>
                  <a:pt x="159814" y="378418"/>
                </a:cubicBezTo>
                <a:cubicBezTo>
                  <a:pt x="159814" y="349911"/>
                  <a:pt x="159814" y="321336"/>
                  <a:pt x="159814" y="290924"/>
                </a:cubicBezTo>
                <a:cubicBezTo>
                  <a:pt x="205534" y="290924"/>
                  <a:pt x="250234" y="290924"/>
                  <a:pt x="302145" y="290924"/>
                </a:cubicBezTo>
                <a:cubicBezTo>
                  <a:pt x="298607" y="377670"/>
                  <a:pt x="300921" y="462850"/>
                  <a:pt x="290035" y="546330"/>
                </a:cubicBezTo>
                <a:cubicBezTo>
                  <a:pt x="280646" y="618040"/>
                  <a:pt x="213359" y="656820"/>
                  <a:pt x="133485" y="650017"/>
                </a:cubicBezTo>
                <a:cubicBezTo>
                  <a:pt x="53066" y="643145"/>
                  <a:pt x="3196" y="593411"/>
                  <a:pt x="1427" y="509455"/>
                </a:cubicBezTo>
                <a:cubicBezTo>
                  <a:pt x="-1226" y="387127"/>
                  <a:pt x="543" y="264662"/>
                  <a:pt x="1019" y="142266"/>
                </a:cubicBezTo>
                <a:cubicBezTo>
                  <a:pt x="1087" y="128863"/>
                  <a:pt x="4149" y="115256"/>
                  <a:pt x="7483" y="102125"/>
                </a:cubicBezTo>
                <a:cubicBezTo>
                  <a:pt x="24423" y="35926"/>
                  <a:pt x="76879" y="-1493"/>
                  <a:pt x="149473" y="208"/>
                </a:cubicBezTo>
                <a:close/>
                <a:moveTo>
                  <a:pt x="505640" y="140"/>
                </a:moveTo>
                <a:cubicBezTo>
                  <a:pt x="597692" y="1637"/>
                  <a:pt x="653073" y="56202"/>
                  <a:pt x="654978" y="149070"/>
                </a:cubicBezTo>
                <a:cubicBezTo>
                  <a:pt x="656203" y="206697"/>
                  <a:pt x="655251" y="264527"/>
                  <a:pt x="655182" y="322289"/>
                </a:cubicBezTo>
                <a:cubicBezTo>
                  <a:pt x="655182" y="382365"/>
                  <a:pt x="656203" y="442440"/>
                  <a:pt x="654910" y="502448"/>
                </a:cubicBezTo>
                <a:cubicBezTo>
                  <a:pt x="652937" y="595929"/>
                  <a:pt x="594699" y="651310"/>
                  <a:pt x="501150" y="650630"/>
                </a:cubicBezTo>
                <a:cubicBezTo>
                  <a:pt x="412363" y="649949"/>
                  <a:pt x="355281" y="594772"/>
                  <a:pt x="353852" y="503128"/>
                </a:cubicBezTo>
                <a:cubicBezTo>
                  <a:pt x="352015" y="384201"/>
                  <a:pt x="351879" y="265207"/>
                  <a:pt x="353920" y="146281"/>
                </a:cubicBezTo>
                <a:cubicBezTo>
                  <a:pt x="355485" y="53684"/>
                  <a:pt x="414812" y="-1357"/>
                  <a:pt x="505640" y="140"/>
                </a:cubicBezTo>
                <a:close/>
                <a:moveTo>
                  <a:pt x="856636" y="72"/>
                </a:moveTo>
                <a:cubicBezTo>
                  <a:pt x="939300" y="-1970"/>
                  <a:pt x="999852" y="39124"/>
                  <a:pt x="1007812" y="115188"/>
                </a:cubicBezTo>
                <a:cubicBezTo>
                  <a:pt x="1015092" y="184516"/>
                  <a:pt x="1009377" y="255206"/>
                  <a:pt x="1009377" y="325350"/>
                </a:cubicBezTo>
                <a:cubicBezTo>
                  <a:pt x="1009513" y="325350"/>
                  <a:pt x="1009649" y="325350"/>
                  <a:pt x="1009853" y="325350"/>
                </a:cubicBezTo>
                <a:cubicBezTo>
                  <a:pt x="1009853" y="394338"/>
                  <a:pt x="1015636" y="463939"/>
                  <a:pt x="1008356" y="532179"/>
                </a:cubicBezTo>
                <a:cubicBezTo>
                  <a:pt x="999920" y="610896"/>
                  <a:pt x="938892" y="653486"/>
                  <a:pt x="856364" y="650493"/>
                </a:cubicBezTo>
                <a:cubicBezTo>
                  <a:pt x="774585" y="647499"/>
                  <a:pt x="719545" y="603616"/>
                  <a:pt x="715122" y="523674"/>
                </a:cubicBezTo>
                <a:cubicBezTo>
                  <a:pt x="708863" y="411823"/>
                  <a:pt x="711176" y="299496"/>
                  <a:pt x="710496" y="187374"/>
                </a:cubicBezTo>
                <a:cubicBezTo>
                  <a:pt x="710360" y="164786"/>
                  <a:pt x="711652" y="141994"/>
                  <a:pt x="714918" y="119678"/>
                </a:cubicBezTo>
                <a:cubicBezTo>
                  <a:pt x="725872" y="45723"/>
                  <a:pt x="778259" y="2044"/>
                  <a:pt x="856636" y="72"/>
                </a:cubicBezTo>
                <a:close/>
              </a:path>
            </a:pathLst>
          </a:custGeom>
          <a:solidFill>
            <a:schemeClr val="accent4"/>
          </a:solidFill>
          <a:ln w="680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AA423CE7-42B0-41C8-A4B1-006C5F61EFCF}"/>
              </a:ext>
            </a:extLst>
          </p:cNvPr>
          <p:cNvSpPr/>
          <p:nvPr/>
        </p:nvSpPr>
        <p:spPr>
          <a:xfrm>
            <a:off x="6018706" y="4156227"/>
            <a:ext cx="940477" cy="324350"/>
          </a:xfrm>
          <a:custGeom>
            <a:avLst/>
            <a:gdLst>
              <a:gd name="connsiteX0" fmla="*/ 1358741 w 1856966"/>
              <a:gd name="connsiteY0" fmla="*/ 135595 h 640428"/>
              <a:gd name="connsiteX1" fmla="*/ 1353842 w 1856966"/>
              <a:gd name="connsiteY1" fmla="*/ 136752 h 640428"/>
              <a:gd name="connsiteX2" fmla="*/ 1310503 w 1856966"/>
              <a:gd name="connsiteY2" fmla="*/ 435429 h 640428"/>
              <a:gd name="connsiteX3" fmla="*/ 1404325 w 1856966"/>
              <a:gd name="connsiteY3" fmla="*/ 435429 h 640428"/>
              <a:gd name="connsiteX4" fmla="*/ 1358741 w 1856966"/>
              <a:gd name="connsiteY4" fmla="*/ 135595 h 640428"/>
              <a:gd name="connsiteX5" fmla="*/ 979918 w 1856966"/>
              <a:gd name="connsiteY5" fmla="*/ 95930 h 640428"/>
              <a:gd name="connsiteX6" fmla="*/ 948009 w 1856966"/>
              <a:gd name="connsiteY6" fmla="*/ 98516 h 640428"/>
              <a:gd name="connsiteX7" fmla="*/ 948009 w 1856966"/>
              <a:gd name="connsiteY7" fmla="*/ 542381 h 640428"/>
              <a:gd name="connsiteX8" fmla="*/ 1052240 w 1856966"/>
              <a:gd name="connsiteY8" fmla="*/ 458969 h 640428"/>
              <a:gd name="connsiteX9" fmla="*/ 1052172 w 1856966"/>
              <a:gd name="connsiteY9" fmla="*/ 166960 h 640428"/>
              <a:gd name="connsiteX10" fmla="*/ 979918 w 1856966"/>
              <a:gd name="connsiteY10" fmla="*/ 95930 h 640428"/>
              <a:gd name="connsiteX11" fmla="*/ 459751 w 1856966"/>
              <a:gd name="connsiteY11" fmla="*/ 95628 h 640428"/>
              <a:gd name="connsiteX12" fmla="*/ 413317 w 1856966"/>
              <a:gd name="connsiteY12" fmla="*/ 100421 h 640428"/>
              <a:gd name="connsiteX13" fmla="*/ 413317 w 1856966"/>
              <a:gd name="connsiteY13" fmla="*/ 286907 h 640428"/>
              <a:gd name="connsiteX14" fmla="*/ 508431 w 1856966"/>
              <a:gd name="connsiteY14" fmla="*/ 204992 h 640428"/>
              <a:gd name="connsiteX15" fmla="*/ 508431 w 1856966"/>
              <a:gd name="connsiteY15" fmla="*/ 174511 h 640428"/>
              <a:gd name="connsiteX16" fmla="*/ 459751 w 1856966"/>
              <a:gd name="connsiteY16" fmla="*/ 95628 h 640428"/>
              <a:gd name="connsiteX17" fmla="*/ 674506 w 1856966"/>
              <a:gd name="connsiteY17" fmla="*/ 6463 h 640428"/>
              <a:gd name="connsiteX18" fmla="*/ 772818 w 1856966"/>
              <a:gd name="connsiteY18" fmla="*/ 6463 h 640428"/>
              <a:gd name="connsiteX19" fmla="*/ 772818 w 1856966"/>
              <a:gd name="connsiteY19" fmla="*/ 636746 h 640428"/>
              <a:gd name="connsiteX20" fmla="*/ 674506 w 1856966"/>
              <a:gd name="connsiteY20" fmla="*/ 636746 h 640428"/>
              <a:gd name="connsiteX21" fmla="*/ 674506 w 1856966"/>
              <a:gd name="connsiteY21" fmla="*/ 6463 h 640428"/>
              <a:gd name="connsiteX22" fmla="*/ 0 w 1856966"/>
              <a:gd name="connsiteY22" fmla="*/ 5306 h 640428"/>
              <a:gd name="connsiteX23" fmla="*/ 260713 w 1856966"/>
              <a:gd name="connsiteY23" fmla="*/ 5306 h 640428"/>
              <a:gd name="connsiteX24" fmla="*/ 260713 w 1856966"/>
              <a:gd name="connsiteY24" fmla="*/ 94365 h 640428"/>
              <a:gd name="connsiteX25" fmla="*/ 102462 w 1856966"/>
              <a:gd name="connsiteY25" fmla="*/ 94365 h 640428"/>
              <a:gd name="connsiteX26" fmla="*/ 102462 w 1856966"/>
              <a:gd name="connsiteY26" fmla="*/ 286226 h 640428"/>
              <a:gd name="connsiteX27" fmla="*/ 225742 w 1856966"/>
              <a:gd name="connsiteY27" fmla="*/ 286226 h 640428"/>
              <a:gd name="connsiteX28" fmla="*/ 225742 w 1856966"/>
              <a:gd name="connsiteY28" fmla="*/ 375624 h 640428"/>
              <a:gd name="connsiteX29" fmla="*/ 100421 w 1856966"/>
              <a:gd name="connsiteY29" fmla="*/ 375624 h 640428"/>
              <a:gd name="connsiteX30" fmla="*/ 100421 w 1856966"/>
              <a:gd name="connsiteY30" fmla="*/ 636542 h 640428"/>
              <a:gd name="connsiteX31" fmla="*/ 0 w 1856966"/>
              <a:gd name="connsiteY31" fmla="*/ 636542 h 640428"/>
              <a:gd name="connsiteX32" fmla="*/ 0 w 1856966"/>
              <a:gd name="connsiteY32" fmla="*/ 5306 h 640428"/>
              <a:gd name="connsiteX33" fmla="*/ 1314926 w 1856966"/>
              <a:gd name="connsiteY33" fmla="*/ 3470 h 640428"/>
              <a:gd name="connsiteX34" fmla="*/ 1435281 w 1856966"/>
              <a:gd name="connsiteY34" fmla="*/ 3606 h 640428"/>
              <a:gd name="connsiteX35" fmla="*/ 1536586 w 1856966"/>
              <a:gd name="connsiteY35" fmla="*/ 636338 h 640428"/>
              <a:gd name="connsiteX36" fmla="*/ 1435757 w 1856966"/>
              <a:gd name="connsiteY36" fmla="*/ 636338 h 640428"/>
              <a:gd name="connsiteX37" fmla="*/ 1417659 w 1856966"/>
              <a:gd name="connsiteY37" fmla="*/ 527209 h 640428"/>
              <a:gd name="connsiteX38" fmla="*/ 1297236 w 1856966"/>
              <a:gd name="connsiteY38" fmla="*/ 527209 h 640428"/>
              <a:gd name="connsiteX39" fmla="*/ 1285806 w 1856966"/>
              <a:gd name="connsiteY39" fmla="*/ 603749 h 640428"/>
              <a:gd name="connsiteX40" fmla="*/ 1243216 w 1856966"/>
              <a:gd name="connsiteY40" fmla="*/ 639604 h 640428"/>
              <a:gd name="connsiteX41" fmla="*/ 1188107 w 1856966"/>
              <a:gd name="connsiteY41" fmla="*/ 636406 h 640428"/>
              <a:gd name="connsiteX42" fmla="*/ 1211239 w 1856966"/>
              <a:gd name="connsiteY42" fmla="*/ 485231 h 640428"/>
              <a:gd name="connsiteX43" fmla="*/ 1283425 w 1856966"/>
              <a:gd name="connsiteY43" fmla="*/ 32657 h 640428"/>
              <a:gd name="connsiteX44" fmla="*/ 1314926 w 1856966"/>
              <a:gd name="connsiteY44" fmla="*/ 3470 h 640428"/>
              <a:gd name="connsiteX45" fmla="*/ 1504405 w 1856966"/>
              <a:gd name="connsiteY45" fmla="*/ 3061 h 640428"/>
              <a:gd name="connsiteX46" fmla="*/ 1595709 w 1856966"/>
              <a:gd name="connsiteY46" fmla="*/ 4286 h 640428"/>
              <a:gd name="connsiteX47" fmla="*/ 1616120 w 1856966"/>
              <a:gd name="connsiteY47" fmla="*/ 29255 h 640428"/>
              <a:gd name="connsiteX48" fmla="*/ 1683679 w 1856966"/>
              <a:gd name="connsiteY48" fmla="*/ 287859 h 640428"/>
              <a:gd name="connsiteX49" fmla="*/ 1706335 w 1856966"/>
              <a:gd name="connsiteY49" fmla="*/ 212612 h 640428"/>
              <a:gd name="connsiteX50" fmla="*/ 1752259 w 1856966"/>
              <a:gd name="connsiteY50" fmla="*/ 35378 h 640428"/>
              <a:gd name="connsiteX51" fmla="*/ 1793353 w 1856966"/>
              <a:gd name="connsiteY51" fmla="*/ 3674 h 640428"/>
              <a:gd name="connsiteX52" fmla="*/ 1856966 w 1856966"/>
              <a:gd name="connsiteY52" fmla="*/ 4014 h 640428"/>
              <a:gd name="connsiteX53" fmla="*/ 1780222 w 1856966"/>
              <a:gd name="connsiteY53" fmla="*/ 260849 h 640428"/>
              <a:gd name="connsiteX54" fmla="*/ 1731781 w 1856966"/>
              <a:gd name="connsiteY54" fmla="*/ 597354 h 640428"/>
              <a:gd name="connsiteX55" fmla="*/ 1731848 w 1856966"/>
              <a:gd name="connsiteY55" fmla="*/ 637154 h 640428"/>
              <a:gd name="connsiteX56" fmla="*/ 1630884 w 1856966"/>
              <a:gd name="connsiteY56" fmla="*/ 637154 h 640428"/>
              <a:gd name="connsiteX57" fmla="*/ 1631496 w 1856966"/>
              <a:gd name="connsiteY57" fmla="*/ 527889 h 640428"/>
              <a:gd name="connsiteX58" fmla="*/ 1579244 w 1856966"/>
              <a:gd name="connsiteY58" fmla="*/ 256971 h 640428"/>
              <a:gd name="connsiteX59" fmla="*/ 1504405 w 1856966"/>
              <a:gd name="connsiteY59" fmla="*/ 3061 h 640428"/>
              <a:gd name="connsiteX60" fmla="*/ 847520 w 1856966"/>
              <a:gd name="connsiteY60" fmla="*/ 204 h 640428"/>
              <a:gd name="connsiteX61" fmla="*/ 1057751 w 1856966"/>
              <a:gd name="connsiteY61" fmla="*/ 11974 h 640428"/>
              <a:gd name="connsiteX62" fmla="*/ 1148238 w 1856966"/>
              <a:gd name="connsiteY62" fmla="*/ 121444 h 640428"/>
              <a:gd name="connsiteX63" fmla="*/ 1148034 w 1856966"/>
              <a:gd name="connsiteY63" fmla="*/ 522310 h 640428"/>
              <a:gd name="connsiteX64" fmla="*/ 1030264 w 1856966"/>
              <a:gd name="connsiteY64" fmla="*/ 636542 h 640428"/>
              <a:gd name="connsiteX65" fmla="*/ 847520 w 1856966"/>
              <a:gd name="connsiteY65" fmla="*/ 637291 h 640428"/>
              <a:gd name="connsiteX66" fmla="*/ 847520 w 1856966"/>
              <a:gd name="connsiteY66" fmla="*/ 204 h 640428"/>
              <a:gd name="connsiteX67" fmla="*/ 312624 w 1856966"/>
              <a:gd name="connsiteY67" fmla="*/ 0 h 640428"/>
              <a:gd name="connsiteX68" fmla="*/ 519520 w 1856966"/>
              <a:gd name="connsiteY68" fmla="*/ 11498 h 640428"/>
              <a:gd name="connsiteX69" fmla="*/ 602864 w 1856966"/>
              <a:gd name="connsiteY69" fmla="*/ 98856 h 640428"/>
              <a:gd name="connsiteX70" fmla="*/ 601912 w 1856966"/>
              <a:gd name="connsiteY70" fmla="*/ 250711 h 640428"/>
              <a:gd name="connsiteX71" fmla="*/ 556600 w 1856966"/>
              <a:gd name="connsiteY71" fmla="*/ 333511 h 640428"/>
              <a:gd name="connsiteX72" fmla="*/ 610688 w 1856966"/>
              <a:gd name="connsiteY72" fmla="*/ 472576 h 640428"/>
              <a:gd name="connsiteX73" fmla="*/ 610757 w 1856966"/>
              <a:gd name="connsiteY73" fmla="*/ 638787 h 640428"/>
              <a:gd name="connsiteX74" fmla="*/ 532379 w 1856966"/>
              <a:gd name="connsiteY74" fmla="*/ 637562 h 640428"/>
              <a:gd name="connsiteX75" fmla="*/ 512581 w 1856966"/>
              <a:gd name="connsiteY75" fmla="*/ 612593 h 640428"/>
              <a:gd name="connsiteX76" fmla="*/ 509043 w 1856966"/>
              <a:gd name="connsiteY76" fmla="*/ 514214 h 640428"/>
              <a:gd name="connsiteX77" fmla="*/ 508975 w 1856966"/>
              <a:gd name="connsiteY77" fmla="*/ 466589 h 640428"/>
              <a:gd name="connsiteX78" fmla="*/ 413453 w 1856966"/>
              <a:gd name="connsiteY78" fmla="*/ 383245 h 640428"/>
              <a:gd name="connsiteX79" fmla="*/ 413453 w 1856966"/>
              <a:gd name="connsiteY79" fmla="*/ 636134 h 640428"/>
              <a:gd name="connsiteX80" fmla="*/ 312624 w 1856966"/>
              <a:gd name="connsiteY80" fmla="*/ 636134 h 640428"/>
              <a:gd name="connsiteX81" fmla="*/ 312624 w 1856966"/>
              <a:gd name="connsiteY81" fmla="*/ 0 h 64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856966" h="640428">
                <a:moveTo>
                  <a:pt x="1358741" y="135595"/>
                </a:moveTo>
                <a:cubicBezTo>
                  <a:pt x="1357108" y="136004"/>
                  <a:pt x="1355475" y="136344"/>
                  <a:pt x="1353842" y="136752"/>
                </a:cubicBezTo>
                <a:cubicBezTo>
                  <a:pt x="1339486" y="235608"/>
                  <a:pt x="1325131" y="334532"/>
                  <a:pt x="1310503" y="435429"/>
                </a:cubicBezTo>
                <a:cubicBezTo>
                  <a:pt x="1344181" y="435429"/>
                  <a:pt x="1373028" y="435429"/>
                  <a:pt x="1404325" y="435429"/>
                </a:cubicBezTo>
                <a:cubicBezTo>
                  <a:pt x="1388949" y="333919"/>
                  <a:pt x="1373844" y="234792"/>
                  <a:pt x="1358741" y="135595"/>
                </a:cubicBezTo>
                <a:close/>
                <a:moveTo>
                  <a:pt x="979918" y="95930"/>
                </a:moveTo>
                <a:cubicBezTo>
                  <a:pt x="969916" y="96135"/>
                  <a:pt x="959983" y="97495"/>
                  <a:pt x="948009" y="98516"/>
                </a:cubicBezTo>
                <a:cubicBezTo>
                  <a:pt x="948009" y="249487"/>
                  <a:pt x="948009" y="396104"/>
                  <a:pt x="948009" y="542381"/>
                </a:cubicBezTo>
                <a:cubicBezTo>
                  <a:pt x="1033870" y="557689"/>
                  <a:pt x="1052172" y="542653"/>
                  <a:pt x="1052240" y="458969"/>
                </a:cubicBezTo>
                <a:cubicBezTo>
                  <a:pt x="1052240" y="361610"/>
                  <a:pt x="1052444" y="264319"/>
                  <a:pt x="1052172" y="166960"/>
                </a:cubicBezTo>
                <a:cubicBezTo>
                  <a:pt x="1052035" y="108653"/>
                  <a:pt x="1037612" y="94706"/>
                  <a:pt x="979918" y="95930"/>
                </a:cubicBezTo>
                <a:close/>
                <a:moveTo>
                  <a:pt x="459751" y="95628"/>
                </a:moveTo>
                <a:cubicBezTo>
                  <a:pt x="447339" y="95046"/>
                  <a:pt x="432044" y="96781"/>
                  <a:pt x="413317" y="100421"/>
                </a:cubicBezTo>
                <a:cubicBezTo>
                  <a:pt x="413317" y="161585"/>
                  <a:pt x="413317" y="223157"/>
                  <a:pt x="413317" y="286907"/>
                </a:cubicBezTo>
                <a:cubicBezTo>
                  <a:pt x="494007" y="292213"/>
                  <a:pt x="508227" y="279423"/>
                  <a:pt x="508431" y="204992"/>
                </a:cubicBezTo>
                <a:cubicBezTo>
                  <a:pt x="508431" y="194854"/>
                  <a:pt x="508431" y="184649"/>
                  <a:pt x="508431" y="174511"/>
                </a:cubicBezTo>
                <a:cubicBezTo>
                  <a:pt x="508278" y="119964"/>
                  <a:pt x="496988" y="97372"/>
                  <a:pt x="459751" y="95628"/>
                </a:cubicBezTo>
                <a:close/>
                <a:moveTo>
                  <a:pt x="674506" y="6463"/>
                </a:moveTo>
                <a:cubicBezTo>
                  <a:pt x="706823" y="6463"/>
                  <a:pt x="738800" y="6463"/>
                  <a:pt x="772818" y="6463"/>
                </a:cubicBezTo>
                <a:cubicBezTo>
                  <a:pt x="772818" y="216081"/>
                  <a:pt x="772818" y="425223"/>
                  <a:pt x="772818" y="636746"/>
                </a:cubicBezTo>
                <a:cubicBezTo>
                  <a:pt x="738460" y="636746"/>
                  <a:pt x="707299" y="636746"/>
                  <a:pt x="674506" y="636746"/>
                </a:cubicBezTo>
                <a:cubicBezTo>
                  <a:pt x="674506" y="425971"/>
                  <a:pt x="674506" y="217850"/>
                  <a:pt x="674506" y="6463"/>
                </a:cubicBezTo>
                <a:close/>
                <a:moveTo>
                  <a:pt x="0" y="5306"/>
                </a:moveTo>
                <a:cubicBezTo>
                  <a:pt x="86882" y="5306"/>
                  <a:pt x="172471" y="5306"/>
                  <a:pt x="260713" y="5306"/>
                </a:cubicBezTo>
                <a:cubicBezTo>
                  <a:pt x="260713" y="34017"/>
                  <a:pt x="260713" y="62660"/>
                  <a:pt x="260713" y="94365"/>
                </a:cubicBezTo>
                <a:cubicBezTo>
                  <a:pt x="208870" y="94365"/>
                  <a:pt x="157095" y="94365"/>
                  <a:pt x="102462" y="94365"/>
                </a:cubicBezTo>
                <a:cubicBezTo>
                  <a:pt x="102462" y="158726"/>
                  <a:pt x="102462" y="220299"/>
                  <a:pt x="102462" y="286226"/>
                </a:cubicBezTo>
                <a:cubicBezTo>
                  <a:pt x="144236" y="286226"/>
                  <a:pt x="183696" y="286226"/>
                  <a:pt x="225742" y="286226"/>
                </a:cubicBezTo>
                <a:cubicBezTo>
                  <a:pt x="225742" y="316025"/>
                  <a:pt x="225742" y="343648"/>
                  <a:pt x="225742" y="375624"/>
                </a:cubicBezTo>
                <a:cubicBezTo>
                  <a:pt x="185261" y="375624"/>
                  <a:pt x="144168" y="375624"/>
                  <a:pt x="100421" y="375624"/>
                </a:cubicBezTo>
                <a:cubicBezTo>
                  <a:pt x="100421" y="464547"/>
                  <a:pt x="100421" y="549184"/>
                  <a:pt x="100421" y="636542"/>
                </a:cubicBezTo>
                <a:cubicBezTo>
                  <a:pt x="65723" y="636542"/>
                  <a:pt x="33678" y="636542"/>
                  <a:pt x="0" y="636542"/>
                </a:cubicBezTo>
                <a:cubicBezTo>
                  <a:pt x="0" y="426039"/>
                  <a:pt x="0" y="216761"/>
                  <a:pt x="0" y="5306"/>
                </a:cubicBezTo>
                <a:close/>
                <a:moveTo>
                  <a:pt x="1314926" y="3470"/>
                </a:moveTo>
                <a:cubicBezTo>
                  <a:pt x="1353502" y="4150"/>
                  <a:pt x="1392010" y="3606"/>
                  <a:pt x="1435281" y="3606"/>
                </a:cubicBezTo>
                <a:cubicBezTo>
                  <a:pt x="1469163" y="215333"/>
                  <a:pt x="1502636" y="424203"/>
                  <a:pt x="1536586" y="636338"/>
                </a:cubicBezTo>
                <a:cubicBezTo>
                  <a:pt x="1502296" y="636338"/>
                  <a:pt x="1470251" y="636338"/>
                  <a:pt x="1435757" y="636338"/>
                </a:cubicBezTo>
                <a:cubicBezTo>
                  <a:pt x="1429770" y="600211"/>
                  <a:pt x="1423919" y="564833"/>
                  <a:pt x="1417659" y="527209"/>
                </a:cubicBezTo>
                <a:cubicBezTo>
                  <a:pt x="1378267" y="527209"/>
                  <a:pt x="1339146" y="527209"/>
                  <a:pt x="1297236" y="527209"/>
                </a:cubicBezTo>
                <a:cubicBezTo>
                  <a:pt x="1293222" y="552722"/>
                  <a:pt x="1286691" y="578100"/>
                  <a:pt x="1285806" y="603749"/>
                </a:cubicBezTo>
                <a:cubicBezTo>
                  <a:pt x="1284786" y="634025"/>
                  <a:pt x="1271519" y="643482"/>
                  <a:pt x="1243216" y="639604"/>
                </a:cubicBezTo>
                <a:cubicBezTo>
                  <a:pt x="1226479" y="637291"/>
                  <a:pt x="1209402" y="637563"/>
                  <a:pt x="1188107" y="636406"/>
                </a:cubicBezTo>
                <a:cubicBezTo>
                  <a:pt x="1195931" y="584971"/>
                  <a:pt x="1203211" y="535101"/>
                  <a:pt x="1211239" y="485231"/>
                </a:cubicBezTo>
                <a:cubicBezTo>
                  <a:pt x="1235392" y="334396"/>
                  <a:pt x="1260361" y="183629"/>
                  <a:pt x="1283425" y="32657"/>
                </a:cubicBezTo>
                <a:cubicBezTo>
                  <a:pt x="1286691" y="11362"/>
                  <a:pt x="1293834" y="2994"/>
                  <a:pt x="1314926" y="3470"/>
                </a:cubicBezTo>
                <a:close/>
                <a:moveTo>
                  <a:pt x="1504405" y="3061"/>
                </a:moveTo>
                <a:cubicBezTo>
                  <a:pt x="1538151" y="3061"/>
                  <a:pt x="1567202" y="1225"/>
                  <a:pt x="1595709" y="4286"/>
                </a:cubicBezTo>
                <a:cubicBezTo>
                  <a:pt x="1603465" y="5103"/>
                  <a:pt x="1613398" y="19390"/>
                  <a:pt x="1616120" y="29255"/>
                </a:cubicBezTo>
                <a:cubicBezTo>
                  <a:pt x="1638707" y="112191"/>
                  <a:pt x="1659799" y="195603"/>
                  <a:pt x="1683679" y="287859"/>
                </a:cubicBezTo>
                <a:cubicBezTo>
                  <a:pt x="1692796" y="257651"/>
                  <a:pt x="1700212" y="235267"/>
                  <a:pt x="1706335" y="212612"/>
                </a:cubicBezTo>
                <a:cubicBezTo>
                  <a:pt x="1722187" y="153693"/>
                  <a:pt x="1739264" y="94978"/>
                  <a:pt x="1752259" y="35378"/>
                </a:cubicBezTo>
                <a:cubicBezTo>
                  <a:pt x="1757838" y="9797"/>
                  <a:pt x="1769132" y="1837"/>
                  <a:pt x="1793353" y="3674"/>
                </a:cubicBezTo>
                <a:cubicBezTo>
                  <a:pt x="1813219" y="5171"/>
                  <a:pt x="1833222" y="4014"/>
                  <a:pt x="1856966" y="4014"/>
                </a:cubicBezTo>
                <a:cubicBezTo>
                  <a:pt x="1830908" y="92325"/>
                  <a:pt x="1809273" y="177913"/>
                  <a:pt x="1780222" y="260849"/>
                </a:cubicBezTo>
                <a:cubicBezTo>
                  <a:pt x="1741850" y="370387"/>
                  <a:pt x="1722800" y="481557"/>
                  <a:pt x="1731781" y="597354"/>
                </a:cubicBezTo>
                <a:cubicBezTo>
                  <a:pt x="1732665" y="609464"/>
                  <a:pt x="1731848" y="621778"/>
                  <a:pt x="1731848" y="637154"/>
                </a:cubicBezTo>
                <a:cubicBezTo>
                  <a:pt x="1696062" y="637154"/>
                  <a:pt x="1665786" y="637154"/>
                  <a:pt x="1630884" y="637154"/>
                </a:cubicBezTo>
                <a:cubicBezTo>
                  <a:pt x="1630884" y="599395"/>
                  <a:pt x="1627822" y="563336"/>
                  <a:pt x="1631496" y="527889"/>
                </a:cubicBezTo>
                <a:cubicBezTo>
                  <a:pt x="1641293" y="431959"/>
                  <a:pt x="1604962" y="345621"/>
                  <a:pt x="1579244" y="256971"/>
                </a:cubicBezTo>
                <a:cubicBezTo>
                  <a:pt x="1555432" y="174716"/>
                  <a:pt x="1530871" y="92733"/>
                  <a:pt x="1504405" y="3061"/>
                </a:cubicBezTo>
                <a:close/>
                <a:moveTo>
                  <a:pt x="847520" y="204"/>
                </a:moveTo>
                <a:cubicBezTo>
                  <a:pt x="918889" y="3606"/>
                  <a:pt x="989307" y="1497"/>
                  <a:pt x="1057751" y="11974"/>
                </a:cubicBezTo>
                <a:cubicBezTo>
                  <a:pt x="1113948" y="20547"/>
                  <a:pt x="1146809" y="66063"/>
                  <a:pt x="1148238" y="121444"/>
                </a:cubicBezTo>
                <a:cubicBezTo>
                  <a:pt x="1151776" y="254998"/>
                  <a:pt x="1152320" y="388756"/>
                  <a:pt x="1148034" y="522310"/>
                </a:cubicBezTo>
                <a:cubicBezTo>
                  <a:pt x="1145856" y="589053"/>
                  <a:pt x="1097483" y="632528"/>
                  <a:pt x="1030264" y="636542"/>
                </a:cubicBezTo>
                <a:cubicBezTo>
                  <a:pt x="969780" y="640148"/>
                  <a:pt x="908956" y="637291"/>
                  <a:pt x="847520" y="637291"/>
                </a:cubicBezTo>
                <a:cubicBezTo>
                  <a:pt x="847520" y="424475"/>
                  <a:pt x="847520" y="216422"/>
                  <a:pt x="847520" y="204"/>
                </a:cubicBezTo>
                <a:close/>
                <a:moveTo>
                  <a:pt x="312624" y="0"/>
                </a:moveTo>
                <a:cubicBezTo>
                  <a:pt x="382701" y="3470"/>
                  <a:pt x="451621" y="3061"/>
                  <a:pt x="519520" y="11498"/>
                </a:cubicBezTo>
                <a:cubicBezTo>
                  <a:pt x="566329" y="17281"/>
                  <a:pt x="597761" y="52319"/>
                  <a:pt x="602864" y="98856"/>
                </a:cubicBezTo>
                <a:cubicBezTo>
                  <a:pt x="608375" y="148998"/>
                  <a:pt x="609192" y="200977"/>
                  <a:pt x="601912" y="250711"/>
                </a:cubicBezTo>
                <a:cubicBezTo>
                  <a:pt x="597830" y="278878"/>
                  <a:pt x="573405" y="304119"/>
                  <a:pt x="556600" y="333511"/>
                </a:cubicBezTo>
                <a:cubicBezTo>
                  <a:pt x="604906" y="361269"/>
                  <a:pt x="610416" y="415970"/>
                  <a:pt x="610688" y="472576"/>
                </a:cubicBezTo>
                <a:cubicBezTo>
                  <a:pt x="611029" y="526664"/>
                  <a:pt x="610757" y="580685"/>
                  <a:pt x="610757" y="638787"/>
                </a:cubicBezTo>
                <a:cubicBezTo>
                  <a:pt x="588032" y="638787"/>
                  <a:pt x="559934" y="640624"/>
                  <a:pt x="532379" y="637562"/>
                </a:cubicBezTo>
                <a:cubicBezTo>
                  <a:pt x="524691" y="636678"/>
                  <a:pt x="513533" y="621846"/>
                  <a:pt x="512581" y="612593"/>
                </a:cubicBezTo>
                <a:cubicBezTo>
                  <a:pt x="509383" y="580004"/>
                  <a:pt x="509723" y="547075"/>
                  <a:pt x="509043" y="514214"/>
                </a:cubicBezTo>
                <a:cubicBezTo>
                  <a:pt x="508703" y="498362"/>
                  <a:pt x="509111" y="482441"/>
                  <a:pt x="508975" y="466589"/>
                </a:cubicBezTo>
                <a:cubicBezTo>
                  <a:pt x="508227" y="392974"/>
                  <a:pt x="490538" y="376918"/>
                  <a:pt x="413453" y="383245"/>
                </a:cubicBezTo>
                <a:cubicBezTo>
                  <a:pt x="413453" y="466249"/>
                  <a:pt x="413453" y="549660"/>
                  <a:pt x="413453" y="636134"/>
                </a:cubicBezTo>
                <a:cubicBezTo>
                  <a:pt x="378279" y="636134"/>
                  <a:pt x="346370" y="636134"/>
                  <a:pt x="312624" y="636134"/>
                </a:cubicBezTo>
                <a:cubicBezTo>
                  <a:pt x="312624" y="425903"/>
                  <a:pt x="312624" y="216694"/>
                  <a:pt x="312624" y="0"/>
                </a:cubicBezTo>
                <a:close/>
              </a:path>
            </a:pathLst>
          </a:custGeom>
          <a:solidFill>
            <a:schemeClr val="accent4"/>
          </a:solidFill>
          <a:ln w="680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B6BBDBC4-BE4F-4D1B-B668-2EB2F838B0E1}"/>
              </a:ext>
            </a:extLst>
          </p:cNvPr>
          <p:cNvGrpSpPr/>
          <p:nvPr/>
        </p:nvGrpSpPr>
        <p:grpSpPr>
          <a:xfrm>
            <a:off x="4934362" y="5195145"/>
            <a:ext cx="2450886" cy="921003"/>
            <a:chOff x="4934567" y="5042512"/>
            <a:chExt cx="2450886" cy="921003"/>
          </a:xfrm>
        </p:grpSpPr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0E7D1E5C-E1B5-426D-BDC4-49AE55C7DD3B}"/>
                </a:ext>
              </a:extLst>
            </p:cNvPr>
            <p:cNvSpPr/>
            <p:nvPr/>
          </p:nvSpPr>
          <p:spPr>
            <a:xfrm>
              <a:off x="4934567" y="5298496"/>
              <a:ext cx="2450886" cy="665019"/>
            </a:xfrm>
            <a:custGeom>
              <a:avLst/>
              <a:gdLst>
                <a:gd name="connsiteX0" fmla="*/ 0 w 4599427"/>
                <a:gd name="connsiteY0" fmla="*/ 0 h 1248001"/>
                <a:gd name="connsiteX1" fmla="*/ 2254577 w 4599427"/>
                <a:gd name="connsiteY1" fmla="*/ 285453 h 1248001"/>
                <a:gd name="connsiteX2" fmla="*/ 4599428 w 4599427"/>
                <a:gd name="connsiteY2" fmla="*/ 0 h 1248001"/>
                <a:gd name="connsiteX3" fmla="*/ 4164968 w 4599427"/>
                <a:gd name="connsiteY3" fmla="*/ 518953 h 1248001"/>
                <a:gd name="connsiteX4" fmla="*/ 3709243 w 4599427"/>
                <a:gd name="connsiteY4" fmla="*/ 859569 h 1248001"/>
                <a:gd name="connsiteX5" fmla="*/ 978746 w 4599427"/>
                <a:gd name="connsiteY5" fmla="*/ 911022 h 1248001"/>
                <a:gd name="connsiteX6" fmla="*/ 80783 w 4599427"/>
                <a:gd name="connsiteY6" fmla="*/ 130167 h 1248001"/>
                <a:gd name="connsiteX7" fmla="*/ 0 w 4599427"/>
                <a:gd name="connsiteY7" fmla="*/ 0 h 124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99427" h="1248001">
                  <a:moveTo>
                    <a:pt x="0" y="0"/>
                  </a:moveTo>
                  <a:cubicBezTo>
                    <a:pt x="0" y="0"/>
                    <a:pt x="1119974" y="285453"/>
                    <a:pt x="2254577" y="285453"/>
                  </a:cubicBezTo>
                  <a:cubicBezTo>
                    <a:pt x="3419295" y="285453"/>
                    <a:pt x="4599428" y="0"/>
                    <a:pt x="4599428" y="0"/>
                  </a:cubicBezTo>
                  <a:cubicBezTo>
                    <a:pt x="4479680" y="192752"/>
                    <a:pt x="4329746" y="363738"/>
                    <a:pt x="4164968" y="518953"/>
                  </a:cubicBezTo>
                  <a:cubicBezTo>
                    <a:pt x="4025953" y="649833"/>
                    <a:pt x="3870310" y="758091"/>
                    <a:pt x="3709243" y="859569"/>
                  </a:cubicBezTo>
                  <a:cubicBezTo>
                    <a:pt x="2898415" y="1370244"/>
                    <a:pt x="1810484" y="1366962"/>
                    <a:pt x="978746" y="911022"/>
                  </a:cubicBezTo>
                  <a:cubicBezTo>
                    <a:pt x="616720" y="712561"/>
                    <a:pt x="316496" y="453299"/>
                    <a:pt x="80783" y="130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71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76F4AAB4-BEB0-47A1-8BCF-D7D9C6C8D841}"/>
                </a:ext>
              </a:extLst>
            </p:cNvPr>
            <p:cNvSpPr/>
            <p:nvPr/>
          </p:nvSpPr>
          <p:spPr>
            <a:xfrm>
              <a:off x="4940575" y="5042512"/>
              <a:ext cx="2444878" cy="51196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F3ECF5DF-5499-4F5C-BD23-3A3474358DCF}"/>
              </a:ext>
            </a:extLst>
          </p:cNvPr>
          <p:cNvGrpSpPr/>
          <p:nvPr/>
        </p:nvGrpSpPr>
        <p:grpSpPr>
          <a:xfrm>
            <a:off x="4693674" y="4348731"/>
            <a:ext cx="2932264" cy="1169367"/>
            <a:chOff x="4692990" y="4278444"/>
            <a:chExt cx="2932264" cy="1169367"/>
          </a:xfrm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80DAA255-B7CB-46D9-AFD5-FB6B3F0C888C}"/>
                </a:ext>
              </a:extLst>
            </p:cNvPr>
            <p:cNvSpPr/>
            <p:nvPr/>
          </p:nvSpPr>
          <p:spPr>
            <a:xfrm>
              <a:off x="4694360" y="4551149"/>
              <a:ext cx="2930894" cy="896662"/>
            </a:xfrm>
            <a:custGeom>
              <a:avLst/>
              <a:gdLst>
                <a:gd name="connsiteX0" fmla="*/ 3478 w 5500225"/>
                <a:gd name="connsiteY0" fmla="*/ 0 h 1563781"/>
                <a:gd name="connsiteX1" fmla="*/ 2750104 w 5500225"/>
                <a:gd name="connsiteY1" fmla="*/ 278316 h 1563781"/>
                <a:gd name="connsiteX2" fmla="*/ 5500226 w 5500225"/>
                <a:gd name="connsiteY2" fmla="*/ 0 h 1563781"/>
                <a:gd name="connsiteX3" fmla="*/ 5499798 w 5500225"/>
                <a:gd name="connsiteY3" fmla="*/ 17198 h 1563781"/>
                <a:gd name="connsiteX4" fmla="*/ 5291917 w 5500225"/>
                <a:gd name="connsiteY4" fmla="*/ 950272 h 1563781"/>
                <a:gd name="connsiteX5" fmla="*/ 5157183 w 5500225"/>
                <a:gd name="connsiteY5" fmla="*/ 1231015 h 1563781"/>
                <a:gd name="connsiteX6" fmla="*/ 5145480 w 5500225"/>
                <a:gd name="connsiteY6" fmla="*/ 1249783 h 1563781"/>
                <a:gd name="connsiteX7" fmla="*/ 2689302 w 5500225"/>
                <a:gd name="connsiteY7" fmla="*/ 1563781 h 1563781"/>
                <a:gd name="connsiteX8" fmla="*/ 356726 w 5500225"/>
                <a:gd name="connsiteY8" fmla="*/ 1249783 h 1563781"/>
                <a:gd name="connsiteX9" fmla="*/ 188594 w 5500225"/>
                <a:gd name="connsiteY9" fmla="*/ 932717 h 1563781"/>
                <a:gd name="connsiteX10" fmla="*/ 76768 w 5500225"/>
                <a:gd name="connsiteY10" fmla="*/ 580040 h 1563781"/>
                <a:gd name="connsiteX11" fmla="*/ 3478 w 5500225"/>
                <a:gd name="connsiteY11" fmla="*/ 0 h 1563781"/>
                <a:gd name="connsiteX0" fmla="*/ 3478 w 5500227"/>
                <a:gd name="connsiteY0" fmla="*/ 0 h 1682711"/>
                <a:gd name="connsiteX1" fmla="*/ 2750104 w 5500227"/>
                <a:gd name="connsiteY1" fmla="*/ 278316 h 1682711"/>
                <a:gd name="connsiteX2" fmla="*/ 5500226 w 5500227"/>
                <a:gd name="connsiteY2" fmla="*/ 0 h 1682711"/>
                <a:gd name="connsiteX3" fmla="*/ 5499798 w 5500227"/>
                <a:gd name="connsiteY3" fmla="*/ 17198 h 1682711"/>
                <a:gd name="connsiteX4" fmla="*/ 5291917 w 5500227"/>
                <a:gd name="connsiteY4" fmla="*/ 950272 h 1682711"/>
                <a:gd name="connsiteX5" fmla="*/ 5157183 w 5500227"/>
                <a:gd name="connsiteY5" fmla="*/ 1231015 h 1682711"/>
                <a:gd name="connsiteX6" fmla="*/ 5145480 w 5500227"/>
                <a:gd name="connsiteY6" fmla="*/ 1249783 h 1682711"/>
                <a:gd name="connsiteX7" fmla="*/ 2706292 w 5500227"/>
                <a:gd name="connsiteY7" fmla="*/ 1682711 h 1682711"/>
                <a:gd name="connsiteX8" fmla="*/ 356726 w 5500227"/>
                <a:gd name="connsiteY8" fmla="*/ 1249783 h 1682711"/>
                <a:gd name="connsiteX9" fmla="*/ 188594 w 5500227"/>
                <a:gd name="connsiteY9" fmla="*/ 932717 h 1682711"/>
                <a:gd name="connsiteX10" fmla="*/ 76768 w 5500227"/>
                <a:gd name="connsiteY10" fmla="*/ 580040 h 1682711"/>
                <a:gd name="connsiteX11" fmla="*/ 3478 w 5500227"/>
                <a:gd name="connsiteY11" fmla="*/ 0 h 1682711"/>
                <a:gd name="connsiteX0" fmla="*/ 3478 w 5500225"/>
                <a:gd name="connsiteY0" fmla="*/ 0 h 1682711"/>
                <a:gd name="connsiteX1" fmla="*/ 2750104 w 5500225"/>
                <a:gd name="connsiteY1" fmla="*/ 278316 h 1682711"/>
                <a:gd name="connsiteX2" fmla="*/ 5500226 w 5500225"/>
                <a:gd name="connsiteY2" fmla="*/ 0 h 1682711"/>
                <a:gd name="connsiteX3" fmla="*/ 5499798 w 5500225"/>
                <a:gd name="connsiteY3" fmla="*/ 17198 h 1682711"/>
                <a:gd name="connsiteX4" fmla="*/ 5291917 w 5500225"/>
                <a:gd name="connsiteY4" fmla="*/ 950272 h 1682711"/>
                <a:gd name="connsiteX5" fmla="*/ 5157183 w 5500225"/>
                <a:gd name="connsiteY5" fmla="*/ 1231015 h 1682711"/>
                <a:gd name="connsiteX6" fmla="*/ 5145480 w 5500225"/>
                <a:gd name="connsiteY6" fmla="*/ 1249783 h 1682711"/>
                <a:gd name="connsiteX7" fmla="*/ 2706292 w 5500225"/>
                <a:gd name="connsiteY7" fmla="*/ 1682711 h 1682711"/>
                <a:gd name="connsiteX8" fmla="*/ 356726 w 5500225"/>
                <a:gd name="connsiteY8" fmla="*/ 1249783 h 1682711"/>
                <a:gd name="connsiteX9" fmla="*/ 188594 w 5500225"/>
                <a:gd name="connsiteY9" fmla="*/ 932717 h 1682711"/>
                <a:gd name="connsiteX10" fmla="*/ 76768 w 5500225"/>
                <a:gd name="connsiteY10" fmla="*/ 580040 h 1682711"/>
                <a:gd name="connsiteX11" fmla="*/ 3478 w 5500225"/>
                <a:gd name="connsiteY11" fmla="*/ 0 h 1682711"/>
                <a:gd name="connsiteX0" fmla="*/ 3478 w 5500227"/>
                <a:gd name="connsiteY0" fmla="*/ 0 h 1682711"/>
                <a:gd name="connsiteX1" fmla="*/ 2750104 w 5500227"/>
                <a:gd name="connsiteY1" fmla="*/ 278316 h 1682711"/>
                <a:gd name="connsiteX2" fmla="*/ 5500226 w 5500227"/>
                <a:gd name="connsiteY2" fmla="*/ 0 h 1682711"/>
                <a:gd name="connsiteX3" fmla="*/ 5499798 w 5500227"/>
                <a:gd name="connsiteY3" fmla="*/ 17198 h 1682711"/>
                <a:gd name="connsiteX4" fmla="*/ 5291917 w 5500227"/>
                <a:gd name="connsiteY4" fmla="*/ 950272 h 1682711"/>
                <a:gd name="connsiteX5" fmla="*/ 5157183 w 5500227"/>
                <a:gd name="connsiteY5" fmla="*/ 1231015 h 1682711"/>
                <a:gd name="connsiteX6" fmla="*/ 5145480 w 5500227"/>
                <a:gd name="connsiteY6" fmla="*/ 1249783 h 1682711"/>
                <a:gd name="connsiteX7" fmla="*/ 2706292 w 5500227"/>
                <a:gd name="connsiteY7" fmla="*/ 1682711 h 1682711"/>
                <a:gd name="connsiteX8" fmla="*/ 356726 w 5500227"/>
                <a:gd name="connsiteY8" fmla="*/ 1249783 h 1682711"/>
                <a:gd name="connsiteX9" fmla="*/ 188594 w 5500227"/>
                <a:gd name="connsiteY9" fmla="*/ 932717 h 1682711"/>
                <a:gd name="connsiteX10" fmla="*/ 76768 w 5500227"/>
                <a:gd name="connsiteY10" fmla="*/ 580040 h 1682711"/>
                <a:gd name="connsiteX11" fmla="*/ 3478 w 5500227"/>
                <a:gd name="connsiteY11" fmla="*/ 0 h 1682711"/>
                <a:gd name="connsiteX0" fmla="*/ 3478 w 5500225"/>
                <a:gd name="connsiteY0" fmla="*/ 0 h 1682711"/>
                <a:gd name="connsiteX1" fmla="*/ 2750104 w 5500225"/>
                <a:gd name="connsiteY1" fmla="*/ 278316 h 1682711"/>
                <a:gd name="connsiteX2" fmla="*/ 5500226 w 5500225"/>
                <a:gd name="connsiteY2" fmla="*/ 0 h 1682711"/>
                <a:gd name="connsiteX3" fmla="*/ 5499798 w 5500225"/>
                <a:gd name="connsiteY3" fmla="*/ 17198 h 1682711"/>
                <a:gd name="connsiteX4" fmla="*/ 5291917 w 5500225"/>
                <a:gd name="connsiteY4" fmla="*/ 950272 h 1682711"/>
                <a:gd name="connsiteX5" fmla="*/ 5157183 w 5500225"/>
                <a:gd name="connsiteY5" fmla="*/ 1231015 h 1682711"/>
                <a:gd name="connsiteX6" fmla="*/ 5145480 w 5500225"/>
                <a:gd name="connsiteY6" fmla="*/ 1249783 h 1682711"/>
                <a:gd name="connsiteX7" fmla="*/ 2706292 w 5500225"/>
                <a:gd name="connsiteY7" fmla="*/ 1682711 h 1682711"/>
                <a:gd name="connsiteX8" fmla="*/ 356726 w 5500225"/>
                <a:gd name="connsiteY8" fmla="*/ 1249783 h 1682711"/>
                <a:gd name="connsiteX9" fmla="*/ 76768 w 5500225"/>
                <a:gd name="connsiteY9" fmla="*/ 580040 h 1682711"/>
                <a:gd name="connsiteX10" fmla="*/ 3478 w 5500225"/>
                <a:gd name="connsiteY10" fmla="*/ 0 h 1682711"/>
                <a:gd name="connsiteX0" fmla="*/ 3478 w 5500227"/>
                <a:gd name="connsiteY0" fmla="*/ 0 h 1682711"/>
                <a:gd name="connsiteX1" fmla="*/ 2750104 w 5500227"/>
                <a:gd name="connsiteY1" fmla="*/ 278316 h 1682711"/>
                <a:gd name="connsiteX2" fmla="*/ 5500226 w 5500227"/>
                <a:gd name="connsiteY2" fmla="*/ 0 h 1682711"/>
                <a:gd name="connsiteX3" fmla="*/ 5499798 w 5500227"/>
                <a:gd name="connsiteY3" fmla="*/ 17198 h 1682711"/>
                <a:gd name="connsiteX4" fmla="*/ 5291917 w 5500227"/>
                <a:gd name="connsiteY4" fmla="*/ 950272 h 1682711"/>
                <a:gd name="connsiteX5" fmla="*/ 5157183 w 5500227"/>
                <a:gd name="connsiteY5" fmla="*/ 1231015 h 1682711"/>
                <a:gd name="connsiteX6" fmla="*/ 5145480 w 5500227"/>
                <a:gd name="connsiteY6" fmla="*/ 1249783 h 1682711"/>
                <a:gd name="connsiteX7" fmla="*/ 2706292 w 5500227"/>
                <a:gd name="connsiteY7" fmla="*/ 1682711 h 1682711"/>
                <a:gd name="connsiteX8" fmla="*/ 356726 w 5500227"/>
                <a:gd name="connsiteY8" fmla="*/ 1249783 h 1682711"/>
                <a:gd name="connsiteX9" fmla="*/ 76768 w 5500227"/>
                <a:gd name="connsiteY9" fmla="*/ 580040 h 1682711"/>
                <a:gd name="connsiteX10" fmla="*/ 3478 w 5500227"/>
                <a:gd name="connsiteY10" fmla="*/ 0 h 1682711"/>
                <a:gd name="connsiteX0" fmla="*/ 3478 w 5500225"/>
                <a:gd name="connsiteY0" fmla="*/ 0 h 1682711"/>
                <a:gd name="connsiteX1" fmla="*/ 2750104 w 5500225"/>
                <a:gd name="connsiteY1" fmla="*/ 278316 h 1682711"/>
                <a:gd name="connsiteX2" fmla="*/ 5500226 w 5500225"/>
                <a:gd name="connsiteY2" fmla="*/ 0 h 1682711"/>
                <a:gd name="connsiteX3" fmla="*/ 5499798 w 5500225"/>
                <a:gd name="connsiteY3" fmla="*/ 17198 h 1682711"/>
                <a:gd name="connsiteX4" fmla="*/ 5291917 w 5500225"/>
                <a:gd name="connsiteY4" fmla="*/ 950272 h 1682711"/>
                <a:gd name="connsiteX5" fmla="*/ 5157183 w 5500225"/>
                <a:gd name="connsiteY5" fmla="*/ 1231015 h 1682711"/>
                <a:gd name="connsiteX6" fmla="*/ 5145480 w 5500225"/>
                <a:gd name="connsiteY6" fmla="*/ 1249783 h 1682711"/>
                <a:gd name="connsiteX7" fmla="*/ 2706292 w 5500225"/>
                <a:gd name="connsiteY7" fmla="*/ 1682711 h 1682711"/>
                <a:gd name="connsiteX8" fmla="*/ 356726 w 5500225"/>
                <a:gd name="connsiteY8" fmla="*/ 1249783 h 1682711"/>
                <a:gd name="connsiteX9" fmla="*/ 76768 w 5500225"/>
                <a:gd name="connsiteY9" fmla="*/ 580040 h 1682711"/>
                <a:gd name="connsiteX10" fmla="*/ 3478 w 5500225"/>
                <a:gd name="connsiteY10" fmla="*/ 0 h 1682711"/>
                <a:gd name="connsiteX0" fmla="*/ 3478 w 5500227"/>
                <a:gd name="connsiteY0" fmla="*/ 0 h 1682711"/>
                <a:gd name="connsiteX1" fmla="*/ 2750104 w 5500227"/>
                <a:gd name="connsiteY1" fmla="*/ 278316 h 1682711"/>
                <a:gd name="connsiteX2" fmla="*/ 5500226 w 5500227"/>
                <a:gd name="connsiteY2" fmla="*/ 0 h 1682711"/>
                <a:gd name="connsiteX3" fmla="*/ 5499798 w 5500227"/>
                <a:gd name="connsiteY3" fmla="*/ 17198 h 1682711"/>
                <a:gd name="connsiteX4" fmla="*/ 5291917 w 5500227"/>
                <a:gd name="connsiteY4" fmla="*/ 950272 h 1682711"/>
                <a:gd name="connsiteX5" fmla="*/ 5157183 w 5500227"/>
                <a:gd name="connsiteY5" fmla="*/ 1231015 h 1682711"/>
                <a:gd name="connsiteX6" fmla="*/ 5145480 w 5500227"/>
                <a:gd name="connsiteY6" fmla="*/ 1249783 h 1682711"/>
                <a:gd name="connsiteX7" fmla="*/ 2706292 w 5500227"/>
                <a:gd name="connsiteY7" fmla="*/ 1682711 h 1682711"/>
                <a:gd name="connsiteX8" fmla="*/ 356726 w 5500227"/>
                <a:gd name="connsiteY8" fmla="*/ 1249783 h 1682711"/>
                <a:gd name="connsiteX9" fmla="*/ 76768 w 5500227"/>
                <a:gd name="connsiteY9" fmla="*/ 580040 h 1682711"/>
                <a:gd name="connsiteX10" fmla="*/ 3478 w 5500227"/>
                <a:gd name="connsiteY10" fmla="*/ 0 h 168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00227" h="1682711">
                  <a:moveTo>
                    <a:pt x="3478" y="0"/>
                  </a:moveTo>
                  <a:cubicBezTo>
                    <a:pt x="3478" y="0"/>
                    <a:pt x="1376505" y="278316"/>
                    <a:pt x="2750104" y="278316"/>
                  </a:cubicBezTo>
                  <a:cubicBezTo>
                    <a:pt x="4124844" y="278316"/>
                    <a:pt x="5500226" y="0"/>
                    <a:pt x="5500226" y="0"/>
                  </a:cubicBezTo>
                  <a:cubicBezTo>
                    <a:pt x="5500083" y="5733"/>
                    <a:pt x="5499941" y="11465"/>
                    <a:pt x="5499798" y="17198"/>
                  </a:cubicBezTo>
                  <a:cubicBezTo>
                    <a:pt x="5478960" y="338404"/>
                    <a:pt x="5417944" y="651617"/>
                    <a:pt x="5291917" y="950272"/>
                  </a:cubicBezTo>
                  <a:cubicBezTo>
                    <a:pt x="5251454" y="1046327"/>
                    <a:pt x="5206781" y="1140027"/>
                    <a:pt x="5157183" y="1231015"/>
                  </a:cubicBezTo>
                  <a:lnTo>
                    <a:pt x="5145480" y="1249783"/>
                  </a:lnTo>
                  <a:cubicBezTo>
                    <a:pt x="5145480" y="1249783"/>
                    <a:pt x="3923748" y="1682711"/>
                    <a:pt x="2706292" y="1682711"/>
                  </a:cubicBezTo>
                  <a:cubicBezTo>
                    <a:pt x="1530227" y="1682711"/>
                    <a:pt x="779463" y="1449088"/>
                    <a:pt x="356726" y="1249783"/>
                  </a:cubicBezTo>
                  <a:cubicBezTo>
                    <a:pt x="200101" y="1175940"/>
                    <a:pt x="203604" y="1060177"/>
                    <a:pt x="76768" y="580040"/>
                  </a:cubicBezTo>
                  <a:cubicBezTo>
                    <a:pt x="66063" y="534296"/>
                    <a:pt x="-17931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 w="71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EA68C6AB-8779-48FB-B359-D63F5F3DD01B}"/>
                </a:ext>
              </a:extLst>
            </p:cNvPr>
            <p:cNvSpPr/>
            <p:nvPr/>
          </p:nvSpPr>
          <p:spPr>
            <a:xfrm>
              <a:off x="4692990" y="4278444"/>
              <a:ext cx="2930893" cy="55076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04B1EC47-CD0F-4EA0-89AC-6FB241394912}"/>
              </a:ext>
            </a:extLst>
          </p:cNvPr>
          <p:cNvGrpSpPr/>
          <p:nvPr/>
        </p:nvGrpSpPr>
        <p:grpSpPr>
          <a:xfrm>
            <a:off x="4693898" y="3514015"/>
            <a:ext cx="2931815" cy="1129498"/>
            <a:chOff x="4694806" y="3562032"/>
            <a:chExt cx="2931815" cy="1129498"/>
          </a:xfrm>
        </p:grpSpPr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C852367B-FA12-4A28-BBB7-B510901E201A}"/>
                </a:ext>
              </a:extLst>
            </p:cNvPr>
            <p:cNvSpPr/>
            <p:nvPr/>
          </p:nvSpPr>
          <p:spPr>
            <a:xfrm>
              <a:off x="4694806" y="3802434"/>
              <a:ext cx="2931815" cy="889096"/>
            </a:xfrm>
            <a:custGeom>
              <a:avLst/>
              <a:gdLst>
                <a:gd name="connsiteX0" fmla="*/ 223153 w 5501957"/>
                <a:gd name="connsiteY0" fmla="*/ 0 h 1549583"/>
                <a:gd name="connsiteX1" fmla="*/ 2712514 w 5501957"/>
                <a:gd name="connsiteY1" fmla="*/ 299725 h 1549583"/>
                <a:gd name="connsiteX2" fmla="*/ 5276735 w 5501957"/>
                <a:gd name="connsiteY2" fmla="*/ 0 h 1549583"/>
                <a:gd name="connsiteX3" fmla="*/ 5383780 w 5501957"/>
                <a:gd name="connsiteY3" fmla="*/ 392640 h 1549583"/>
                <a:gd name="connsiteX4" fmla="*/ 5463850 w 5501957"/>
                <a:gd name="connsiteY4" fmla="*/ 830810 h 1549583"/>
                <a:gd name="connsiteX5" fmla="*/ 5496391 w 5501957"/>
                <a:gd name="connsiteY5" fmla="*/ 1124898 h 1549583"/>
                <a:gd name="connsiteX6" fmla="*/ 5501957 w 5501957"/>
                <a:gd name="connsiteY6" fmla="*/ 1249855 h 1549583"/>
                <a:gd name="connsiteX7" fmla="*/ 2749266 w 5501957"/>
                <a:gd name="connsiteY7" fmla="*/ 1549580 h 1549583"/>
                <a:gd name="connsiteX8" fmla="*/ 0 w 5501957"/>
                <a:gd name="connsiteY8" fmla="*/ 1249855 h 1549583"/>
                <a:gd name="connsiteX9" fmla="*/ 856 w 5501957"/>
                <a:gd name="connsiteY9" fmla="*/ 1116762 h 1549583"/>
                <a:gd name="connsiteX10" fmla="*/ 81211 w 5501957"/>
                <a:gd name="connsiteY10" fmla="*/ 531370 h 1549583"/>
                <a:gd name="connsiteX11" fmla="*/ 89561 w 5501957"/>
                <a:gd name="connsiteY11" fmla="*/ 482130 h 1549583"/>
                <a:gd name="connsiteX12" fmla="*/ 186186 w 5501957"/>
                <a:gd name="connsiteY12" fmla="*/ 114252 h 1549583"/>
                <a:gd name="connsiteX13" fmla="*/ 223153 w 5501957"/>
                <a:gd name="connsiteY13" fmla="*/ 0 h 1549583"/>
                <a:gd name="connsiteX14" fmla="*/ 223153 w 5501957"/>
                <a:gd name="connsiteY14" fmla="*/ 0 h 1549583"/>
                <a:gd name="connsiteX15" fmla="*/ 223153 w 5501957"/>
                <a:gd name="connsiteY15" fmla="*/ 0 h 1549583"/>
                <a:gd name="connsiteX0" fmla="*/ 223153 w 5501957"/>
                <a:gd name="connsiteY0" fmla="*/ 0 h 1668511"/>
                <a:gd name="connsiteX1" fmla="*/ 2712514 w 5501957"/>
                <a:gd name="connsiteY1" fmla="*/ 299725 h 1668511"/>
                <a:gd name="connsiteX2" fmla="*/ 5276735 w 5501957"/>
                <a:gd name="connsiteY2" fmla="*/ 0 h 1668511"/>
                <a:gd name="connsiteX3" fmla="*/ 5383780 w 5501957"/>
                <a:gd name="connsiteY3" fmla="*/ 392640 h 1668511"/>
                <a:gd name="connsiteX4" fmla="*/ 5463850 w 5501957"/>
                <a:gd name="connsiteY4" fmla="*/ 830810 h 1668511"/>
                <a:gd name="connsiteX5" fmla="*/ 5496391 w 5501957"/>
                <a:gd name="connsiteY5" fmla="*/ 1124898 h 1668511"/>
                <a:gd name="connsiteX6" fmla="*/ 5501957 w 5501957"/>
                <a:gd name="connsiteY6" fmla="*/ 1249855 h 1668511"/>
                <a:gd name="connsiteX7" fmla="*/ 2732277 w 5501957"/>
                <a:gd name="connsiteY7" fmla="*/ 1668509 h 1668511"/>
                <a:gd name="connsiteX8" fmla="*/ 0 w 5501957"/>
                <a:gd name="connsiteY8" fmla="*/ 1249855 h 1668511"/>
                <a:gd name="connsiteX9" fmla="*/ 856 w 5501957"/>
                <a:gd name="connsiteY9" fmla="*/ 1116762 h 1668511"/>
                <a:gd name="connsiteX10" fmla="*/ 81211 w 5501957"/>
                <a:gd name="connsiteY10" fmla="*/ 531370 h 1668511"/>
                <a:gd name="connsiteX11" fmla="*/ 89561 w 5501957"/>
                <a:gd name="connsiteY11" fmla="*/ 482130 h 1668511"/>
                <a:gd name="connsiteX12" fmla="*/ 186186 w 5501957"/>
                <a:gd name="connsiteY12" fmla="*/ 114252 h 1668511"/>
                <a:gd name="connsiteX13" fmla="*/ 223153 w 5501957"/>
                <a:gd name="connsiteY13" fmla="*/ 0 h 1668511"/>
                <a:gd name="connsiteX14" fmla="*/ 223153 w 5501957"/>
                <a:gd name="connsiteY14" fmla="*/ 0 h 1668511"/>
                <a:gd name="connsiteX15" fmla="*/ 223153 w 5501957"/>
                <a:gd name="connsiteY15" fmla="*/ 0 h 166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01957" h="1668511">
                  <a:moveTo>
                    <a:pt x="223153" y="0"/>
                  </a:moveTo>
                  <a:cubicBezTo>
                    <a:pt x="223153" y="0"/>
                    <a:pt x="1484211" y="290662"/>
                    <a:pt x="2712514" y="299725"/>
                  </a:cubicBezTo>
                  <a:cubicBezTo>
                    <a:pt x="3989058" y="309145"/>
                    <a:pt x="5276735" y="0"/>
                    <a:pt x="5276735" y="0"/>
                  </a:cubicBezTo>
                  <a:lnTo>
                    <a:pt x="5383780" y="392640"/>
                  </a:lnTo>
                  <a:cubicBezTo>
                    <a:pt x="5416964" y="537151"/>
                    <a:pt x="5444010" y="683160"/>
                    <a:pt x="5463850" y="830810"/>
                  </a:cubicBezTo>
                  <a:cubicBezTo>
                    <a:pt x="5477123" y="928720"/>
                    <a:pt x="5489255" y="1026702"/>
                    <a:pt x="5496391" y="1124898"/>
                  </a:cubicBezTo>
                  <a:lnTo>
                    <a:pt x="5501957" y="1249855"/>
                  </a:lnTo>
                  <a:cubicBezTo>
                    <a:pt x="5501957" y="1249855"/>
                    <a:pt x="3865024" y="1669793"/>
                    <a:pt x="2732277" y="1668509"/>
                  </a:cubicBezTo>
                  <a:cubicBezTo>
                    <a:pt x="1574267" y="1667153"/>
                    <a:pt x="0" y="1249855"/>
                    <a:pt x="0" y="1249855"/>
                  </a:cubicBezTo>
                  <a:cubicBezTo>
                    <a:pt x="285" y="1205491"/>
                    <a:pt x="571" y="1161126"/>
                    <a:pt x="856" y="1116762"/>
                  </a:cubicBezTo>
                  <a:cubicBezTo>
                    <a:pt x="10776" y="919943"/>
                    <a:pt x="44388" y="725407"/>
                    <a:pt x="81211" y="531370"/>
                  </a:cubicBezTo>
                  <a:cubicBezTo>
                    <a:pt x="84137" y="515171"/>
                    <a:pt x="86849" y="498543"/>
                    <a:pt x="89561" y="482130"/>
                  </a:cubicBezTo>
                  <a:cubicBezTo>
                    <a:pt x="118463" y="358529"/>
                    <a:pt x="150648" y="235855"/>
                    <a:pt x="186186" y="114252"/>
                  </a:cubicBezTo>
                  <a:lnTo>
                    <a:pt x="223153" y="0"/>
                  </a:lnTo>
                  <a:lnTo>
                    <a:pt x="223153" y="0"/>
                  </a:lnTo>
                  <a:lnTo>
                    <a:pt x="223153" y="0"/>
                  </a:lnTo>
                  <a:close/>
                </a:path>
              </a:pathLst>
            </a:custGeom>
            <a:solidFill>
              <a:schemeClr val="accent3"/>
            </a:solidFill>
            <a:ln w="71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7EBF76FE-3A66-4EBF-B83B-86B63956590D}"/>
                </a:ext>
              </a:extLst>
            </p:cNvPr>
            <p:cNvSpPr/>
            <p:nvPr/>
          </p:nvSpPr>
          <p:spPr>
            <a:xfrm>
              <a:off x="4819880" y="3562032"/>
              <a:ext cx="2685361" cy="51953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FC313531-012E-407F-AC25-0364DAF4F4C4}"/>
              </a:ext>
            </a:extLst>
          </p:cNvPr>
          <p:cNvGrpSpPr/>
          <p:nvPr/>
        </p:nvGrpSpPr>
        <p:grpSpPr>
          <a:xfrm>
            <a:off x="4840397" y="2735226"/>
            <a:ext cx="2638817" cy="1073569"/>
            <a:chOff x="4844404" y="2878183"/>
            <a:chExt cx="2638817" cy="1073569"/>
          </a:xfrm>
        </p:grpSpPr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B3249191-7DF3-4653-8DAF-D61B408853CD}"/>
                </a:ext>
              </a:extLst>
            </p:cNvPr>
            <p:cNvSpPr/>
            <p:nvPr/>
          </p:nvSpPr>
          <p:spPr>
            <a:xfrm>
              <a:off x="4844404" y="3055085"/>
              <a:ext cx="2638817" cy="896667"/>
            </a:xfrm>
            <a:custGeom>
              <a:avLst/>
              <a:gdLst>
                <a:gd name="connsiteX0" fmla="*/ 586320 w 4952104"/>
                <a:gd name="connsiteY0" fmla="*/ 0 h 1563794"/>
                <a:gd name="connsiteX1" fmla="*/ 2439050 w 4952104"/>
                <a:gd name="connsiteY1" fmla="*/ 313998 h 1563794"/>
                <a:gd name="connsiteX2" fmla="*/ 4373278 w 4952104"/>
                <a:gd name="connsiteY2" fmla="*/ 0 h 1563794"/>
                <a:gd name="connsiteX3" fmla="*/ 4473615 w 4952104"/>
                <a:gd name="connsiteY3" fmla="*/ 165634 h 1563794"/>
                <a:gd name="connsiteX4" fmla="*/ 4885808 w 4952104"/>
                <a:gd name="connsiteY4" fmla="*/ 1055604 h 1563794"/>
                <a:gd name="connsiteX5" fmla="*/ 4952104 w 4952104"/>
                <a:gd name="connsiteY5" fmla="*/ 1249783 h 1563794"/>
                <a:gd name="connsiteX6" fmla="*/ 2446972 w 4952104"/>
                <a:gd name="connsiteY6" fmla="*/ 1563781 h 1563794"/>
                <a:gd name="connsiteX7" fmla="*/ 0 w 4952104"/>
                <a:gd name="connsiteY7" fmla="*/ 1249783 h 1563794"/>
                <a:gd name="connsiteX8" fmla="*/ 30686 w 4952104"/>
                <a:gd name="connsiteY8" fmla="*/ 1155013 h 1563794"/>
                <a:gd name="connsiteX9" fmla="*/ 390571 w 4952104"/>
                <a:gd name="connsiteY9" fmla="*/ 334194 h 1563794"/>
                <a:gd name="connsiteX10" fmla="*/ 586320 w 4952104"/>
                <a:gd name="connsiteY10" fmla="*/ 0 h 1563794"/>
                <a:gd name="connsiteX11" fmla="*/ 586320 w 4952104"/>
                <a:gd name="connsiteY11" fmla="*/ 0 h 1563794"/>
                <a:gd name="connsiteX12" fmla="*/ 586320 w 4952104"/>
                <a:gd name="connsiteY12" fmla="*/ 0 h 1563794"/>
                <a:gd name="connsiteX0" fmla="*/ 586320 w 4952104"/>
                <a:gd name="connsiteY0" fmla="*/ 0 h 1682720"/>
                <a:gd name="connsiteX1" fmla="*/ 2439050 w 4952104"/>
                <a:gd name="connsiteY1" fmla="*/ 313998 h 1682720"/>
                <a:gd name="connsiteX2" fmla="*/ 4373278 w 4952104"/>
                <a:gd name="connsiteY2" fmla="*/ 0 h 1682720"/>
                <a:gd name="connsiteX3" fmla="*/ 4473615 w 4952104"/>
                <a:gd name="connsiteY3" fmla="*/ 165634 h 1682720"/>
                <a:gd name="connsiteX4" fmla="*/ 4885808 w 4952104"/>
                <a:gd name="connsiteY4" fmla="*/ 1055604 h 1682720"/>
                <a:gd name="connsiteX5" fmla="*/ 4952104 w 4952104"/>
                <a:gd name="connsiteY5" fmla="*/ 1249783 h 1682720"/>
                <a:gd name="connsiteX6" fmla="*/ 2463962 w 4952104"/>
                <a:gd name="connsiteY6" fmla="*/ 1682711 h 1682720"/>
                <a:gd name="connsiteX7" fmla="*/ 0 w 4952104"/>
                <a:gd name="connsiteY7" fmla="*/ 1249783 h 1682720"/>
                <a:gd name="connsiteX8" fmla="*/ 30686 w 4952104"/>
                <a:gd name="connsiteY8" fmla="*/ 1155013 h 1682720"/>
                <a:gd name="connsiteX9" fmla="*/ 390571 w 4952104"/>
                <a:gd name="connsiteY9" fmla="*/ 334194 h 1682720"/>
                <a:gd name="connsiteX10" fmla="*/ 586320 w 4952104"/>
                <a:gd name="connsiteY10" fmla="*/ 0 h 1682720"/>
                <a:gd name="connsiteX11" fmla="*/ 586320 w 4952104"/>
                <a:gd name="connsiteY11" fmla="*/ 0 h 1682720"/>
                <a:gd name="connsiteX12" fmla="*/ 586320 w 4952104"/>
                <a:gd name="connsiteY12" fmla="*/ 0 h 168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52104" h="1682720">
                  <a:moveTo>
                    <a:pt x="586320" y="0"/>
                  </a:moveTo>
                  <a:cubicBezTo>
                    <a:pt x="586320" y="0"/>
                    <a:pt x="1239221" y="307504"/>
                    <a:pt x="2439050" y="313998"/>
                  </a:cubicBezTo>
                  <a:cubicBezTo>
                    <a:pt x="3551459" y="320064"/>
                    <a:pt x="4373278" y="0"/>
                    <a:pt x="4373278" y="0"/>
                  </a:cubicBezTo>
                  <a:lnTo>
                    <a:pt x="4473615" y="165634"/>
                  </a:lnTo>
                  <a:cubicBezTo>
                    <a:pt x="4635538" y="451586"/>
                    <a:pt x="4772269" y="748671"/>
                    <a:pt x="4885808" y="1055604"/>
                  </a:cubicBezTo>
                  <a:lnTo>
                    <a:pt x="4952104" y="1249783"/>
                  </a:lnTo>
                  <a:cubicBezTo>
                    <a:pt x="4952104" y="1249783"/>
                    <a:pt x="3575443" y="1680641"/>
                    <a:pt x="2463962" y="1682711"/>
                  </a:cubicBezTo>
                  <a:cubicBezTo>
                    <a:pt x="1227595" y="1685066"/>
                    <a:pt x="0" y="1249783"/>
                    <a:pt x="0" y="1249783"/>
                  </a:cubicBezTo>
                  <a:lnTo>
                    <a:pt x="30686" y="1155013"/>
                  </a:lnTo>
                  <a:cubicBezTo>
                    <a:pt x="131808" y="871416"/>
                    <a:pt x="250770" y="597167"/>
                    <a:pt x="390571" y="334194"/>
                  </a:cubicBezTo>
                  <a:lnTo>
                    <a:pt x="586320" y="0"/>
                  </a:lnTo>
                  <a:lnTo>
                    <a:pt x="586320" y="0"/>
                  </a:lnTo>
                  <a:lnTo>
                    <a:pt x="586320" y="0"/>
                  </a:lnTo>
                  <a:close/>
                </a:path>
              </a:pathLst>
            </a:custGeom>
            <a:solidFill>
              <a:schemeClr val="accent1"/>
            </a:solidFill>
            <a:ln w="71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71A4B997-7A68-4621-AFA3-C934C7595B13}"/>
                </a:ext>
              </a:extLst>
            </p:cNvPr>
            <p:cNvSpPr/>
            <p:nvPr/>
          </p:nvSpPr>
          <p:spPr>
            <a:xfrm>
              <a:off x="5164890" y="2878183"/>
              <a:ext cx="2004953" cy="35380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8" name="자유형: 도형 37">
            <a:extLst>
              <a:ext uri="{FF2B5EF4-FFF2-40B4-BE49-F238E27FC236}">
                <a16:creationId xmlns:a16="http://schemas.microsoft.com/office/drawing/2014/main" id="{D2834D42-1769-4750-A1C1-A71675711983}"/>
              </a:ext>
            </a:extLst>
          </p:cNvPr>
          <p:cNvSpPr/>
          <p:nvPr/>
        </p:nvSpPr>
        <p:spPr>
          <a:xfrm>
            <a:off x="5202167" y="2073802"/>
            <a:ext cx="1913905" cy="821928"/>
          </a:xfrm>
          <a:custGeom>
            <a:avLst/>
            <a:gdLst>
              <a:gd name="connsiteX0" fmla="*/ 1809698 w 3591708"/>
              <a:gd name="connsiteY0" fmla="*/ 12 h 1542462"/>
              <a:gd name="connsiteX1" fmla="*/ 2379319 w 3591708"/>
              <a:gd name="connsiteY1" fmla="*/ 127538 h 1542462"/>
              <a:gd name="connsiteX2" fmla="*/ 2999108 w 3591708"/>
              <a:gd name="connsiteY2" fmla="*/ 542158 h 1542462"/>
              <a:gd name="connsiteX3" fmla="*/ 3430070 w 3591708"/>
              <a:gd name="connsiteY3" fmla="*/ 1022647 h 1542462"/>
              <a:gd name="connsiteX4" fmla="*/ 3591708 w 3591708"/>
              <a:gd name="connsiteY4" fmla="*/ 1249867 h 1542462"/>
              <a:gd name="connsiteX5" fmla="*/ 1752180 w 3591708"/>
              <a:gd name="connsiteY5" fmla="*/ 1542456 h 1542462"/>
              <a:gd name="connsiteX6" fmla="*/ 0 w 3591708"/>
              <a:gd name="connsiteY6" fmla="*/ 1249867 h 1542462"/>
              <a:gd name="connsiteX7" fmla="*/ 187971 w 3591708"/>
              <a:gd name="connsiteY7" fmla="*/ 983397 h 1542462"/>
              <a:gd name="connsiteX8" fmla="*/ 805833 w 3591708"/>
              <a:gd name="connsiteY8" fmla="*/ 366676 h 1542462"/>
              <a:gd name="connsiteX9" fmla="*/ 1611594 w 3591708"/>
              <a:gd name="connsiteY9" fmla="*/ 14285 h 1542462"/>
              <a:gd name="connsiteX10" fmla="*/ 1809698 w 3591708"/>
              <a:gd name="connsiteY10" fmla="*/ 12 h 1542462"/>
              <a:gd name="connsiteX11" fmla="*/ 1809698 w 3591708"/>
              <a:gd name="connsiteY11" fmla="*/ 12 h 154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1708" h="1542462">
                <a:moveTo>
                  <a:pt x="1809698" y="12"/>
                </a:moveTo>
                <a:cubicBezTo>
                  <a:pt x="2005804" y="1011"/>
                  <a:pt x="2195702" y="46827"/>
                  <a:pt x="2379319" y="127538"/>
                </a:cubicBezTo>
                <a:cubicBezTo>
                  <a:pt x="2610108" y="229017"/>
                  <a:pt x="2815420" y="369888"/>
                  <a:pt x="2999108" y="542158"/>
                </a:cubicBezTo>
                <a:cubicBezTo>
                  <a:pt x="3158320" y="688453"/>
                  <a:pt x="3301260" y="849163"/>
                  <a:pt x="3430070" y="1022647"/>
                </a:cubicBezTo>
                <a:lnTo>
                  <a:pt x="3591708" y="1249867"/>
                </a:lnTo>
                <a:cubicBezTo>
                  <a:pt x="3591708" y="1249867"/>
                  <a:pt x="2921679" y="1544097"/>
                  <a:pt x="1752180" y="1542456"/>
                </a:cubicBezTo>
                <a:cubicBezTo>
                  <a:pt x="707923" y="1540957"/>
                  <a:pt x="0" y="1249867"/>
                  <a:pt x="0" y="1249867"/>
                </a:cubicBezTo>
                <a:lnTo>
                  <a:pt x="187971" y="983397"/>
                </a:lnTo>
                <a:cubicBezTo>
                  <a:pt x="367021" y="751609"/>
                  <a:pt x="569621" y="540874"/>
                  <a:pt x="805833" y="366676"/>
                </a:cubicBezTo>
                <a:cubicBezTo>
                  <a:pt x="1046969" y="188768"/>
                  <a:pt x="1311869" y="59387"/>
                  <a:pt x="1611594" y="14285"/>
                </a:cubicBezTo>
                <a:cubicBezTo>
                  <a:pt x="1678319" y="4366"/>
                  <a:pt x="1744330" y="-273"/>
                  <a:pt x="1809698" y="12"/>
                </a:cubicBezTo>
                <a:lnTo>
                  <a:pt x="1809698" y="12"/>
                </a:lnTo>
                <a:close/>
              </a:path>
            </a:pathLst>
          </a:custGeom>
          <a:solidFill>
            <a:schemeClr val="accent2"/>
          </a:solidFill>
          <a:ln w="7128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52" name="Group 16">
            <a:extLst>
              <a:ext uri="{FF2B5EF4-FFF2-40B4-BE49-F238E27FC236}">
                <a16:creationId xmlns:a16="http://schemas.microsoft.com/office/drawing/2014/main" id="{98E469CC-E6AC-4AE2-B880-F99FFCE62956}"/>
              </a:ext>
            </a:extLst>
          </p:cNvPr>
          <p:cNvGrpSpPr/>
          <p:nvPr/>
        </p:nvGrpSpPr>
        <p:grpSpPr>
          <a:xfrm>
            <a:off x="663453" y="1843957"/>
            <a:ext cx="2734154" cy="1068785"/>
            <a:chOff x="270023" y="1671305"/>
            <a:chExt cx="2279585" cy="107947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7EF77F-1000-48D5-AD22-BF8F48EA1314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85CCD0E-7452-4D75-A6E7-5C85E049B6E3}"/>
                </a:ext>
              </a:extLst>
            </p:cNvPr>
            <p:cNvSpPr txBox="1"/>
            <p:nvPr/>
          </p:nvSpPr>
          <p:spPr>
            <a:xfrm>
              <a:off x="270023" y="1671305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19">
            <a:extLst>
              <a:ext uri="{FF2B5EF4-FFF2-40B4-BE49-F238E27FC236}">
                <a16:creationId xmlns:a16="http://schemas.microsoft.com/office/drawing/2014/main" id="{CFDFCCB7-6B07-45F6-9486-4BB2A9B9B864}"/>
              </a:ext>
            </a:extLst>
          </p:cNvPr>
          <p:cNvGrpSpPr/>
          <p:nvPr/>
        </p:nvGrpSpPr>
        <p:grpSpPr>
          <a:xfrm>
            <a:off x="663453" y="4457980"/>
            <a:ext cx="2734154" cy="1068785"/>
            <a:chOff x="270023" y="1671305"/>
            <a:chExt cx="2279585" cy="1079473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9347130-A994-4103-A9E5-97FC36CD43DC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1F1E54-2819-4D38-8158-EF74958EB055}"/>
                </a:ext>
              </a:extLst>
            </p:cNvPr>
            <p:cNvSpPr txBox="1"/>
            <p:nvPr/>
          </p:nvSpPr>
          <p:spPr>
            <a:xfrm>
              <a:off x="270023" y="1671305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22">
            <a:extLst>
              <a:ext uri="{FF2B5EF4-FFF2-40B4-BE49-F238E27FC236}">
                <a16:creationId xmlns:a16="http://schemas.microsoft.com/office/drawing/2014/main" id="{3341B121-954B-414C-AF6A-0C0B519DCFEF}"/>
              </a:ext>
            </a:extLst>
          </p:cNvPr>
          <p:cNvGrpSpPr/>
          <p:nvPr/>
        </p:nvGrpSpPr>
        <p:grpSpPr>
          <a:xfrm>
            <a:off x="8794391" y="1843957"/>
            <a:ext cx="2734154" cy="1068785"/>
            <a:chOff x="270023" y="1671305"/>
            <a:chExt cx="2279585" cy="1079473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A327E95-2E68-4EC9-A7A7-1FC802DCA395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A6CDEFE-D828-4997-ADAE-D441EDC98CF2}"/>
                </a:ext>
              </a:extLst>
            </p:cNvPr>
            <p:cNvSpPr txBox="1"/>
            <p:nvPr/>
          </p:nvSpPr>
          <p:spPr>
            <a:xfrm>
              <a:off x="270023" y="1671305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25">
            <a:extLst>
              <a:ext uri="{FF2B5EF4-FFF2-40B4-BE49-F238E27FC236}">
                <a16:creationId xmlns:a16="http://schemas.microsoft.com/office/drawing/2014/main" id="{68FA1F54-5103-4947-B456-7869185EAFB0}"/>
              </a:ext>
            </a:extLst>
          </p:cNvPr>
          <p:cNvGrpSpPr/>
          <p:nvPr/>
        </p:nvGrpSpPr>
        <p:grpSpPr>
          <a:xfrm>
            <a:off x="8794391" y="4983078"/>
            <a:ext cx="2734154" cy="1068785"/>
            <a:chOff x="270023" y="1671305"/>
            <a:chExt cx="2279585" cy="107947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23DA2D1-B350-4FCC-8A64-C633E4EBC2DB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D3DE120-D6F4-4C9B-9145-0234C1B375A9}"/>
                </a:ext>
              </a:extLst>
            </p:cNvPr>
            <p:cNvSpPr txBox="1"/>
            <p:nvPr/>
          </p:nvSpPr>
          <p:spPr>
            <a:xfrm>
              <a:off x="270023" y="1671305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4" name="Connector: Elbow 28">
            <a:extLst>
              <a:ext uri="{FF2B5EF4-FFF2-40B4-BE49-F238E27FC236}">
                <a16:creationId xmlns:a16="http://schemas.microsoft.com/office/drawing/2014/main" id="{89729051-03E2-469A-A90B-A8C048682DEB}"/>
              </a:ext>
            </a:extLst>
          </p:cNvPr>
          <p:cNvCxnSpPr>
            <a:cxnSpLocks/>
          </p:cNvCxnSpPr>
          <p:nvPr/>
        </p:nvCxnSpPr>
        <p:spPr>
          <a:xfrm rot="10800000">
            <a:off x="3486150" y="2028505"/>
            <a:ext cx="2609851" cy="1341336"/>
          </a:xfrm>
          <a:prstGeom prst="bentConnector3">
            <a:avLst>
              <a:gd name="adj1" fmla="val 78099"/>
            </a:avLst>
          </a:prstGeom>
          <a:ln w="19050">
            <a:solidFill>
              <a:schemeClr val="accent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29">
            <a:extLst>
              <a:ext uri="{FF2B5EF4-FFF2-40B4-BE49-F238E27FC236}">
                <a16:creationId xmlns:a16="http://schemas.microsoft.com/office/drawing/2014/main" id="{723177A3-7A13-44F0-9F86-1AA622BC9AB8}"/>
              </a:ext>
            </a:extLst>
          </p:cNvPr>
          <p:cNvCxnSpPr>
            <a:cxnSpLocks/>
            <a:endCxn id="70" idx="1"/>
          </p:cNvCxnSpPr>
          <p:nvPr/>
        </p:nvCxnSpPr>
        <p:spPr>
          <a:xfrm flipV="1">
            <a:off x="6159119" y="3567407"/>
            <a:ext cx="2635272" cy="703930"/>
          </a:xfrm>
          <a:prstGeom prst="bentConnector3">
            <a:avLst>
              <a:gd name="adj1" fmla="val 75423"/>
            </a:avLst>
          </a:prstGeom>
          <a:ln w="19050">
            <a:solidFill>
              <a:schemeClr val="accent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30">
            <a:extLst>
              <a:ext uri="{FF2B5EF4-FFF2-40B4-BE49-F238E27FC236}">
                <a16:creationId xmlns:a16="http://schemas.microsoft.com/office/drawing/2014/main" id="{FB5A41D6-ED43-4E71-9C6B-BE7A9B770D1D}"/>
              </a:ext>
            </a:extLst>
          </p:cNvPr>
          <p:cNvCxnSpPr>
            <a:cxnSpLocks/>
          </p:cNvCxnSpPr>
          <p:nvPr/>
        </p:nvCxnSpPr>
        <p:spPr>
          <a:xfrm flipV="1">
            <a:off x="6159119" y="5128923"/>
            <a:ext cx="2546731" cy="766997"/>
          </a:xfrm>
          <a:prstGeom prst="bentConnector3">
            <a:avLst>
              <a:gd name="adj1" fmla="val 71685"/>
            </a:avLst>
          </a:prstGeom>
          <a:ln w="19050">
            <a:solidFill>
              <a:schemeClr val="accent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Elbow 31">
            <a:extLst>
              <a:ext uri="{FF2B5EF4-FFF2-40B4-BE49-F238E27FC236}">
                <a16:creationId xmlns:a16="http://schemas.microsoft.com/office/drawing/2014/main" id="{2F29989F-FA42-4219-BD5D-D368E61DE082}"/>
              </a:ext>
            </a:extLst>
          </p:cNvPr>
          <p:cNvCxnSpPr>
            <a:cxnSpLocks/>
          </p:cNvCxnSpPr>
          <p:nvPr/>
        </p:nvCxnSpPr>
        <p:spPr>
          <a:xfrm rot="10800000">
            <a:off x="3560012" y="4601169"/>
            <a:ext cx="2535988" cy="54717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37">
            <a:extLst>
              <a:ext uri="{FF2B5EF4-FFF2-40B4-BE49-F238E27FC236}">
                <a16:creationId xmlns:a16="http://schemas.microsoft.com/office/drawing/2014/main" id="{E4808636-412D-405E-A489-21B917D87C4B}"/>
              </a:ext>
            </a:extLst>
          </p:cNvPr>
          <p:cNvGrpSpPr/>
          <p:nvPr/>
        </p:nvGrpSpPr>
        <p:grpSpPr>
          <a:xfrm>
            <a:off x="8794391" y="3413518"/>
            <a:ext cx="2734154" cy="1068785"/>
            <a:chOff x="270023" y="1671305"/>
            <a:chExt cx="2279585" cy="1079473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5B10197-1FF2-419F-A02E-862AA69732F7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DEF33C6-D79E-429A-8BB7-57109EC9D444}"/>
                </a:ext>
              </a:extLst>
            </p:cNvPr>
            <p:cNvSpPr txBox="1"/>
            <p:nvPr/>
          </p:nvSpPr>
          <p:spPr>
            <a:xfrm>
              <a:off x="270023" y="1671305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71" name="Connector: Elbow 41">
            <a:extLst>
              <a:ext uri="{FF2B5EF4-FFF2-40B4-BE49-F238E27FC236}">
                <a16:creationId xmlns:a16="http://schemas.microsoft.com/office/drawing/2014/main" id="{31947292-A409-4A82-A509-4565B3178F37}"/>
              </a:ext>
            </a:extLst>
          </p:cNvPr>
          <p:cNvCxnSpPr>
            <a:cxnSpLocks/>
          </p:cNvCxnSpPr>
          <p:nvPr/>
        </p:nvCxnSpPr>
        <p:spPr>
          <a:xfrm flipV="1">
            <a:off x="6137285" y="1997845"/>
            <a:ext cx="2568565" cy="552852"/>
          </a:xfrm>
          <a:prstGeom prst="bentConnector3">
            <a:avLst>
              <a:gd name="adj1" fmla="val 66566"/>
            </a:avLst>
          </a:prstGeom>
          <a:ln w="19050">
            <a:solidFill>
              <a:schemeClr val="accent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6">
            <a:extLst>
              <a:ext uri="{FF2B5EF4-FFF2-40B4-BE49-F238E27FC236}">
                <a16:creationId xmlns:a16="http://schemas.microsoft.com/office/drawing/2014/main" id="{D332BE2D-E05E-411A-8605-31CED76C501B}"/>
              </a:ext>
            </a:extLst>
          </p:cNvPr>
          <p:cNvGrpSpPr/>
          <p:nvPr/>
        </p:nvGrpSpPr>
        <p:grpSpPr>
          <a:xfrm>
            <a:off x="7134028" y="306826"/>
            <a:ext cx="4454407" cy="6551174"/>
            <a:chOff x="2220385" y="146750"/>
            <a:chExt cx="3262957" cy="4798887"/>
          </a:xfrm>
        </p:grpSpPr>
        <p:sp>
          <p:nvSpPr>
            <p:cNvPr id="4" name="Freeform: Shape 157">
              <a:extLst>
                <a:ext uri="{FF2B5EF4-FFF2-40B4-BE49-F238E27FC236}">
                  <a16:creationId xmlns:a16="http://schemas.microsoft.com/office/drawing/2014/main" id="{769F16DC-9EB1-43CB-B581-A5DF9580F755}"/>
                </a:ext>
              </a:extLst>
            </p:cNvPr>
            <p:cNvSpPr/>
            <p:nvPr/>
          </p:nvSpPr>
          <p:spPr>
            <a:xfrm>
              <a:off x="3245858" y="261404"/>
              <a:ext cx="2147557" cy="1797934"/>
            </a:xfrm>
            <a:custGeom>
              <a:avLst/>
              <a:gdLst>
                <a:gd name="connsiteX0" fmla="*/ 1036075 w 2147557"/>
                <a:gd name="connsiteY0" fmla="*/ 1753103 h 1797934"/>
                <a:gd name="connsiteX1" fmla="*/ 1062604 w 2147557"/>
                <a:gd name="connsiteY1" fmla="*/ 1660929 h 1797934"/>
                <a:gd name="connsiteX2" fmla="*/ 1050464 w 2147557"/>
                <a:gd name="connsiteY2" fmla="*/ 1615516 h 1797934"/>
                <a:gd name="connsiteX3" fmla="*/ 997407 w 2147557"/>
                <a:gd name="connsiteY3" fmla="*/ 1571453 h 1797934"/>
                <a:gd name="connsiteX4" fmla="*/ 854875 w 2147557"/>
                <a:gd name="connsiteY4" fmla="*/ 1618664 h 1797934"/>
                <a:gd name="connsiteX5" fmla="*/ 827897 w 2147557"/>
                <a:gd name="connsiteY5" fmla="*/ 1642494 h 1797934"/>
                <a:gd name="connsiteX6" fmla="*/ 832843 w 2147557"/>
                <a:gd name="connsiteY6" fmla="*/ 1603826 h 1797934"/>
                <a:gd name="connsiteX7" fmla="*/ 844983 w 2147557"/>
                <a:gd name="connsiteY7" fmla="*/ 1539529 h 1797934"/>
                <a:gd name="connsiteX8" fmla="*/ 775740 w 2147557"/>
                <a:gd name="connsiteY8" fmla="*/ 1449154 h 1797934"/>
                <a:gd name="connsiteX9" fmla="*/ 728979 w 2147557"/>
                <a:gd name="connsiteY9" fmla="*/ 1471635 h 1797934"/>
                <a:gd name="connsiteX10" fmla="*/ 700203 w 2147557"/>
                <a:gd name="connsiteY10" fmla="*/ 1521993 h 1797934"/>
                <a:gd name="connsiteX11" fmla="*/ 634107 w 2147557"/>
                <a:gd name="connsiteY11" fmla="*/ 1563809 h 1797934"/>
                <a:gd name="connsiteX12" fmla="*/ 559918 w 2147557"/>
                <a:gd name="connsiteY12" fmla="*/ 1569204 h 1797934"/>
                <a:gd name="connsiteX13" fmla="*/ 573407 w 2147557"/>
                <a:gd name="connsiteY13" fmla="*/ 1469387 h 1797934"/>
                <a:gd name="connsiteX14" fmla="*/ 534290 w 2147557"/>
                <a:gd name="connsiteY14" fmla="*/ 1383508 h 1797934"/>
                <a:gd name="connsiteX15" fmla="*/ 422782 w 2147557"/>
                <a:gd name="connsiteY15" fmla="*/ 1370469 h 1797934"/>
                <a:gd name="connsiteX16" fmla="*/ 346794 w 2147557"/>
                <a:gd name="connsiteY16" fmla="*/ 1335847 h 1797934"/>
                <a:gd name="connsiteX17" fmla="*/ 415138 w 2147557"/>
                <a:gd name="connsiteY17" fmla="*/ 1275147 h 1797934"/>
                <a:gd name="connsiteX18" fmla="*/ 166044 w 2147557"/>
                <a:gd name="connsiteY18" fmla="*/ 1319211 h 1797934"/>
                <a:gd name="connsiteX19" fmla="*/ 148958 w 2147557"/>
                <a:gd name="connsiteY19" fmla="*/ 1336297 h 1797934"/>
                <a:gd name="connsiteX20" fmla="*/ 93653 w 2147557"/>
                <a:gd name="connsiteY20" fmla="*/ 1356980 h 1797934"/>
                <a:gd name="connsiteX21" fmla="*/ 34752 w 2147557"/>
                <a:gd name="connsiteY21" fmla="*/ 1348886 h 1797934"/>
                <a:gd name="connsiteX22" fmla="*/ 46892 w 2147557"/>
                <a:gd name="connsiteY22" fmla="*/ 1338994 h 1797934"/>
                <a:gd name="connsiteX23" fmla="*/ 197967 w 2147557"/>
                <a:gd name="connsiteY23" fmla="*/ 1241425 h 1797934"/>
                <a:gd name="connsiteX24" fmla="*/ 210557 w 2147557"/>
                <a:gd name="connsiteY24" fmla="*/ 1217145 h 1797934"/>
                <a:gd name="connsiteX25" fmla="*/ 201115 w 2147557"/>
                <a:gd name="connsiteY25" fmla="*/ 1092148 h 1797934"/>
                <a:gd name="connsiteX26" fmla="*/ 206960 w 2147557"/>
                <a:gd name="connsiteY26" fmla="*/ 984237 h 1797934"/>
                <a:gd name="connsiteX27" fmla="*/ 201564 w 2147557"/>
                <a:gd name="connsiteY27" fmla="*/ 961306 h 1797934"/>
                <a:gd name="connsiteX28" fmla="*/ 89157 w 2147557"/>
                <a:gd name="connsiteY28" fmla="*/ 835860 h 1797934"/>
                <a:gd name="connsiteX29" fmla="*/ 66676 w 2147557"/>
                <a:gd name="connsiteY29" fmla="*/ 829565 h 1797934"/>
                <a:gd name="connsiteX30" fmla="*/ 16317 w 2147557"/>
                <a:gd name="connsiteY30" fmla="*/ 803037 h 1797934"/>
                <a:gd name="connsiteX31" fmla="*/ 8224 w 2147557"/>
                <a:gd name="connsiteY31" fmla="*/ 721654 h 1797934"/>
                <a:gd name="connsiteX32" fmla="*/ 1030 w 2147557"/>
                <a:gd name="connsiteY32" fmla="*/ 501336 h 1797934"/>
                <a:gd name="connsiteX33" fmla="*/ 70722 w 2147557"/>
                <a:gd name="connsiteY33" fmla="*/ 374541 h 1797934"/>
                <a:gd name="connsiteX34" fmla="*/ 153004 w 2147557"/>
                <a:gd name="connsiteY34" fmla="*/ 297654 h 1797934"/>
                <a:gd name="connsiteX35" fmla="*/ 179982 w 2147557"/>
                <a:gd name="connsiteY35" fmla="*/ 209527 h 1797934"/>
                <a:gd name="connsiteX36" fmla="*/ 190324 w 2147557"/>
                <a:gd name="connsiteY36" fmla="*/ 183898 h 1797934"/>
                <a:gd name="connsiteX37" fmla="*/ 225844 w 2147557"/>
                <a:gd name="connsiteY37" fmla="*/ 140284 h 1797934"/>
                <a:gd name="connsiteX38" fmla="*/ 232589 w 2147557"/>
                <a:gd name="connsiteY38" fmla="*/ 144780 h 1797934"/>
                <a:gd name="connsiteX39" fmla="*/ 274854 w 2147557"/>
                <a:gd name="connsiteY39" fmla="*/ 225264 h 1797934"/>
                <a:gd name="connsiteX40" fmla="*/ 305428 w 2147557"/>
                <a:gd name="connsiteY40" fmla="*/ 187046 h 1797934"/>
                <a:gd name="connsiteX41" fmla="*/ 385462 w 2147557"/>
                <a:gd name="connsiteY41" fmla="*/ 95771 h 1797934"/>
                <a:gd name="connsiteX42" fmla="*/ 434922 w 2147557"/>
                <a:gd name="connsiteY42" fmla="*/ 21582 h 1797934"/>
                <a:gd name="connsiteX43" fmla="*/ 461450 w 2147557"/>
                <a:gd name="connsiteY43" fmla="*/ 3597 h 1797934"/>
                <a:gd name="connsiteX44" fmla="*/ 515405 w 2147557"/>
                <a:gd name="connsiteY44" fmla="*/ 0 h 1797934"/>
                <a:gd name="connsiteX45" fmla="*/ 478985 w 2147557"/>
                <a:gd name="connsiteY45" fmla="*/ 73739 h 1797934"/>
                <a:gd name="connsiteX46" fmla="*/ 426379 w 2147557"/>
                <a:gd name="connsiteY46" fmla="*/ 102515 h 1797934"/>
                <a:gd name="connsiteX47" fmla="*/ 326561 w 2147557"/>
                <a:gd name="connsiteY47" fmla="*/ 273374 h 1797934"/>
                <a:gd name="connsiteX48" fmla="*/ 331957 w 2147557"/>
                <a:gd name="connsiteY48" fmla="*/ 296305 h 1797934"/>
                <a:gd name="connsiteX49" fmla="*/ 353089 w 2147557"/>
                <a:gd name="connsiteY49" fmla="*/ 284165 h 1797934"/>
                <a:gd name="connsiteX50" fmla="*/ 400750 w 2147557"/>
                <a:gd name="connsiteY50" fmla="*/ 206380 h 1797934"/>
                <a:gd name="connsiteX51" fmla="*/ 410642 w 2147557"/>
                <a:gd name="connsiteY51" fmla="*/ 184797 h 1797934"/>
                <a:gd name="connsiteX52" fmla="*/ 515855 w 2147557"/>
                <a:gd name="connsiteY52" fmla="*/ 217171 h 1797934"/>
                <a:gd name="connsiteX53" fmla="*/ 502366 w 2147557"/>
                <a:gd name="connsiteY53" fmla="*/ 232008 h 1797934"/>
                <a:gd name="connsiteX54" fmla="*/ 392207 w 2147557"/>
                <a:gd name="connsiteY54" fmla="*/ 344416 h 1797934"/>
                <a:gd name="connsiteX55" fmla="*/ 342298 w 2147557"/>
                <a:gd name="connsiteY55" fmla="*/ 533709 h 1797934"/>
                <a:gd name="connsiteX56" fmla="*/ 354438 w 2147557"/>
                <a:gd name="connsiteY56" fmla="*/ 569230 h 1797934"/>
                <a:gd name="connsiteX57" fmla="*/ 434922 w 2147557"/>
                <a:gd name="connsiteY57" fmla="*/ 649714 h 1797934"/>
                <a:gd name="connsiteX58" fmla="*/ 648046 w 2147557"/>
                <a:gd name="connsiteY58" fmla="*/ 781455 h 1797934"/>
                <a:gd name="connsiteX59" fmla="*/ 671426 w 2147557"/>
                <a:gd name="connsiteY59" fmla="*/ 789548 h 1797934"/>
                <a:gd name="connsiteX60" fmla="*/ 788330 w 2147557"/>
                <a:gd name="connsiteY60" fmla="*/ 789998 h 1797934"/>
                <a:gd name="connsiteX61" fmla="*/ 763151 w 2147557"/>
                <a:gd name="connsiteY61" fmla="*/ 910498 h 1797934"/>
                <a:gd name="connsiteX62" fmla="*/ 748763 w 2147557"/>
                <a:gd name="connsiteY62" fmla="*/ 980191 h 1797934"/>
                <a:gd name="connsiteX63" fmla="*/ 755057 w 2147557"/>
                <a:gd name="connsiteY63" fmla="*/ 1002672 h 1797934"/>
                <a:gd name="connsiteX64" fmla="*/ 924118 w 2147557"/>
                <a:gd name="connsiteY64" fmla="*/ 1180725 h 1797934"/>
                <a:gd name="connsiteX65" fmla="*/ 947948 w 2147557"/>
                <a:gd name="connsiteY65" fmla="*/ 1190167 h 1797934"/>
                <a:gd name="connsiteX66" fmla="*/ 1032029 w 2147557"/>
                <a:gd name="connsiteY66" fmla="*/ 1184322 h 1797934"/>
                <a:gd name="connsiteX67" fmla="*/ 1071596 w 2147557"/>
                <a:gd name="connsiteY67" fmla="*/ 1182524 h 1797934"/>
                <a:gd name="connsiteX68" fmla="*/ 1001904 w 2147557"/>
                <a:gd name="connsiteY68" fmla="*/ 1258961 h 1797934"/>
                <a:gd name="connsiteX69" fmla="*/ 976724 w 2147557"/>
                <a:gd name="connsiteY69" fmla="*/ 1325056 h 1797934"/>
                <a:gd name="connsiteX70" fmla="*/ 1011346 w 2147557"/>
                <a:gd name="connsiteY70" fmla="*/ 1370469 h 1797934"/>
                <a:gd name="connsiteX71" fmla="*/ 1206934 w 2147557"/>
                <a:gd name="connsiteY71" fmla="*/ 1428471 h 1797934"/>
                <a:gd name="connsiteX72" fmla="*/ 1236610 w 2147557"/>
                <a:gd name="connsiteY72" fmla="*/ 1422176 h 1797934"/>
                <a:gd name="connsiteX73" fmla="*/ 1302705 w 2147557"/>
                <a:gd name="connsiteY73" fmla="*/ 1364174 h 1797934"/>
                <a:gd name="connsiteX74" fmla="*/ 1363855 w 2147557"/>
                <a:gd name="connsiteY74" fmla="*/ 1386206 h 1797934"/>
                <a:gd name="connsiteX75" fmla="*/ 1374646 w 2147557"/>
                <a:gd name="connsiteY75" fmla="*/ 1441060 h 1797934"/>
                <a:gd name="connsiteX76" fmla="*/ 1446586 w 2147557"/>
                <a:gd name="connsiteY76" fmla="*/ 1487372 h 1797934"/>
                <a:gd name="connsiteX77" fmla="*/ 1541908 w 2147557"/>
                <a:gd name="connsiteY77" fmla="*/ 1454999 h 1797934"/>
                <a:gd name="connsiteX78" fmla="*/ 1555397 w 2147557"/>
                <a:gd name="connsiteY78" fmla="*/ 1442409 h 1797934"/>
                <a:gd name="connsiteX79" fmla="*/ 1607554 w 2147557"/>
                <a:gd name="connsiteY79" fmla="*/ 1380810 h 1797934"/>
                <a:gd name="connsiteX80" fmla="*/ 1658811 w 2147557"/>
                <a:gd name="connsiteY80" fmla="*/ 1351135 h 1797934"/>
                <a:gd name="connsiteX81" fmla="*/ 1747388 w 2147557"/>
                <a:gd name="connsiteY81" fmla="*/ 1335398 h 1797934"/>
                <a:gd name="connsiteX82" fmla="*/ 1761776 w 2147557"/>
                <a:gd name="connsiteY82" fmla="*/ 1330901 h 1797934"/>
                <a:gd name="connsiteX83" fmla="*/ 1862943 w 2147557"/>
                <a:gd name="connsiteY83" fmla="*/ 1177578 h 1797934"/>
                <a:gd name="connsiteX84" fmla="*/ 1881827 w 2147557"/>
                <a:gd name="connsiteY84" fmla="*/ 1150150 h 1797934"/>
                <a:gd name="connsiteX85" fmla="*/ 1990637 w 2147557"/>
                <a:gd name="connsiteY85" fmla="*/ 1100242 h 1797934"/>
                <a:gd name="connsiteX86" fmla="*/ 2004576 w 2147557"/>
                <a:gd name="connsiteY86" fmla="*/ 1079109 h 1797934"/>
                <a:gd name="connsiteX87" fmla="*/ 2004576 w 2147557"/>
                <a:gd name="connsiteY87" fmla="*/ 979741 h 1797934"/>
                <a:gd name="connsiteX88" fmla="*/ 1987940 w 2147557"/>
                <a:gd name="connsiteY88" fmla="*/ 907351 h 1797934"/>
                <a:gd name="connsiteX89" fmla="*/ 1971753 w 2147557"/>
                <a:gd name="connsiteY89" fmla="*/ 838108 h 1797934"/>
                <a:gd name="connsiteX90" fmla="*/ 1989288 w 2147557"/>
                <a:gd name="connsiteY90" fmla="*/ 870032 h 1797934"/>
                <a:gd name="connsiteX91" fmla="*/ 2000080 w 2147557"/>
                <a:gd name="connsiteY91" fmla="*/ 889815 h 1797934"/>
                <a:gd name="connsiteX92" fmla="*/ 2068873 w 2147557"/>
                <a:gd name="connsiteY92" fmla="*/ 1126320 h 1797934"/>
                <a:gd name="connsiteX93" fmla="*/ 2052686 w 2147557"/>
                <a:gd name="connsiteY93" fmla="*/ 1200509 h 1797934"/>
                <a:gd name="connsiteX94" fmla="*/ 2029755 w 2147557"/>
                <a:gd name="connsiteY94" fmla="*/ 1243224 h 1797934"/>
                <a:gd name="connsiteX95" fmla="*/ 2147558 w 2147557"/>
                <a:gd name="connsiteY95" fmla="*/ 1310668 h 1797934"/>
                <a:gd name="connsiteX96" fmla="*/ 2094951 w 2147557"/>
                <a:gd name="connsiteY96" fmla="*/ 1297629 h 1797934"/>
                <a:gd name="connsiteX97" fmla="*/ 2018964 w 2147557"/>
                <a:gd name="connsiteY97" fmla="*/ 1341692 h 1797934"/>
                <a:gd name="connsiteX98" fmla="*/ 2016716 w 2147557"/>
                <a:gd name="connsiteY98" fmla="*/ 1357879 h 1797934"/>
                <a:gd name="connsiteX99" fmla="*/ 2025259 w 2147557"/>
                <a:gd name="connsiteY99" fmla="*/ 1503559 h 1797934"/>
                <a:gd name="connsiteX100" fmla="*/ 2016266 w 2147557"/>
                <a:gd name="connsiteY100" fmla="*/ 1525590 h 1797934"/>
                <a:gd name="connsiteX101" fmla="*/ 1875982 w 2147557"/>
                <a:gd name="connsiteY101" fmla="*/ 1652386 h 1797934"/>
                <a:gd name="connsiteX102" fmla="*/ 1811236 w 2147557"/>
                <a:gd name="connsiteY102" fmla="*/ 1655983 h 1797934"/>
                <a:gd name="connsiteX103" fmla="*/ 1758179 w 2147557"/>
                <a:gd name="connsiteY103" fmla="*/ 1614617 h 1797934"/>
                <a:gd name="connsiteX104" fmla="*/ 1736148 w 2147557"/>
                <a:gd name="connsiteY104" fmla="*/ 1682961 h 1797934"/>
                <a:gd name="connsiteX105" fmla="*/ 1710519 w 2147557"/>
                <a:gd name="connsiteY105" fmla="*/ 1712186 h 1797934"/>
                <a:gd name="connsiteX106" fmla="*/ 1538760 w 2147557"/>
                <a:gd name="connsiteY106" fmla="*/ 1723427 h 1797934"/>
                <a:gd name="connsiteX107" fmla="*/ 1456029 w 2147557"/>
                <a:gd name="connsiteY107" fmla="*/ 1747257 h 1797934"/>
                <a:gd name="connsiteX108" fmla="*/ 1417361 w 2147557"/>
                <a:gd name="connsiteY108" fmla="*/ 1785026 h 1797934"/>
                <a:gd name="connsiteX109" fmla="*/ 1368351 w 2147557"/>
                <a:gd name="connsiteY109" fmla="*/ 1775134 h 1797934"/>
                <a:gd name="connsiteX110" fmla="*/ 1349467 w 2147557"/>
                <a:gd name="connsiteY110" fmla="*/ 1722528 h 1797934"/>
                <a:gd name="connsiteX111" fmla="*/ 1333280 w 2147557"/>
                <a:gd name="connsiteY111" fmla="*/ 1674867 h 1797934"/>
                <a:gd name="connsiteX112" fmla="*/ 1258192 w 2147557"/>
                <a:gd name="connsiteY112" fmla="*/ 1617764 h 1797934"/>
                <a:gd name="connsiteX113" fmla="*/ 1228517 w 2147557"/>
                <a:gd name="connsiteY113" fmla="*/ 1618214 h 1797934"/>
                <a:gd name="connsiteX114" fmla="*/ 1171863 w 2147557"/>
                <a:gd name="connsiteY114" fmla="*/ 1666324 h 1797934"/>
                <a:gd name="connsiteX115" fmla="*/ 1137692 w 2147557"/>
                <a:gd name="connsiteY115" fmla="*/ 1704543 h 1797934"/>
                <a:gd name="connsiteX116" fmla="*/ 1036075 w 2147557"/>
                <a:gd name="connsiteY116" fmla="*/ 1753103 h 1797934"/>
                <a:gd name="connsiteX117" fmla="*/ 633658 w 2147557"/>
                <a:gd name="connsiteY117" fmla="*/ 888467 h 1797934"/>
                <a:gd name="connsiteX118" fmla="*/ 686264 w 2147557"/>
                <a:gd name="connsiteY118" fmla="*/ 851147 h 1797934"/>
                <a:gd name="connsiteX119" fmla="*/ 675473 w 2147557"/>
                <a:gd name="connsiteY119" fmla="*/ 830015 h 1797934"/>
                <a:gd name="connsiteX120" fmla="*/ 643999 w 2147557"/>
                <a:gd name="connsiteY120" fmla="*/ 833612 h 1797934"/>
                <a:gd name="connsiteX121" fmla="*/ 612525 w 2147557"/>
                <a:gd name="connsiteY121" fmla="*/ 821472 h 1797934"/>
                <a:gd name="connsiteX122" fmla="*/ 571609 w 2147557"/>
                <a:gd name="connsiteY122" fmla="*/ 783703 h 1797934"/>
                <a:gd name="connsiteX123" fmla="*/ 457403 w 2147557"/>
                <a:gd name="connsiteY123" fmla="*/ 745035 h 1797934"/>
                <a:gd name="connsiteX124" fmla="*/ 371074 w 2147557"/>
                <a:gd name="connsiteY124" fmla="*/ 769315 h 1797934"/>
                <a:gd name="connsiteX125" fmla="*/ 308126 w 2147557"/>
                <a:gd name="connsiteY125" fmla="*/ 843054 h 1797934"/>
                <a:gd name="connsiteX126" fmla="*/ 304979 w 2147557"/>
                <a:gd name="connsiteY126" fmla="*/ 860140 h 1797934"/>
                <a:gd name="connsiteX127" fmla="*/ 370625 w 2147557"/>
                <a:gd name="connsiteY127" fmla="*/ 930282 h 1797934"/>
                <a:gd name="connsiteX128" fmla="*/ 575206 w 2147557"/>
                <a:gd name="connsiteY128" fmla="*/ 1005370 h 1797934"/>
                <a:gd name="connsiteX129" fmla="*/ 581950 w 2147557"/>
                <a:gd name="connsiteY129" fmla="*/ 1008068 h 1797934"/>
                <a:gd name="connsiteX130" fmla="*/ 635456 w 2147557"/>
                <a:gd name="connsiteY130" fmla="*/ 1000874 h 1797934"/>
                <a:gd name="connsiteX131" fmla="*/ 643999 w 2147557"/>
                <a:gd name="connsiteY131" fmla="*/ 979292 h 1797934"/>
                <a:gd name="connsiteX132" fmla="*/ 633658 w 2147557"/>
                <a:gd name="connsiteY132" fmla="*/ 888467 h 1797934"/>
                <a:gd name="connsiteX133" fmla="*/ 1594514 w 2147557"/>
                <a:gd name="connsiteY133" fmla="*/ 1526939 h 1797934"/>
                <a:gd name="connsiteX134" fmla="*/ 1589569 w 2147557"/>
                <a:gd name="connsiteY134" fmla="*/ 1529188 h 1797934"/>
                <a:gd name="connsiteX135" fmla="*/ 1623291 w 2147557"/>
                <a:gd name="connsiteY135" fmla="*/ 1609221 h 1797934"/>
                <a:gd name="connsiteX136" fmla="*/ 1628686 w 2147557"/>
                <a:gd name="connsiteY136" fmla="*/ 1614167 h 1797934"/>
                <a:gd name="connsiteX137" fmla="*/ 1741543 w 2147557"/>
                <a:gd name="connsiteY137" fmla="*/ 1581794 h 1797934"/>
                <a:gd name="connsiteX138" fmla="*/ 1743341 w 2147557"/>
                <a:gd name="connsiteY138" fmla="*/ 1572801 h 1797934"/>
                <a:gd name="connsiteX139" fmla="*/ 1782459 w 2147557"/>
                <a:gd name="connsiteY139" fmla="*/ 1482876 h 1797934"/>
                <a:gd name="connsiteX140" fmla="*/ 1919596 w 2147557"/>
                <a:gd name="connsiteY140" fmla="*/ 1349786 h 1797934"/>
                <a:gd name="connsiteX141" fmla="*/ 1958714 w 2147557"/>
                <a:gd name="connsiteY141" fmla="*/ 1287287 h 1797934"/>
                <a:gd name="connsiteX142" fmla="*/ 1931736 w 2147557"/>
                <a:gd name="connsiteY142" fmla="*/ 1201858 h 1797934"/>
                <a:gd name="connsiteX143" fmla="*/ 1912402 w 2147557"/>
                <a:gd name="connsiteY143" fmla="*/ 1191067 h 1797934"/>
                <a:gd name="connsiteX144" fmla="*/ 1875532 w 2147557"/>
                <a:gd name="connsiteY144" fmla="*/ 1206354 h 1797934"/>
                <a:gd name="connsiteX145" fmla="*/ 1888122 w 2147557"/>
                <a:gd name="connsiteY145" fmla="*/ 1261209 h 1797934"/>
                <a:gd name="connsiteX146" fmla="*/ 1885874 w 2147557"/>
                <a:gd name="connsiteY146" fmla="*/ 1301226 h 1797934"/>
                <a:gd name="connsiteX147" fmla="*/ 1827872 w 2147557"/>
                <a:gd name="connsiteY147" fmla="*/ 1328653 h 1797934"/>
                <a:gd name="connsiteX148" fmla="*/ 1783808 w 2147557"/>
                <a:gd name="connsiteY148" fmla="*/ 1346638 h 1797934"/>
                <a:gd name="connsiteX149" fmla="*/ 1711867 w 2147557"/>
                <a:gd name="connsiteY149" fmla="*/ 1393849 h 1797934"/>
                <a:gd name="connsiteX150" fmla="*/ 1623740 w 2147557"/>
                <a:gd name="connsiteY150" fmla="*/ 1466240 h 1797934"/>
                <a:gd name="connsiteX151" fmla="*/ 1594514 w 2147557"/>
                <a:gd name="connsiteY151" fmla="*/ 1526939 h 1797934"/>
                <a:gd name="connsiteX152" fmla="*/ 888597 w 2147557"/>
                <a:gd name="connsiteY152" fmla="*/ 1254464 h 1797934"/>
                <a:gd name="connsiteX153" fmla="*/ 903884 w 2147557"/>
                <a:gd name="connsiteY153" fmla="*/ 1247270 h 1797934"/>
                <a:gd name="connsiteX154" fmla="*/ 899838 w 2147557"/>
                <a:gd name="connsiteY154" fmla="*/ 1224789 h 1797934"/>
                <a:gd name="connsiteX155" fmla="*/ 773042 w 2147557"/>
                <a:gd name="connsiteY155" fmla="*/ 1118676 h 1797934"/>
                <a:gd name="connsiteX156" fmla="*/ 630061 w 2147557"/>
                <a:gd name="connsiteY156" fmla="*/ 1081807 h 1797934"/>
                <a:gd name="connsiteX157" fmla="*/ 335554 w 2147557"/>
                <a:gd name="connsiteY157" fmla="*/ 981090 h 1797934"/>
                <a:gd name="connsiteX158" fmla="*/ 322514 w 2147557"/>
                <a:gd name="connsiteY158" fmla="*/ 973896 h 1797934"/>
                <a:gd name="connsiteX159" fmla="*/ 310824 w 2147557"/>
                <a:gd name="connsiteY159" fmla="*/ 968500 h 1797934"/>
                <a:gd name="connsiteX160" fmla="*/ 281149 w 2147557"/>
                <a:gd name="connsiteY160" fmla="*/ 989633 h 1797934"/>
                <a:gd name="connsiteX161" fmla="*/ 296436 w 2147557"/>
                <a:gd name="connsiteY161" fmla="*/ 1027851 h 1797934"/>
                <a:gd name="connsiteX162" fmla="*/ 348143 w 2147557"/>
                <a:gd name="connsiteY162" fmla="*/ 1068318 h 1797934"/>
                <a:gd name="connsiteX163" fmla="*/ 568911 w 2147557"/>
                <a:gd name="connsiteY163" fmla="*/ 1117328 h 1797934"/>
                <a:gd name="connsiteX164" fmla="*/ 657938 w 2147557"/>
                <a:gd name="connsiteY164" fmla="*/ 1150600 h 1797934"/>
                <a:gd name="connsiteX165" fmla="*/ 840936 w 2147557"/>
                <a:gd name="connsiteY165" fmla="*/ 1240076 h 1797934"/>
                <a:gd name="connsiteX166" fmla="*/ 888597 w 2147557"/>
                <a:gd name="connsiteY166" fmla="*/ 1254464 h 1797934"/>
                <a:gd name="connsiteX167" fmla="*/ 224046 w 2147557"/>
                <a:gd name="connsiteY167" fmla="*/ 573726 h 1797934"/>
                <a:gd name="connsiteX168" fmla="*/ 234387 w 2147557"/>
                <a:gd name="connsiteY168" fmla="*/ 535958 h 1797934"/>
                <a:gd name="connsiteX169" fmla="*/ 278900 w 2147557"/>
                <a:gd name="connsiteY169" fmla="*/ 449629 h 1797934"/>
                <a:gd name="connsiteX170" fmla="*/ 283846 w 2147557"/>
                <a:gd name="connsiteY170" fmla="*/ 444233 h 1797934"/>
                <a:gd name="connsiteX171" fmla="*/ 288343 w 2147557"/>
                <a:gd name="connsiteY171" fmla="*/ 432543 h 1797934"/>
                <a:gd name="connsiteX172" fmla="*/ 287893 w 2147557"/>
                <a:gd name="connsiteY172" fmla="*/ 361502 h 1797934"/>
                <a:gd name="connsiteX173" fmla="*/ 269458 w 2147557"/>
                <a:gd name="connsiteY173" fmla="*/ 317888 h 1797934"/>
                <a:gd name="connsiteX174" fmla="*/ 207409 w 2147557"/>
                <a:gd name="connsiteY174" fmla="*/ 296305 h 1797934"/>
                <a:gd name="connsiteX175" fmla="*/ 173687 w 2147557"/>
                <a:gd name="connsiteY175" fmla="*/ 367347 h 1797934"/>
                <a:gd name="connsiteX176" fmla="*/ 134570 w 2147557"/>
                <a:gd name="connsiteY176" fmla="*/ 438838 h 1797934"/>
                <a:gd name="connsiteX177" fmla="*/ 135469 w 2147557"/>
                <a:gd name="connsiteY177" fmla="*/ 452327 h 1797934"/>
                <a:gd name="connsiteX178" fmla="*/ 193021 w 2147557"/>
                <a:gd name="connsiteY178" fmla="*/ 546299 h 1797934"/>
                <a:gd name="connsiteX179" fmla="*/ 202014 w 2147557"/>
                <a:gd name="connsiteY179" fmla="*/ 626783 h 1797934"/>
                <a:gd name="connsiteX180" fmla="*/ 190773 w 2147557"/>
                <a:gd name="connsiteY180" fmla="*/ 671745 h 1797934"/>
                <a:gd name="connsiteX181" fmla="*/ 205611 w 2147557"/>
                <a:gd name="connsiteY181" fmla="*/ 696925 h 1797934"/>
                <a:gd name="connsiteX182" fmla="*/ 223596 w 2147557"/>
                <a:gd name="connsiteY182" fmla="*/ 711762 h 1797934"/>
                <a:gd name="connsiteX183" fmla="*/ 270807 w 2147557"/>
                <a:gd name="connsiteY183" fmla="*/ 730197 h 1797934"/>
                <a:gd name="connsiteX184" fmla="*/ 275303 w 2147557"/>
                <a:gd name="connsiteY184" fmla="*/ 558889 h 1797934"/>
                <a:gd name="connsiteX185" fmla="*/ 224046 w 2147557"/>
                <a:gd name="connsiteY185" fmla="*/ 573726 h 1797934"/>
                <a:gd name="connsiteX186" fmla="*/ 693908 w 2147557"/>
                <a:gd name="connsiteY186" fmla="*/ 1397446 h 1797934"/>
                <a:gd name="connsiteX187" fmla="*/ 696156 w 2147557"/>
                <a:gd name="connsiteY187" fmla="*/ 1392950 h 1797934"/>
                <a:gd name="connsiteX188" fmla="*/ 718188 w 2147557"/>
                <a:gd name="connsiteY188" fmla="*/ 1390702 h 1797934"/>
                <a:gd name="connsiteX189" fmla="*/ 728529 w 2147557"/>
                <a:gd name="connsiteY189" fmla="*/ 1379012 h 1797934"/>
                <a:gd name="connsiteX190" fmla="*/ 699753 w 2147557"/>
                <a:gd name="connsiteY190" fmla="*/ 1322358 h 1797934"/>
                <a:gd name="connsiteX191" fmla="*/ 507761 w 2147557"/>
                <a:gd name="connsiteY191" fmla="*/ 1191966 h 1797934"/>
                <a:gd name="connsiteX192" fmla="*/ 475838 w 2147557"/>
                <a:gd name="connsiteY192" fmla="*/ 1151050 h 1797934"/>
                <a:gd name="connsiteX193" fmla="*/ 402099 w 2147557"/>
                <a:gd name="connsiteY193" fmla="*/ 1096195 h 1797934"/>
                <a:gd name="connsiteX194" fmla="*/ 377819 w 2147557"/>
                <a:gd name="connsiteY194" fmla="*/ 1115529 h 1797934"/>
                <a:gd name="connsiteX195" fmla="*/ 402548 w 2147557"/>
                <a:gd name="connsiteY195" fmla="*/ 1178927 h 1797934"/>
                <a:gd name="connsiteX196" fmla="*/ 658387 w 2147557"/>
                <a:gd name="connsiteY196" fmla="*/ 1380810 h 1797934"/>
                <a:gd name="connsiteX197" fmla="*/ 693908 w 2147557"/>
                <a:gd name="connsiteY197" fmla="*/ 1397446 h 1797934"/>
                <a:gd name="connsiteX198" fmla="*/ 1261339 w 2147557"/>
                <a:gd name="connsiteY198" fmla="*/ 1455898 h 1797934"/>
                <a:gd name="connsiteX199" fmla="*/ 1257293 w 2147557"/>
                <a:gd name="connsiteY199" fmla="*/ 1473883 h 1797934"/>
                <a:gd name="connsiteX200" fmla="*/ 1211431 w 2147557"/>
                <a:gd name="connsiteY200" fmla="*/ 1512102 h 1797934"/>
                <a:gd name="connsiteX201" fmla="*/ 1191197 w 2147557"/>
                <a:gd name="connsiteY201" fmla="*/ 1509853 h 1797934"/>
                <a:gd name="connsiteX202" fmla="*/ 1033378 w 2147557"/>
                <a:gd name="connsiteY202" fmla="*/ 1427122 h 1797934"/>
                <a:gd name="connsiteX203" fmla="*/ 1011795 w 2147557"/>
                <a:gd name="connsiteY203" fmla="*/ 1412734 h 1797934"/>
                <a:gd name="connsiteX204" fmla="*/ 969081 w 2147557"/>
                <a:gd name="connsiteY204" fmla="*/ 1426672 h 1797934"/>
                <a:gd name="connsiteX205" fmla="*/ 975825 w 2147557"/>
                <a:gd name="connsiteY205" fmla="*/ 1458596 h 1797934"/>
                <a:gd name="connsiteX206" fmla="*/ 1226268 w 2147557"/>
                <a:gd name="connsiteY206" fmla="*/ 1542227 h 1797934"/>
                <a:gd name="connsiteX207" fmla="*/ 1251897 w 2147557"/>
                <a:gd name="connsiteY207" fmla="*/ 1552568 h 1797934"/>
                <a:gd name="connsiteX208" fmla="*/ 1272131 w 2147557"/>
                <a:gd name="connsiteY208" fmla="*/ 1569654 h 1797934"/>
                <a:gd name="connsiteX209" fmla="*/ 1319342 w 2147557"/>
                <a:gd name="connsiteY209" fmla="*/ 1570553 h 1797934"/>
                <a:gd name="connsiteX210" fmla="*/ 1315295 w 2147557"/>
                <a:gd name="connsiteY210" fmla="*/ 1540878 h 1797934"/>
                <a:gd name="connsiteX211" fmla="*/ 1356661 w 2147557"/>
                <a:gd name="connsiteY211" fmla="*/ 1527839 h 1797934"/>
                <a:gd name="connsiteX212" fmla="*/ 1348567 w 2147557"/>
                <a:gd name="connsiteY212" fmla="*/ 1497264 h 1797934"/>
                <a:gd name="connsiteX213" fmla="*/ 1309450 w 2147557"/>
                <a:gd name="connsiteY213" fmla="*/ 1497264 h 1797934"/>
                <a:gd name="connsiteX214" fmla="*/ 1300008 w 2147557"/>
                <a:gd name="connsiteY214" fmla="*/ 1461743 h 1797934"/>
                <a:gd name="connsiteX215" fmla="*/ 1261339 w 2147557"/>
                <a:gd name="connsiteY215" fmla="*/ 1455898 h 1797934"/>
                <a:gd name="connsiteX216" fmla="*/ 61280 w 2147557"/>
                <a:gd name="connsiteY216" fmla="*/ 732895 h 1797934"/>
                <a:gd name="connsiteX217" fmla="*/ 99049 w 2147557"/>
                <a:gd name="connsiteY217" fmla="*/ 723453 h 1797934"/>
                <a:gd name="connsiteX218" fmla="*/ 132321 w 2147557"/>
                <a:gd name="connsiteY218" fmla="*/ 696925 h 1797934"/>
                <a:gd name="connsiteX219" fmla="*/ 139066 w 2147557"/>
                <a:gd name="connsiteY219" fmla="*/ 672195 h 1797934"/>
                <a:gd name="connsiteX220" fmla="*/ 142663 w 2147557"/>
                <a:gd name="connsiteY220" fmla="*/ 656458 h 1797934"/>
                <a:gd name="connsiteX221" fmla="*/ 104444 w 2147557"/>
                <a:gd name="connsiteY221" fmla="*/ 534159 h 1797934"/>
                <a:gd name="connsiteX222" fmla="*/ 94553 w 2147557"/>
                <a:gd name="connsiteY222" fmla="*/ 497739 h 1797934"/>
                <a:gd name="connsiteX223" fmla="*/ 94103 w 2147557"/>
                <a:gd name="connsiteY223" fmla="*/ 388479 h 1797934"/>
                <a:gd name="connsiteX224" fmla="*/ 64877 w 2147557"/>
                <a:gd name="connsiteY224" fmla="*/ 423550 h 1797934"/>
                <a:gd name="connsiteX225" fmla="*/ 51388 w 2147557"/>
                <a:gd name="connsiteY225" fmla="*/ 478855 h 1797934"/>
                <a:gd name="connsiteX226" fmla="*/ 50939 w 2147557"/>
                <a:gd name="connsiteY226" fmla="*/ 502685 h 1797934"/>
                <a:gd name="connsiteX227" fmla="*/ 71622 w 2147557"/>
                <a:gd name="connsiteY227" fmla="*/ 630380 h 1797934"/>
                <a:gd name="connsiteX228" fmla="*/ 61280 w 2147557"/>
                <a:gd name="connsiteY228" fmla="*/ 732895 h 1797934"/>
                <a:gd name="connsiteX229" fmla="*/ 1795049 w 2147557"/>
                <a:gd name="connsiteY229" fmla="*/ 1572801 h 1797934"/>
                <a:gd name="connsiteX230" fmla="*/ 1808538 w 2147557"/>
                <a:gd name="connsiteY230" fmla="*/ 1592585 h 1797934"/>
                <a:gd name="connsiteX231" fmla="*/ 1886773 w 2147557"/>
                <a:gd name="connsiteY231" fmla="*/ 1569204 h 1797934"/>
                <a:gd name="connsiteX232" fmla="*/ 1933984 w 2147557"/>
                <a:gd name="connsiteY232" fmla="*/ 1507605 h 1797934"/>
                <a:gd name="connsiteX233" fmla="*/ 1974900 w 2147557"/>
                <a:gd name="connsiteY233" fmla="*/ 1429370 h 1797934"/>
                <a:gd name="connsiteX234" fmla="*/ 1975350 w 2147557"/>
                <a:gd name="connsiteY234" fmla="*/ 1425773 h 1797934"/>
                <a:gd name="connsiteX235" fmla="*/ 1942527 w 2147557"/>
                <a:gd name="connsiteY235" fmla="*/ 1400594 h 1797934"/>
                <a:gd name="connsiteX236" fmla="*/ 1904309 w 2147557"/>
                <a:gd name="connsiteY236" fmla="*/ 1428471 h 1797934"/>
                <a:gd name="connsiteX237" fmla="*/ 1820678 w 2147557"/>
                <a:gd name="connsiteY237" fmla="*/ 1528288 h 1797934"/>
                <a:gd name="connsiteX238" fmla="*/ 1795049 w 2147557"/>
                <a:gd name="connsiteY238" fmla="*/ 1572801 h 1797934"/>
                <a:gd name="connsiteX239" fmla="*/ 875558 w 2147557"/>
                <a:gd name="connsiteY239" fmla="*/ 1353383 h 1797934"/>
                <a:gd name="connsiteX240" fmla="*/ 854425 w 2147557"/>
                <a:gd name="connsiteY240" fmla="*/ 1319661 h 1797934"/>
                <a:gd name="connsiteX241" fmla="*/ 719537 w 2147557"/>
                <a:gd name="connsiteY241" fmla="*/ 1225688 h 1797934"/>
                <a:gd name="connsiteX242" fmla="*/ 694357 w 2147557"/>
                <a:gd name="connsiteY242" fmla="*/ 1221641 h 1797934"/>
                <a:gd name="connsiteX243" fmla="*/ 684466 w 2147557"/>
                <a:gd name="connsiteY243" fmla="*/ 1241875 h 1797934"/>
                <a:gd name="connsiteX244" fmla="*/ 714591 w 2147557"/>
                <a:gd name="connsiteY244" fmla="*/ 1274698 h 1797934"/>
                <a:gd name="connsiteX245" fmla="*/ 811711 w 2147557"/>
                <a:gd name="connsiteY245" fmla="*/ 1382609 h 1797934"/>
                <a:gd name="connsiteX246" fmla="*/ 821602 w 2147557"/>
                <a:gd name="connsiteY246" fmla="*/ 1396097 h 1797934"/>
                <a:gd name="connsiteX247" fmla="*/ 863418 w 2147557"/>
                <a:gd name="connsiteY247" fmla="*/ 1393400 h 1797934"/>
                <a:gd name="connsiteX248" fmla="*/ 875558 w 2147557"/>
                <a:gd name="connsiteY248" fmla="*/ 1353383 h 1797934"/>
                <a:gd name="connsiteX249" fmla="*/ 1435346 w 2147557"/>
                <a:gd name="connsiteY249" fmla="*/ 1578647 h 1797934"/>
                <a:gd name="connsiteX250" fmla="*/ 1474463 w 2147557"/>
                <a:gd name="connsiteY250" fmla="*/ 1611919 h 1797934"/>
                <a:gd name="connsiteX251" fmla="*/ 1508635 w 2147557"/>
                <a:gd name="connsiteY251" fmla="*/ 1639347 h 1797934"/>
                <a:gd name="connsiteX252" fmla="*/ 1531566 w 2147557"/>
                <a:gd name="connsiteY252" fmla="*/ 1615067 h 1797934"/>
                <a:gd name="connsiteX253" fmla="*/ 1529318 w 2147557"/>
                <a:gd name="connsiteY253" fmla="*/ 1565158 h 1797934"/>
                <a:gd name="connsiteX254" fmla="*/ 1490200 w 2147557"/>
                <a:gd name="connsiteY254" fmla="*/ 1533684 h 1797934"/>
                <a:gd name="connsiteX255" fmla="*/ 1435346 w 2147557"/>
                <a:gd name="connsiteY255" fmla="*/ 1578647 h 1797934"/>
                <a:gd name="connsiteX256" fmla="*/ 103545 w 2147557"/>
                <a:gd name="connsiteY256" fmla="*/ 771563 h 1797934"/>
                <a:gd name="connsiteX257" fmla="*/ 208309 w 2147557"/>
                <a:gd name="connsiteY257" fmla="*/ 802138 h 1797934"/>
                <a:gd name="connsiteX258" fmla="*/ 135019 w 2147557"/>
                <a:gd name="connsiteY258" fmla="*/ 728848 h 1797934"/>
                <a:gd name="connsiteX259" fmla="*/ 103545 w 2147557"/>
                <a:gd name="connsiteY259" fmla="*/ 771563 h 179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</a:cxnLst>
              <a:rect l="l" t="t" r="r" b="b"/>
              <a:pathLst>
                <a:path w="2147557" h="1797934">
                  <a:moveTo>
                    <a:pt x="1036075" y="1753103"/>
                  </a:moveTo>
                  <a:cubicBezTo>
                    <a:pt x="1069798" y="1729272"/>
                    <a:pt x="1072046" y="1696449"/>
                    <a:pt x="1062604" y="1660929"/>
                  </a:cubicBezTo>
                  <a:cubicBezTo>
                    <a:pt x="1058557" y="1645641"/>
                    <a:pt x="1055409" y="1630804"/>
                    <a:pt x="1050464" y="1615516"/>
                  </a:cubicBezTo>
                  <a:cubicBezTo>
                    <a:pt x="1042370" y="1589438"/>
                    <a:pt x="1023486" y="1576399"/>
                    <a:pt x="997407" y="1571453"/>
                  </a:cubicBezTo>
                  <a:cubicBezTo>
                    <a:pt x="941204" y="1561111"/>
                    <a:pt x="893993" y="1576848"/>
                    <a:pt x="854875" y="1618664"/>
                  </a:cubicBezTo>
                  <a:cubicBezTo>
                    <a:pt x="847231" y="1626757"/>
                    <a:pt x="839588" y="1634850"/>
                    <a:pt x="827897" y="1642494"/>
                  </a:cubicBezTo>
                  <a:cubicBezTo>
                    <a:pt x="829696" y="1629455"/>
                    <a:pt x="830595" y="1616865"/>
                    <a:pt x="832843" y="1603826"/>
                  </a:cubicBezTo>
                  <a:cubicBezTo>
                    <a:pt x="836440" y="1582244"/>
                    <a:pt x="842285" y="1561111"/>
                    <a:pt x="844983" y="1539529"/>
                  </a:cubicBezTo>
                  <a:cubicBezTo>
                    <a:pt x="852177" y="1489171"/>
                    <a:pt x="826099" y="1455898"/>
                    <a:pt x="775740" y="1449154"/>
                  </a:cubicBezTo>
                  <a:cubicBezTo>
                    <a:pt x="755057" y="1446456"/>
                    <a:pt x="738871" y="1452301"/>
                    <a:pt x="728979" y="1471635"/>
                  </a:cubicBezTo>
                  <a:cubicBezTo>
                    <a:pt x="719986" y="1488721"/>
                    <a:pt x="709195" y="1504908"/>
                    <a:pt x="700203" y="1521993"/>
                  </a:cubicBezTo>
                  <a:cubicBezTo>
                    <a:pt x="686264" y="1549421"/>
                    <a:pt x="663783" y="1561561"/>
                    <a:pt x="634107" y="1563809"/>
                  </a:cubicBezTo>
                  <a:cubicBezTo>
                    <a:pt x="609827" y="1565608"/>
                    <a:pt x="585997" y="1567406"/>
                    <a:pt x="559918" y="1569204"/>
                  </a:cubicBezTo>
                  <a:cubicBezTo>
                    <a:pt x="558120" y="1535482"/>
                    <a:pt x="557221" y="1501760"/>
                    <a:pt x="573407" y="1469387"/>
                  </a:cubicBezTo>
                  <a:cubicBezTo>
                    <a:pt x="596788" y="1423974"/>
                    <a:pt x="584648" y="1394299"/>
                    <a:pt x="534290" y="1383508"/>
                  </a:cubicBezTo>
                  <a:cubicBezTo>
                    <a:pt x="497870" y="1375864"/>
                    <a:pt x="460101" y="1371368"/>
                    <a:pt x="422782" y="1370469"/>
                  </a:cubicBezTo>
                  <a:cubicBezTo>
                    <a:pt x="391757" y="1369569"/>
                    <a:pt x="370625" y="1353383"/>
                    <a:pt x="346794" y="1335847"/>
                  </a:cubicBezTo>
                  <a:cubicBezTo>
                    <a:pt x="369276" y="1315614"/>
                    <a:pt x="391308" y="1296280"/>
                    <a:pt x="415138" y="1275147"/>
                  </a:cubicBezTo>
                  <a:cubicBezTo>
                    <a:pt x="324763" y="1259860"/>
                    <a:pt x="241132" y="1264806"/>
                    <a:pt x="166044" y="1319211"/>
                  </a:cubicBezTo>
                  <a:cubicBezTo>
                    <a:pt x="159749" y="1323707"/>
                    <a:pt x="151655" y="1329103"/>
                    <a:pt x="148958" y="1336297"/>
                  </a:cubicBezTo>
                  <a:cubicBezTo>
                    <a:pt x="137267" y="1363275"/>
                    <a:pt x="116584" y="1361026"/>
                    <a:pt x="93653" y="1356980"/>
                  </a:cubicBezTo>
                  <a:cubicBezTo>
                    <a:pt x="75219" y="1353832"/>
                    <a:pt x="56784" y="1352034"/>
                    <a:pt x="34752" y="1348886"/>
                  </a:cubicBezTo>
                  <a:cubicBezTo>
                    <a:pt x="40148" y="1344390"/>
                    <a:pt x="43295" y="1341243"/>
                    <a:pt x="46892" y="1338994"/>
                  </a:cubicBezTo>
                  <a:cubicBezTo>
                    <a:pt x="97250" y="1306172"/>
                    <a:pt x="147159" y="1273349"/>
                    <a:pt x="197967" y="1241425"/>
                  </a:cubicBezTo>
                  <a:cubicBezTo>
                    <a:pt x="207859" y="1235130"/>
                    <a:pt x="211456" y="1228386"/>
                    <a:pt x="210557" y="1217145"/>
                  </a:cubicBezTo>
                  <a:cubicBezTo>
                    <a:pt x="206960" y="1175330"/>
                    <a:pt x="201564" y="1133964"/>
                    <a:pt x="201115" y="1092148"/>
                  </a:cubicBezTo>
                  <a:cubicBezTo>
                    <a:pt x="200665" y="1056178"/>
                    <a:pt x="205611" y="1020208"/>
                    <a:pt x="206960" y="984237"/>
                  </a:cubicBezTo>
                  <a:cubicBezTo>
                    <a:pt x="207409" y="976594"/>
                    <a:pt x="206061" y="966702"/>
                    <a:pt x="201564" y="961306"/>
                  </a:cubicBezTo>
                  <a:cubicBezTo>
                    <a:pt x="164695" y="919041"/>
                    <a:pt x="126476" y="877675"/>
                    <a:pt x="89157" y="835860"/>
                  </a:cubicBezTo>
                  <a:cubicBezTo>
                    <a:pt x="82413" y="828216"/>
                    <a:pt x="77017" y="826418"/>
                    <a:pt x="66676" y="829565"/>
                  </a:cubicBezTo>
                  <a:cubicBezTo>
                    <a:pt x="41047" y="837209"/>
                    <a:pt x="22162" y="828666"/>
                    <a:pt x="16317" y="803037"/>
                  </a:cubicBezTo>
                  <a:cubicBezTo>
                    <a:pt x="10472" y="776509"/>
                    <a:pt x="9123" y="748632"/>
                    <a:pt x="8224" y="721654"/>
                  </a:cubicBezTo>
                  <a:cubicBezTo>
                    <a:pt x="5526" y="647915"/>
                    <a:pt x="8224" y="574176"/>
                    <a:pt x="1030" y="501336"/>
                  </a:cubicBezTo>
                  <a:cubicBezTo>
                    <a:pt x="-5265" y="439737"/>
                    <a:pt x="17216" y="397472"/>
                    <a:pt x="70722" y="374541"/>
                  </a:cubicBezTo>
                  <a:cubicBezTo>
                    <a:pt x="108941" y="357905"/>
                    <a:pt x="130973" y="330028"/>
                    <a:pt x="153004" y="297654"/>
                  </a:cubicBezTo>
                  <a:cubicBezTo>
                    <a:pt x="171439" y="270227"/>
                    <a:pt x="183579" y="243249"/>
                    <a:pt x="179982" y="209527"/>
                  </a:cubicBezTo>
                  <a:cubicBezTo>
                    <a:pt x="179083" y="201434"/>
                    <a:pt x="184928" y="191092"/>
                    <a:pt x="190324" y="183898"/>
                  </a:cubicBezTo>
                  <a:cubicBezTo>
                    <a:pt x="201115" y="168611"/>
                    <a:pt x="213704" y="154672"/>
                    <a:pt x="225844" y="140284"/>
                  </a:cubicBezTo>
                  <a:cubicBezTo>
                    <a:pt x="228092" y="141633"/>
                    <a:pt x="230341" y="143432"/>
                    <a:pt x="232589" y="144780"/>
                  </a:cubicBezTo>
                  <a:cubicBezTo>
                    <a:pt x="246527" y="170859"/>
                    <a:pt x="260016" y="197387"/>
                    <a:pt x="274854" y="225264"/>
                  </a:cubicBezTo>
                  <a:cubicBezTo>
                    <a:pt x="286094" y="211326"/>
                    <a:pt x="295537" y="198736"/>
                    <a:pt x="305428" y="187046"/>
                  </a:cubicBezTo>
                  <a:cubicBezTo>
                    <a:pt x="331957" y="156471"/>
                    <a:pt x="360283" y="127245"/>
                    <a:pt x="385462" y="95771"/>
                  </a:cubicBezTo>
                  <a:cubicBezTo>
                    <a:pt x="403897" y="72390"/>
                    <a:pt x="420084" y="47211"/>
                    <a:pt x="434922" y="21582"/>
                  </a:cubicBezTo>
                  <a:cubicBezTo>
                    <a:pt x="441666" y="9892"/>
                    <a:pt x="447511" y="3597"/>
                    <a:pt x="461450" y="3597"/>
                  </a:cubicBezTo>
                  <a:cubicBezTo>
                    <a:pt x="479435" y="3147"/>
                    <a:pt x="497420" y="1349"/>
                    <a:pt x="515405" y="0"/>
                  </a:cubicBezTo>
                  <a:cubicBezTo>
                    <a:pt x="520801" y="42265"/>
                    <a:pt x="514056" y="55304"/>
                    <a:pt x="478985" y="73739"/>
                  </a:cubicBezTo>
                  <a:cubicBezTo>
                    <a:pt x="461450" y="83181"/>
                    <a:pt x="443465" y="92174"/>
                    <a:pt x="426379" y="102515"/>
                  </a:cubicBezTo>
                  <a:cubicBezTo>
                    <a:pt x="362981" y="141633"/>
                    <a:pt x="331957" y="200085"/>
                    <a:pt x="326561" y="273374"/>
                  </a:cubicBezTo>
                  <a:cubicBezTo>
                    <a:pt x="326111" y="280568"/>
                    <a:pt x="330158" y="288662"/>
                    <a:pt x="331957" y="296305"/>
                  </a:cubicBezTo>
                  <a:cubicBezTo>
                    <a:pt x="339151" y="292259"/>
                    <a:pt x="349043" y="290011"/>
                    <a:pt x="353089" y="284165"/>
                  </a:cubicBezTo>
                  <a:cubicBezTo>
                    <a:pt x="370175" y="258986"/>
                    <a:pt x="385462" y="232458"/>
                    <a:pt x="400750" y="206380"/>
                  </a:cubicBezTo>
                  <a:cubicBezTo>
                    <a:pt x="404347" y="200085"/>
                    <a:pt x="407045" y="192891"/>
                    <a:pt x="410642" y="184797"/>
                  </a:cubicBezTo>
                  <a:cubicBezTo>
                    <a:pt x="445263" y="195589"/>
                    <a:pt x="478985" y="205930"/>
                    <a:pt x="515855" y="217171"/>
                  </a:cubicBezTo>
                  <a:cubicBezTo>
                    <a:pt x="510459" y="223465"/>
                    <a:pt x="506413" y="227512"/>
                    <a:pt x="502366" y="232008"/>
                  </a:cubicBezTo>
                  <a:cubicBezTo>
                    <a:pt x="465946" y="269777"/>
                    <a:pt x="429976" y="307996"/>
                    <a:pt x="392207" y="344416"/>
                  </a:cubicBezTo>
                  <a:cubicBezTo>
                    <a:pt x="337352" y="397921"/>
                    <a:pt x="326561" y="462218"/>
                    <a:pt x="342298" y="533709"/>
                  </a:cubicBezTo>
                  <a:cubicBezTo>
                    <a:pt x="344996" y="545849"/>
                    <a:pt x="349942" y="557540"/>
                    <a:pt x="354438" y="569230"/>
                  </a:cubicBezTo>
                  <a:cubicBezTo>
                    <a:pt x="369725" y="606999"/>
                    <a:pt x="390858" y="635775"/>
                    <a:pt x="434922" y="649714"/>
                  </a:cubicBezTo>
                  <a:cubicBezTo>
                    <a:pt x="516305" y="675342"/>
                    <a:pt x="586896" y="722104"/>
                    <a:pt x="648046" y="781455"/>
                  </a:cubicBezTo>
                  <a:cubicBezTo>
                    <a:pt x="653441" y="786850"/>
                    <a:pt x="663333" y="789548"/>
                    <a:pt x="671426" y="789548"/>
                  </a:cubicBezTo>
                  <a:cubicBezTo>
                    <a:pt x="709195" y="790447"/>
                    <a:pt x="747414" y="789998"/>
                    <a:pt x="788330" y="789998"/>
                  </a:cubicBezTo>
                  <a:cubicBezTo>
                    <a:pt x="779337" y="832713"/>
                    <a:pt x="771244" y="871830"/>
                    <a:pt x="763151" y="910498"/>
                  </a:cubicBezTo>
                  <a:cubicBezTo>
                    <a:pt x="758205" y="933879"/>
                    <a:pt x="752360" y="956810"/>
                    <a:pt x="748763" y="980191"/>
                  </a:cubicBezTo>
                  <a:cubicBezTo>
                    <a:pt x="747863" y="987385"/>
                    <a:pt x="750112" y="997726"/>
                    <a:pt x="755057" y="1002672"/>
                  </a:cubicBezTo>
                  <a:cubicBezTo>
                    <a:pt x="810811" y="1062473"/>
                    <a:pt x="867015" y="1121824"/>
                    <a:pt x="924118" y="1180725"/>
                  </a:cubicBezTo>
                  <a:cubicBezTo>
                    <a:pt x="929513" y="1186570"/>
                    <a:pt x="939855" y="1190617"/>
                    <a:pt x="947948" y="1190167"/>
                  </a:cubicBezTo>
                  <a:cubicBezTo>
                    <a:pt x="975825" y="1189268"/>
                    <a:pt x="1004152" y="1186570"/>
                    <a:pt x="1032029" y="1184322"/>
                  </a:cubicBezTo>
                  <a:cubicBezTo>
                    <a:pt x="1043719" y="1183423"/>
                    <a:pt x="1054960" y="1182973"/>
                    <a:pt x="1071596" y="1182524"/>
                  </a:cubicBezTo>
                  <a:cubicBezTo>
                    <a:pt x="1045967" y="1210850"/>
                    <a:pt x="1025284" y="1236030"/>
                    <a:pt x="1001904" y="1258961"/>
                  </a:cubicBezTo>
                  <a:cubicBezTo>
                    <a:pt x="982570" y="1277845"/>
                    <a:pt x="974926" y="1298078"/>
                    <a:pt x="976724" y="1325056"/>
                  </a:cubicBezTo>
                  <a:cubicBezTo>
                    <a:pt x="978973" y="1360127"/>
                    <a:pt x="977174" y="1360577"/>
                    <a:pt x="1011346" y="1370469"/>
                  </a:cubicBezTo>
                  <a:cubicBezTo>
                    <a:pt x="1076542" y="1389803"/>
                    <a:pt x="1141738" y="1408687"/>
                    <a:pt x="1206934" y="1428471"/>
                  </a:cubicBezTo>
                  <a:cubicBezTo>
                    <a:pt x="1219074" y="1432068"/>
                    <a:pt x="1227168" y="1431168"/>
                    <a:pt x="1236610" y="1422176"/>
                  </a:cubicBezTo>
                  <a:cubicBezTo>
                    <a:pt x="1257742" y="1401943"/>
                    <a:pt x="1279774" y="1382609"/>
                    <a:pt x="1302705" y="1364174"/>
                  </a:cubicBezTo>
                  <a:cubicBezTo>
                    <a:pt x="1336427" y="1337646"/>
                    <a:pt x="1354413" y="1344390"/>
                    <a:pt x="1363855" y="1386206"/>
                  </a:cubicBezTo>
                  <a:cubicBezTo>
                    <a:pt x="1367901" y="1404640"/>
                    <a:pt x="1369700" y="1423075"/>
                    <a:pt x="1374646" y="1441060"/>
                  </a:cubicBezTo>
                  <a:cubicBezTo>
                    <a:pt x="1384538" y="1477031"/>
                    <a:pt x="1410167" y="1495465"/>
                    <a:pt x="1446586" y="1487372"/>
                  </a:cubicBezTo>
                  <a:cubicBezTo>
                    <a:pt x="1478960" y="1480178"/>
                    <a:pt x="1510434" y="1466689"/>
                    <a:pt x="1541908" y="1454999"/>
                  </a:cubicBezTo>
                  <a:cubicBezTo>
                    <a:pt x="1547303" y="1453200"/>
                    <a:pt x="1551350" y="1447355"/>
                    <a:pt x="1555397" y="1442409"/>
                  </a:cubicBezTo>
                  <a:cubicBezTo>
                    <a:pt x="1572932" y="1422176"/>
                    <a:pt x="1591367" y="1402392"/>
                    <a:pt x="1607554" y="1380810"/>
                  </a:cubicBezTo>
                  <a:cubicBezTo>
                    <a:pt x="1620593" y="1362825"/>
                    <a:pt x="1636780" y="1354282"/>
                    <a:pt x="1658811" y="1351135"/>
                  </a:cubicBezTo>
                  <a:cubicBezTo>
                    <a:pt x="1688487" y="1347088"/>
                    <a:pt x="1717713" y="1340793"/>
                    <a:pt x="1747388" y="1335398"/>
                  </a:cubicBezTo>
                  <a:cubicBezTo>
                    <a:pt x="1752334" y="1334498"/>
                    <a:pt x="1757730" y="1333599"/>
                    <a:pt x="1761776" y="1330901"/>
                  </a:cubicBezTo>
                  <a:cubicBezTo>
                    <a:pt x="1818879" y="1294931"/>
                    <a:pt x="1856648" y="1245921"/>
                    <a:pt x="1862943" y="1177578"/>
                  </a:cubicBezTo>
                  <a:cubicBezTo>
                    <a:pt x="1864292" y="1162740"/>
                    <a:pt x="1869238" y="1155996"/>
                    <a:pt x="1881827" y="1150150"/>
                  </a:cubicBezTo>
                  <a:cubicBezTo>
                    <a:pt x="1918247" y="1133964"/>
                    <a:pt x="1954217" y="1116428"/>
                    <a:pt x="1990637" y="1100242"/>
                  </a:cubicBezTo>
                  <a:cubicBezTo>
                    <a:pt x="2000529" y="1095745"/>
                    <a:pt x="2004576" y="1090350"/>
                    <a:pt x="2004576" y="1079109"/>
                  </a:cubicBezTo>
                  <a:cubicBezTo>
                    <a:pt x="2004126" y="1045837"/>
                    <a:pt x="2007274" y="1012564"/>
                    <a:pt x="2004576" y="979741"/>
                  </a:cubicBezTo>
                  <a:cubicBezTo>
                    <a:pt x="2002777" y="955461"/>
                    <a:pt x="1994235" y="931181"/>
                    <a:pt x="1987940" y="907351"/>
                  </a:cubicBezTo>
                  <a:cubicBezTo>
                    <a:pt x="1982095" y="884420"/>
                    <a:pt x="1975350" y="861938"/>
                    <a:pt x="1971753" y="838108"/>
                  </a:cubicBezTo>
                  <a:cubicBezTo>
                    <a:pt x="1977598" y="848899"/>
                    <a:pt x="1983443" y="859241"/>
                    <a:pt x="1989288" y="870032"/>
                  </a:cubicBezTo>
                  <a:cubicBezTo>
                    <a:pt x="1992885" y="876776"/>
                    <a:pt x="1995583" y="883521"/>
                    <a:pt x="2000080" y="889815"/>
                  </a:cubicBezTo>
                  <a:cubicBezTo>
                    <a:pt x="2049988" y="960857"/>
                    <a:pt x="2067074" y="1040891"/>
                    <a:pt x="2068873" y="1126320"/>
                  </a:cubicBezTo>
                  <a:cubicBezTo>
                    <a:pt x="2069322" y="1153298"/>
                    <a:pt x="2067974" y="1177578"/>
                    <a:pt x="2052686" y="1200509"/>
                  </a:cubicBezTo>
                  <a:cubicBezTo>
                    <a:pt x="2044593" y="1213098"/>
                    <a:pt x="2038748" y="1227037"/>
                    <a:pt x="2029755" y="1243224"/>
                  </a:cubicBezTo>
                  <a:cubicBezTo>
                    <a:pt x="2080563" y="1248619"/>
                    <a:pt x="2116533" y="1276946"/>
                    <a:pt x="2147558" y="1310668"/>
                  </a:cubicBezTo>
                  <a:cubicBezTo>
                    <a:pt x="2130922" y="1306172"/>
                    <a:pt x="2112936" y="1299877"/>
                    <a:pt x="2094951" y="1297629"/>
                  </a:cubicBezTo>
                  <a:cubicBezTo>
                    <a:pt x="2063927" y="1293582"/>
                    <a:pt x="2031554" y="1313366"/>
                    <a:pt x="2018964" y="1341692"/>
                  </a:cubicBezTo>
                  <a:cubicBezTo>
                    <a:pt x="2016716" y="1346638"/>
                    <a:pt x="2016266" y="1352483"/>
                    <a:pt x="2016716" y="1357879"/>
                  </a:cubicBezTo>
                  <a:cubicBezTo>
                    <a:pt x="2019414" y="1406439"/>
                    <a:pt x="2023011" y="1454999"/>
                    <a:pt x="2025259" y="1503559"/>
                  </a:cubicBezTo>
                  <a:cubicBezTo>
                    <a:pt x="2025709" y="1510753"/>
                    <a:pt x="2021662" y="1520645"/>
                    <a:pt x="2016266" y="1525590"/>
                  </a:cubicBezTo>
                  <a:cubicBezTo>
                    <a:pt x="1969955" y="1568305"/>
                    <a:pt x="1922294" y="1609671"/>
                    <a:pt x="1875982" y="1652386"/>
                  </a:cubicBezTo>
                  <a:cubicBezTo>
                    <a:pt x="1844508" y="1681612"/>
                    <a:pt x="1844958" y="1682061"/>
                    <a:pt x="1811236" y="1655983"/>
                  </a:cubicBezTo>
                  <a:cubicBezTo>
                    <a:pt x="1794150" y="1642494"/>
                    <a:pt x="1777064" y="1629455"/>
                    <a:pt x="1758179" y="1614617"/>
                  </a:cubicBezTo>
                  <a:cubicBezTo>
                    <a:pt x="1750086" y="1638897"/>
                    <a:pt x="1741543" y="1660479"/>
                    <a:pt x="1736148" y="1682961"/>
                  </a:cubicBezTo>
                  <a:cubicBezTo>
                    <a:pt x="1732101" y="1697798"/>
                    <a:pt x="1723558" y="1705892"/>
                    <a:pt x="1710519" y="1712186"/>
                  </a:cubicBezTo>
                  <a:cubicBezTo>
                    <a:pt x="1654765" y="1738265"/>
                    <a:pt x="1595863" y="1741412"/>
                    <a:pt x="1538760" y="1723427"/>
                  </a:cubicBezTo>
                  <a:cubicBezTo>
                    <a:pt x="1502341" y="1712186"/>
                    <a:pt x="1478060" y="1717132"/>
                    <a:pt x="1456029" y="1747257"/>
                  </a:cubicBezTo>
                  <a:cubicBezTo>
                    <a:pt x="1445238" y="1761646"/>
                    <a:pt x="1430849" y="1772886"/>
                    <a:pt x="1417361" y="1785026"/>
                  </a:cubicBezTo>
                  <a:cubicBezTo>
                    <a:pt x="1395329" y="1804810"/>
                    <a:pt x="1380941" y="1802112"/>
                    <a:pt x="1368351" y="1775134"/>
                  </a:cubicBezTo>
                  <a:cubicBezTo>
                    <a:pt x="1360707" y="1758049"/>
                    <a:pt x="1355762" y="1740063"/>
                    <a:pt x="1349467" y="1722528"/>
                  </a:cubicBezTo>
                  <a:cubicBezTo>
                    <a:pt x="1344071" y="1706791"/>
                    <a:pt x="1337327" y="1691054"/>
                    <a:pt x="1333280" y="1674867"/>
                  </a:cubicBezTo>
                  <a:cubicBezTo>
                    <a:pt x="1323388" y="1635749"/>
                    <a:pt x="1293263" y="1623610"/>
                    <a:pt x="1258192" y="1617764"/>
                  </a:cubicBezTo>
                  <a:cubicBezTo>
                    <a:pt x="1248300" y="1616415"/>
                    <a:pt x="1238408" y="1617315"/>
                    <a:pt x="1228517" y="1618214"/>
                  </a:cubicBezTo>
                  <a:cubicBezTo>
                    <a:pt x="1198841" y="1620912"/>
                    <a:pt x="1174111" y="1629904"/>
                    <a:pt x="1171863" y="1666324"/>
                  </a:cubicBezTo>
                  <a:cubicBezTo>
                    <a:pt x="1170515" y="1687457"/>
                    <a:pt x="1157026" y="1696899"/>
                    <a:pt x="1137692" y="1704543"/>
                  </a:cubicBezTo>
                  <a:cubicBezTo>
                    <a:pt x="1103520" y="1718481"/>
                    <a:pt x="1070247" y="1736466"/>
                    <a:pt x="1036075" y="1753103"/>
                  </a:cubicBezTo>
                  <a:close/>
                  <a:moveTo>
                    <a:pt x="633658" y="888467"/>
                  </a:moveTo>
                  <a:cubicBezTo>
                    <a:pt x="656139" y="872730"/>
                    <a:pt x="673225" y="863737"/>
                    <a:pt x="686264" y="851147"/>
                  </a:cubicBezTo>
                  <a:cubicBezTo>
                    <a:pt x="697505" y="840356"/>
                    <a:pt x="691660" y="830015"/>
                    <a:pt x="675473" y="830015"/>
                  </a:cubicBezTo>
                  <a:cubicBezTo>
                    <a:pt x="665132" y="830015"/>
                    <a:pt x="654340" y="831364"/>
                    <a:pt x="643999" y="833612"/>
                  </a:cubicBezTo>
                  <a:cubicBezTo>
                    <a:pt x="630061" y="836759"/>
                    <a:pt x="621518" y="832713"/>
                    <a:pt x="612525" y="821472"/>
                  </a:cubicBezTo>
                  <a:cubicBezTo>
                    <a:pt x="600835" y="807084"/>
                    <a:pt x="586896" y="794044"/>
                    <a:pt x="571609" y="783703"/>
                  </a:cubicBezTo>
                  <a:cubicBezTo>
                    <a:pt x="537437" y="759873"/>
                    <a:pt x="497420" y="752679"/>
                    <a:pt x="457403" y="745035"/>
                  </a:cubicBezTo>
                  <a:cubicBezTo>
                    <a:pt x="424131" y="738740"/>
                    <a:pt x="394455" y="745485"/>
                    <a:pt x="371074" y="769315"/>
                  </a:cubicBezTo>
                  <a:cubicBezTo>
                    <a:pt x="348143" y="792246"/>
                    <a:pt x="328360" y="817875"/>
                    <a:pt x="308126" y="843054"/>
                  </a:cubicBezTo>
                  <a:cubicBezTo>
                    <a:pt x="304979" y="847101"/>
                    <a:pt x="304080" y="854744"/>
                    <a:pt x="304979" y="860140"/>
                  </a:cubicBezTo>
                  <a:cubicBezTo>
                    <a:pt x="309475" y="899707"/>
                    <a:pt x="334205" y="920390"/>
                    <a:pt x="370625" y="930282"/>
                  </a:cubicBezTo>
                  <a:cubicBezTo>
                    <a:pt x="440767" y="949616"/>
                    <a:pt x="512258" y="966252"/>
                    <a:pt x="575206" y="1005370"/>
                  </a:cubicBezTo>
                  <a:cubicBezTo>
                    <a:pt x="577454" y="1006719"/>
                    <a:pt x="579702" y="1007168"/>
                    <a:pt x="581950" y="1008068"/>
                  </a:cubicBezTo>
                  <a:cubicBezTo>
                    <a:pt x="600835" y="1014812"/>
                    <a:pt x="618820" y="1011665"/>
                    <a:pt x="635456" y="1000874"/>
                  </a:cubicBezTo>
                  <a:cubicBezTo>
                    <a:pt x="643999" y="995478"/>
                    <a:pt x="645798" y="989633"/>
                    <a:pt x="643999" y="979292"/>
                  </a:cubicBezTo>
                  <a:cubicBezTo>
                    <a:pt x="638603" y="946469"/>
                    <a:pt x="636355" y="913646"/>
                    <a:pt x="633658" y="888467"/>
                  </a:cubicBezTo>
                  <a:close/>
                  <a:moveTo>
                    <a:pt x="1594514" y="1526939"/>
                  </a:moveTo>
                  <a:cubicBezTo>
                    <a:pt x="1592716" y="1527839"/>
                    <a:pt x="1591367" y="1528288"/>
                    <a:pt x="1589569" y="1529188"/>
                  </a:cubicBezTo>
                  <a:cubicBezTo>
                    <a:pt x="1600809" y="1555716"/>
                    <a:pt x="1612050" y="1582693"/>
                    <a:pt x="1623291" y="1609221"/>
                  </a:cubicBezTo>
                  <a:cubicBezTo>
                    <a:pt x="1624190" y="1611470"/>
                    <a:pt x="1626438" y="1612819"/>
                    <a:pt x="1628686" y="1614167"/>
                  </a:cubicBezTo>
                  <a:cubicBezTo>
                    <a:pt x="1663308" y="1637098"/>
                    <a:pt x="1723558" y="1620012"/>
                    <a:pt x="1741543" y="1581794"/>
                  </a:cubicBezTo>
                  <a:cubicBezTo>
                    <a:pt x="1742892" y="1579096"/>
                    <a:pt x="1743791" y="1575499"/>
                    <a:pt x="1743341" y="1572801"/>
                  </a:cubicBezTo>
                  <a:cubicBezTo>
                    <a:pt x="1736597" y="1534133"/>
                    <a:pt x="1756830" y="1507156"/>
                    <a:pt x="1782459" y="1482876"/>
                  </a:cubicBezTo>
                  <a:cubicBezTo>
                    <a:pt x="1828321" y="1438812"/>
                    <a:pt x="1875532" y="1395648"/>
                    <a:pt x="1919596" y="1349786"/>
                  </a:cubicBezTo>
                  <a:cubicBezTo>
                    <a:pt x="1936232" y="1332250"/>
                    <a:pt x="1949272" y="1309769"/>
                    <a:pt x="1958714" y="1287287"/>
                  </a:cubicBezTo>
                  <a:cubicBezTo>
                    <a:pt x="1973102" y="1252666"/>
                    <a:pt x="1962311" y="1223890"/>
                    <a:pt x="1931736" y="1201858"/>
                  </a:cubicBezTo>
                  <a:cubicBezTo>
                    <a:pt x="1925891" y="1197361"/>
                    <a:pt x="1918697" y="1194214"/>
                    <a:pt x="1912402" y="1191067"/>
                  </a:cubicBezTo>
                  <a:cubicBezTo>
                    <a:pt x="1893068" y="1181175"/>
                    <a:pt x="1882726" y="1185671"/>
                    <a:pt x="1875532" y="1206354"/>
                  </a:cubicBezTo>
                  <a:cubicBezTo>
                    <a:pt x="1867889" y="1227487"/>
                    <a:pt x="1872835" y="1245921"/>
                    <a:pt x="1888122" y="1261209"/>
                  </a:cubicBezTo>
                  <a:cubicBezTo>
                    <a:pt x="1902960" y="1276046"/>
                    <a:pt x="1897115" y="1288186"/>
                    <a:pt x="1885874" y="1301226"/>
                  </a:cubicBezTo>
                  <a:cubicBezTo>
                    <a:pt x="1870137" y="1318761"/>
                    <a:pt x="1849004" y="1322808"/>
                    <a:pt x="1827872" y="1328653"/>
                  </a:cubicBezTo>
                  <a:cubicBezTo>
                    <a:pt x="1812584" y="1332700"/>
                    <a:pt x="1797297" y="1338545"/>
                    <a:pt x="1783808" y="1346638"/>
                  </a:cubicBezTo>
                  <a:cubicBezTo>
                    <a:pt x="1759078" y="1361026"/>
                    <a:pt x="1734799" y="1376763"/>
                    <a:pt x="1711867" y="1393849"/>
                  </a:cubicBezTo>
                  <a:cubicBezTo>
                    <a:pt x="1681743" y="1416780"/>
                    <a:pt x="1652067" y="1441060"/>
                    <a:pt x="1623740" y="1466240"/>
                  </a:cubicBezTo>
                  <a:cubicBezTo>
                    <a:pt x="1605306" y="1481527"/>
                    <a:pt x="1594964" y="1502210"/>
                    <a:pt x="1594514" y="1526939"/>
                  </a:cubicBezTo>
                  <a:close/>
                  <a:moveTo>
                    <a:pt x="888597" y="1254464"/>
                  </a:moveTo>
                  <a:cubicBezTo>
                    <a:pt x="893993" y="1252216"/>
                    <a:pt x="903435" y="1250418"/>
                    <a:pt x="903884" y="1247270"/>
                  </a:cubicBezTo>
                  <a:cubicBezTo>
                    <a:pt x="904784" y="1240076"/>
                    <a:pt x="903435" y="1231084"/>
                    <a:pt x="899838" y="1224789"/>
                  </a:cubicBezTo>
                  <a:cubicBezTo>
                    <a:pt x="868364" y="1176679"/>
                    <a:pt x="829246" y="1136212"/>
                    <a:pt x="773042" y="1118676"/>
                  </a:cubicBezTo>
                  <a:cubicBezTo>
                    <a:pt x="726281" y="1103839"/>
                    <a:pt x="678620" y="1089451"/>
                    <a:pt x="630061" y="1081807"/>
                  </a:cubicBezTo>
                  <a:cubicBezTo>
                    <a:pt x="525297" y="1066070"/>
                    <a:pt x="424131" y="1042689"/>
                    <a:pt x="335554" y="981090"/>
                  </a:cubicBezTo>
                  <a:cubicBezTo>
                    <a:pt x="331507" y="978392"/>
                    <a:pt x="327011" y="976144"/>
                    <a:pt x="322514" y="973896"/>
                  </a:cubicBezTo>
                  <a:cubicBezTo>
                    <a:pt x="318468" y="972097"/>
                    <a:pt x="314871" y="969849"/>
                    <a:pt x="310824" y="968500"/>
                  </a:cubicBezTo>
                  <a:cubicBezTo>
                    <a:pt x="290141" y="961306"/>
                    <a:pt x="282048" y="967152"/>
                    <a:pt x="281149" y="989633"/>
                  </a:cubicBezTo>
                  <a:cubicBezTo>
                    <a:pt x="280249" y="1004920"/>
                    <a:pt x="283846" y="1017960"/>
                    <a:pt x="296436" y="1027851"/>
                  </a:cubicBezTo>
                  <a:cubicBezTo>
                    <a:pt x="313522" y="1041340"/>
                    <a:pt x="322964" y="1063372"/>
                    <a:pt x="348143" y="1068318"/>
                  </a:cubicBezTo>
                  <a:cubicBezTo>
                    <a:pt x="421882" y="1083605"/>
                    <a:pt x="496071" y="1098893"/>
                    <a:pt x="568911" y="1117328"/>
                  </a:cubicBezTo>
                  <a:cubicBezTo>
                    <a:pt x="599486" y="1124971"/>
                    <a:pt x="629161" y="1137111"/>
                    <a:pt x="657938" y="1150600"/>
                  </a:cubicBezTo>
                  <a:cubicBezTo>
                    <a:pt x="719537" y="1179376"/>
                    <a:pt x="779787" y="1210850"/>
                    <a:pt x="840936" y="1240076"/>
                  </a:cubicBezTo>
                  <a:cubicBezTo>
                    <a:pt x="855325" y="1246821"/>
                    <a:pt x="871961" y="1249518"/>
                    <a:pt x="888597" y="1254464"/>
                  </a:cubicBezTo>
                  <a:close/>
                  <a:moveTo>
                    <a:pt x="224046" y="573726"/>
                  </a:moveTo>
                  <a:cubicBezTo>
                    <a:pt x="228542" y="558439"/>
                    <a:pt x="235286" y="546749"/>
                    <a:pt x="234387" y="535958"/>
                  </a:cubicBezTo>
                  <a:cubicBezTo>
                    <a:pt x="231240" y="496840"/>
                    <a:pt x="258217" y="475258"/>
                    <a:pt x="278900" y="449629"/>
                  </a:cubicBezTo>
                  <a:cubicBezTo>
                    <a:pt x="280699" y="447830"/>
                    <a:pt x="282947" y="446032"/>
                    <a:pt x="283846" y="444233"/>
                  </a:cubicBezTo>
                  <a:cubicBezTo>
                    <a:pt x="285645" y="440636"/>
                    <a:pt x="288343" y="436590"/>
                    <a:pt x="288343" y="432543"/>
                  </a:cubicBezTo>
                  <a:cubicBezTo>
                    <a:pt x="288792" y="408713"/>
                    <a:pt x="290591" y="384882"/>
                    <a:pt x="287893" y="361502"/>
                  </a:cubicBezTo>
                  <a:cubicBezTo>
                    <a:pt x="286094" y="345765"/>
                    <a:pt x="280699" y="325531"/>
                    <a:pt x="269458" y="317888"/>
                  </a:cubicBezTo>
                  <a:cubicBezTo>
                    <a:pt x="253272" y="306197"/>
                    <a:pt x="230341" y="303499"/>
                    <a:pt x="207409" y="296305"/>
                  </a:cubicBezTo>
                  <a:cubicBezTo>
                    <a:pt x="209658" y="328229"/>
                    <a:pt x="194370" y="349362"/>
                    <a:pt x="173687" y="367347"/>
                  </a:cubicBezTo>
                  <a:cubicBezTo>
                    <a:pt x="151655" y="386231"/>
                    <a:pt x="144911" y="413658"/>
                    <a:pt x="134570" y="438838"/>
                  </a:cubicBezTo>
                  <a:cubicBezTo>
                    <a:pt x="132771" y="442435"/>
                    <a:pt x="133670" y="448730"/>
                    <a:pt x="135469" y="452327"/>
                  </a:cubicBezTo>
                  <a:cubicBezTo>
                    <a:pt x="154353" y="483801"/>
                    <a:pt x="174137" y="514825"/>
                    <a:pt x="193021" y="546299"/>
                  </a:cubicBezTo>
                  <a:cubicBezTo>
                    <a:pt x="208309" y="571478"/>
                    <a:pt x="216852" y="597557"/>
                    <a:pt x="202014" y="626783"/>
                  </a:cubicBezTo>
                  <a:cubicBezTo>
                    <a:pt x="195269" y="640271"/>
                    <a:pt x="193921" y="656458"/>
                    <a:pt x="190773" y="671745"/>
                  </a:cubicBezTo>
                  <a:cubicBezTo>
                    <a:pt x="188075" y="684335"/>
                    <a:pt x="192122" y="692428"/>
                    <a:pt x="205611" y="696925"/>
                  </a:cubicBezTo>
                  <a:cubicBezTo>
                    <a:pt x="212355" y="699173"/>
                    <a:pt x="220898" y="705468"/>
                    <a:pt x="223596" y="711762"/>
                  </a:cubicBezTo>
                  <a:cubicBezTo>
                    <a:pt x="233038" y="733794"/>
                    <a:pt x="249225" y="736042"/>
                    <a:pt x="270807" y="730197"/>
                  </a:cubicBezTo>
                  <a:cubicBezTo>
                    <a:pt x="274404" y="673994"/>
                    <a:pt x="290141" y="617790"/>
                    <a:pt x="275303" y="558889"/>
                  </a:cubicBezTo>
                  <a:cubicBezTo>
                    <a:pt x="258667" y="563385"/>
                    <a:pt x="243380" y="567881"/>
                    <a:pt x="224046" y="573726"/>
                  </a:cubicBezTo>
                  <a:close/>
                  <a:moveTo>
                    <a:pt x="693908" y="1397446"/>
                  </a:moveTo>
                  <a:cubicBezTo>
                    <a:pt x="694807" y="1396097"/>
                    <a:pt x="695257" y="1394299"/>
                    <a:pt x="696156" y="1392950"/>
                  </a:cubicBezTo>
                  <a:cubicBezTo>
                    <a:pt x="703800" y="1392500"/>
                    <a:pt x="711443" y="1393400"/>
                    <a:pt x="718188" y="1390702"/>
                  </a:cubicBezTo>
                  <a:cubicBezTo>
                    <a:pt x="722684" y="1389353"/>
                    <a:pt x="729429" y="1381709"/>
                    <a:pt x="728529" y="1379012"/>
                  </a:cubicBezTo>
                  <a:cubicBezTo>
                    <a:pt x="722684" y="1358778"/>
                    <a:pt x="720886" y="1336297"/>
                    <a:pt x="699753" y="1322358"/>
                  </a:cubicBezTo>
                  <a:cubicBezTo>
                    <a:pt x="635456" y="1279194"/>
                    <a:pt x="572508" y="1234681"/>
                    <a:pt x="507761" y="1191966"/>
                  </a:cubicBezTo>
                  <a:cubicBezTo>
                    <a:pt x="491575" y="1181175"/>
                    <a:pt x="481683" y="1169035"/>
                    <a:pt x="475838" y="1151050"/>
                  </a:cubicBezTo>
                  <a:cubicBezTo>
                    <a:pt x="466396" y="1120925"/>
                    <a:pt x="433573" y="1097094"/>
                    <a:pt x="402099" y="1096195"/>
                  </a:cubicBezTo>
                  <a:cubicBezTo>
                    <a:pt x="388160" y="1095745"/>
                    <a:pt x="378268" y="1100691"/>
                    <a:pt x="377819" y="1115529"/>
                  </a:cubicBezTo>
                  <a:cubicBezTo>
                    <a:pt x="377369" y="1139809"/>
                    <a:pt x="381865" y="1162290"/>
                    <a:pt x="402548" y="1178927"/>
                  </a:cubicBezTo>
                  <a:cubicBezTo>
                    <a:pt x="487978" y="1246371"/>
                    <a:pt x="572958" y="1313815"/>
                    <a:pt x="658387" y="1380810"/>
                  </a:cubicBezTo>
                  <a:cubicBezTo>
                    <a:pt x="669178" y="1388004"/>
                    <a:pt x="682218" y="1391601"/>
                    <a:pt x="693908" y="1397446"/>
                  </a:cubicBezTo>
                  <a:close/>
                  <a:moveTo>
                    <a:pt x="1261339" y="1455898"/>
                  </a:moveTo>
                  <a:cubicBezTo>
                    <a:pt x="1259541" y="1463991"/>
                    <a:pt x="1258192" y="1468937"/>
                    <a:pt x="1257293" y="1473883"/>
                  </a:cubicBezTo>
                  <a:cubicBezTo>
                    <a:pt x="1252347" y="1504008"/>
                    <a:pt x="1242455" y="1512102"/>
                    <a:pt x="1211431" y="1512102"/>
                  </a:cubicBezTo>
                  <a:cubicBezTo>
                    <a:pt x="1204686" y="1512102"/>
                    <a:pt x="1197492" y="1511202"/>
                    <a:pt x="1191197" y="1509853"/>
                  </a:cubicBezTo>
                  <a:cubicBezTo>
                    <a:pt x="1130947" y="1496814"/>
                    <a:pt x="1081038" y="1463991"/>
                    <a:pt x="1033378" y="1427122"/>
                  </a:cubicBezTo>
                  <a:cubicBezTo>
                    <a:pt x="1026633" y="1421726"/>
                    <a:pt x="1019439" y="1415881"/>
                    <a:pt x="1011795" y="1412734"/>
                  </a:cubicBezTo>
                  <a:cubicBezTo>
                    <a:pt x="996508" y="1406439"/>
                    <a:pt x="976275" y="1413183"/>
                    <a:pt x="969081" y="1426672"/>
                  </a:cubicBezTo>
                  <a:cubicBezTo>
                    <a:pt x="962336" y="1439262"/>
                    <a:pt x="965933" y="1450053"/>
                    <a:pt x="975825" y="1458596"/>
                  </a:cubicBezTo>
                  <a:cubicBezTo>
                    <a:pt x="1048665" y="1518846"/>
                    <a:pt x="1127800" y="1559313"/>
                    <a:pt x="1226268" y="1542227"/>
                  </a:cubicBezTo>
                  <a:cubicBezTo>
                    <a:pt x="1237509" y="1540428"/>
                    <a:pt x="1244703" y="1543126"/>
                    <a:pt x="1251897" y="1552568"/>
                  </a:cubicBezTo>
                  <a:cubicBezTo>
                    <a:pt x="1257293" y="1559762"/>
                    <a:pt x="1264487" y="1568305"/>
                    <a:pt x="1272131" y="1569654"/>
                  </a:cubicBezTo>
                  <a:cubicBezTo>
                    <a:pt x="1286968" y="1572352"/>
                    <a:pt x="1302705" y="1570553"/>
                    <a:pt x="1319342" y="1570553"/>
                  </a:cubicBezTo>
                  <a:cubicBezTo>
                    <a:pt x="1317993" y="1559313"/>
                    <a:pt x="1316644" y="1550320"/>
                    <a:pt x="1315295" y="1540878"/>
                  </a:cubicBezTo>
                  <a:cubicBezTo>
                    <a:pt x="1329683" y="1536382"/>
                    <a:pt x="1342273" y="1532335"/>
                    <a:pt x="1356661" y="1527839"/>
                  </a:cubicBezTo>
                  <a:cubicBezTo>
                    <a:pt x="1353963" y="1517048"/>
                    <a:pt x="1351265" y="1507156"/>
                    <a:pt x="1348567" y="1497264"/>
                  </a:cubicBezTo>
                  <a:cubicBezTo>
                    <a:pt x="1334179" y="1497264"/>
                    <a:pt x="1322039" y="1497264"/>
                    <a:pt x="1309450" y="1497264"/>
                  </a:cubicBezTo>
                  <a:cubicBezTo>
                    <a:pt x="1306752" y="1484674"/>
                    <a:pt x="1307651" y="1468038"/>
                    <a:pt x="1300008" y="1461743"/>
                  </a:cubicBezTo>
                  <a:cubicBezTo>
                    <a:pt x="1291464" y="1454549"/>
                    <a:pt x="1275278" y="1457247"/>
                    <a:pt x="1261339" y="1455898"/>
                  </a:cubicBezTo>
                  <a:close/>
                  <a:moveTo>
                    <a:pt x="61280" y="732895"/>
                  </a:moveTo>
                  <a:cubicBezTo>
                    <a:pt x="73870" y="729748"/>
                    <a:pt x="87808" y="729298"/>
                    <a:pt x="99049" y="723453"/>
                  </a:cubicBezTo>
                  <a:cubicBezTo>
                    <a:pt x="111638" y="717158"/>
                    <a:pt x="122879" y="707266"/>
                    <a:pt x="132321" y="696925"/>
                  </a:cubicBezTo>
                  <a:cubicBezTo>
                    <a:pt x="137267" y="691079"/>
                    <a:pt x="137267" y="680738"/>
                    <a:pt x="139066" y="672195"/>
                  </a:cubicBezTo>
                  <a:cubicBezTo>
                    <a:pt x="140415" y="666800"/>
                    <a:pt x="143562" y="661404"/>
                    <a:pt x="142663" y="656458"/>
                  </a:cubicBezTo>
                  <a:cubicBezTo>
                    <a:pt x="132771" y="615092"/>
                    <a:pt x="130073" y="571478"/>
                    <a:pt x="104444" y="534159"/>
                  </a:cubicBezTo>
                  <a:cubicBezTo>
                    <a:pt x="97700" y="524267"/>
                    <a:pt x="95002" y="509879"/>
                    <a:pt x="94553" y="497739"/>
                  </a:cubicBezTo>
                  <a:cubicBezTo>
                    <a:pt x="93204" y="461319"/>
                    <a:pt x="94103" y="424899"/>
                    <a:pt x="94103" y="388479"/>
                  </a:cubicBezTo>
                  <a:cubicBezTo>
                    <a:pt x="81963" y="399270"/>
                    <a:pt x="74319" y="411860"/>
                    <a:pt x="64877" y="423550"/>
                  </a:cubicBezTo>
                  <a:cubicBezTo>
                    <a:pt x="51388" y="440187"/>
                    <a:pt x="41496" y="456373"/>
                    <a:pt x="51388" y="478855"/>
                  </a:cubicBezTo>
                  <a:cubicBezTo>
                    <a:pt x="54536" y="485599"/>
                    <a:pt x="53636" y="495491"/>
                    <a:pt x="50939" y="502685"/>
                  </a:cubicBezTo>
                  <a:cubicBezTo>
                    <a:pt x="34302" y="549446"/>
                    <a:pt x="37450" y="593060"/>
                    <a:pt x="71622" y="630380"/>
                  </a:cubicBezTo>
                  <a:cubicBezTo>
                    <a:pt x="59032" y="641620"/>
                    <a:pt x="55435" y="684785"/>
                    <a:pt x="61280" y="732895"/>
                  </a:cubicBezTo>
                  <a:close/>
                  <a:moveTo>
                    <a:pt x="1795049" y="1572801"/>
                  </a:moveTo>
                  <a:cubicBezTo>
                    <a:pt x="1800894" y="1581794"/>
                    <a:pt x="1803142" y="1589438"/>
                    <a:pt x="1808538" y="1592585"/>
                  </a:cubicBezTo>
                  <a:cubicBezTo>
                    <a:pt x="1835066" y="1607873"/>
                    <a:pt x="1869687" y="1595733"/>
                    <a:pt x="1886773" y="1569204"/>
                  </a:cubicBezTo>
                  <a:cubicBezTo>
                    <a:pt x="1900712" y="1547173"/>
                    <a:pt x="1914200" y="1521993"/>
                    <a:pt x="1933984" y="1507605"/>
                  </a:cubicBezTo>
                  <a:cubicBezTo>
                    <a:pt x="1962311" y="1486922"/>
                    <a:pt x="1972203" y="1461294"/>
                    <a:pt x="1974900" y="1429370"/>
                  </a:cubicBezTo>
                  <a:cubicBezTo>
                    <a:pt x="1974900" y="1428021"/>
                    <a:pt x="1975350" y="1426672"/>
                    <a:pt x="1975350" y="1425773"/>
                  </a:cubicBezTo>
                  <a:cubicBezTo>
                    <a:pt x="1979397" y="1398795"/>
                    <a:pt x="1968156" y="1389353"/>
                    <a:pt x="1942527" y="1400594"/>
                  </a:cubicBezTo>
                  <a:cubicBezTo>
                    <a:pt x="1928589" y="1406888"/>
                    <a:pt x="1914650" y="1417230"/>
                    <a:pt x="1904309" y="1428471"/>
                  </a:cubicBezTo>
                  <a:cubicBezTo>
                    <a:pt x="1875532" y="1460844"/>
                    <a:pt x="1855299" y="1500411"/>
                    <a:pt x="1820678" y="1528288"/>
                  </a:cubicBezTo>
                  <a:cubicBezTo>
                    <a:pt x="1808538" y="1538180"/>
                    <a:pt x="1803592" y="1557064"/>
                    <a:pt x="1795049" y="1572801"/>
                  </a:cubicBezTo>
                  <a:close/>
                  <a:moveTo>
                    <a:pt x="875558" y="1353383"/>
                  </a:moveTo>
                  <a:cubicBezTo>
                    <a:pt x="869263" y="1343041"/>
                    <a:pt x="864767" y="1327304"/>
                    <a:pt x="854425" y="1319661"/>
                  </a:cubicBezTo>
                  <a:cubicBezTo>
                    <a:pt x="810362" y="1286838"/>
                    <a:pt x="764949" y="1256263"/>
                    <a:pt x="719537" y="1225688"/>
                  </a:cubicBezTo>
                  <a:cubicBezTo>
                    <a:pt x="713242" y="1221192"/>
                    <a:pt x="702900" y="1221192"/>
                    <a:pt x="694357" y="1221641"/>
                  </a:cubicBezTo>
                  <a:cubicBezTo>
                    <a:pt x="680869" y="1222541"/>
                    <a:pt x="675923" y="1230634"/>
                    <a:pt x="684466" y="1241875"/>
                  </a:cubicBezTo>
                  <a:cubicBezTo>
                    <a:pt x="693458" y="1253565"/>
                    <a:pt x="702900" y="1266604"/>
                    <a:pt x="714591" y="1274698"/>
                  </a:cubicBezTo>
                  <a:cubicBezTo>
                    <a:pt x="755507" y="1303474"/>
                    <a:pt x="783834" y="1342592"/>
                    <a:pt x="811711" y="1382609"/>
                  </a:cubicBezTo>
                  <a:cubicBezTo>
                    <a:pt x="814858" y="1387105"/>
                    <a:pt x="818005" y="1392051"/>
                    <a:pt x="821602" y="1396097"/>
                  </a:cubicBezTo>
                  <a:cubicBezTo>
                    <a:pt x="834642" y="1411385"/>
                    <a:pt x="853976" y="1410935"/>
                    <a:pt x="863418" y="1393400"/>
                  </a:cubicBezTo>
                  <a:cubicBezTo>
                    <a:pt x="868813" y="1383058"/>
                    <a:pt x="870162" y="1370019"/>
                    <a:pt x="875558" y="1353383"/>
                  </a:cubicBezTo>
                  <a:close/>
                  <a:moveTo>
                    <a:pt x="1435346" y="1578647"/>
                  </a:moveTo>
                  <a:cubicBezTo>
                    <a:pt x="1469518" y="1580895"/>
                    <a:pt x="1469518" y="1580895"/>
                    <a:pt x="1474463" y="1611919"/>
                  </a:cubicBezTo>
                  <a:cubicBezTo>
                    <a:pt x="1476262" y="1623160"/>
                    <a:pt x="1495596" y="1638897"/>
                    <a:pt x="1508635" y="1639347"/>
                  </a:cubicBezTo>
                  <a:cubicBezTo>
                    <a:pt x="1525271" y="1640246"/>
                    <a:pt x="1530667" y="1627656"/>
                    <a:pt x="1531566" y="1615067"/>
                  </a:cubicBezTo>
                  <a:cubicBezTo>
                    <a:pt x="1532915" y="1598430"/>
                    <a:pt x="1532915" y="1581345"/>
                    <a:pt x="1529318" y="1565158"/>
                  </a:cubicBezTo>
                  <a:cubicBezTo>
                    <a:pt x="1525271" y="1545374"/>
                    <a:pt x="1510434" y="1535033"/>
                    <a:pt x="1490200" y="1533684"/>
                  </a:cubicBezTo>
                  <a:cubicBezTo>
                    <a:pt x="1453331" y="1531436"/>
                    <a:pt x="1443439" y="1539079"/>
                    <a:pt x="1435346" y="1578647"/>
                  </a:cubicBezTo>
                  <a:close/>
                  <a:moveTo>
                    <a:pt x="103545" y="771563"/>
                  </a:moveTo>
                  <a:cubicBezTo>
                    <a:pt x="141314" y="829565"/>
                    <a:pt x="177734" y="833612"/>
                    <a:pt x="208309" y="802138"/>
                  </a:cubicBezTo>
                  <a:cubicBezTo>
                    <a:pt x="184029" y="777858"/>
                    <a:pt x="160198" y="754027"/>
                    <a:pt x="135019" y="728848"/>
                  </a:cubicBezTo>
                  <a:cubicBezTo>
                    <a:pt x="125127" y="742337"/>
                    <a:pt x="114786" y="756725"/>
                    <a:pt x="103545" y="771563"/>
                  </a:cubicBezTo>
                  <a:close/>
                </a:path>
              </a:pathLst>
            </a:custGeom>
            <a:solidFill>
              <a:schemeClr val="accent3"/>
            </a:solidFill>
            <a:ln w="4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158">
              <a:extLst>
                <a:ext uri="{FF2B5EF4-FFF2-40B4-BE49-F238E27FC236}">
                  <a16:creationId xmlns:a16="http://schemas.microsoft.com/office/drawing/2014/main" id="{9EA5BC2E-D7D7-4099-BC8C-84BC8C659802}"/>
                </a:ext>
              </a:extLst>
            </p:cNvPr>
            <p:cNvSpPr/>
            <p:nvPr/>
          </p:nvSpPr>
          <p:spPr>
            <a:xfrm>
              <a:off x="2220385" y="146750"/>
              <a:ext cx="3262957" cy="4798887"/>
            </a:xfrm>
            <a:custGeom>
              <a:avLst/>
              <a:gdLst>
                <a:gd name="connsiteX0" fmla="*/ 2011190 w 3262957"/>
                <a:gd name="connsiteY0" fmla="*/ 3216643 h 4798887"/>
                <a:gd name="connsiteX1" fmla="*/ 1964428 w 3262957"/>
                <a:gd name="connsiteY1" fmla="*/ 3251714 h 4798887"/>
                <a:gd name="connsiteX2" fmla="*/ 1900131 w 3262957"/>
                <a:gd name="connsiteY2" fmla="*/ 3354679 h 4798887"/>
                <a:gd name="connsiteX3" fmla="*/ 1756700 w 3262957"/>
                <a:gd name="connsiteY3" fmla="*/ 3779578 h 4798887"/>
                <a:gd name="connsiteX4" fmla="*/ 1726575 w 3262957"/>
                <a:gd name="connsiteY4" fmla="*/ 3954484 h 4798887"/>
                <a:gd name="connsiteX5" fmla="*/ 1729273 w 3262957"/>
                <a:gd name="connsiteY5" fmla="*/ 3981911 h 4798887"/>
                <a:gd name="connsiteX6" fmla="*/ 1736017 w 3262957"/>
                <a:gd name="connsiteY6" fmla="*/ 3983261 h 4798887"/>
                <a:gd name="connsiteX7" fmla="*/ 1753103 w 3262957"/>
                <a:gd name="connsiteY7" fmla="*/ 3960329 h 4798887"/>
                <a:gd name="connsiteX8" fmla="*/ 1794019 w 3262957"/>
                <a:gd name="connsiteY8" fmla="*/ 3872202 h 4798887"/>
                <a:gd name="connsiteX9" fmla="*/ 1868657 w 3262957"/>
                <a:gd name="connsiteY9" fmla="*/ 3631201 h 4798887"/>
                <a:gd name="connsiteX10" fmla="*/ 2022431 w 3262957"/>
                <a:gd name="connsiteY10" fmla="*/ 3429767 h 4798887"/>
                <a:gd name="connsiteX11" fmla="*/ 2038168 w 3262957"/>
                <a:gd name="connsiteY11" fmla="*/ 3414930 h 4798887"/>
                <a:gd name="connsiteX12" fmla="*/ 2059300 w 3262957"/>
                <a:gd name="connsiteY12" fmla="*/ 3351082 h 4798887"/>
                <a:gd name="connsiteX13" fmla="*/ 2035470 w 3262957"/>
                <a:gd name="connsiteY13" fmla="*/ 3307468 h 4798887"/>
                <a:gd name="connsiteX14" fmla="*/ 1983762 w 3262957"/>
                <a:gd name="connsiteY14" fmla="*/ 3318709 h 4798887"/>
                <a:gd name="connsiteX15" fmla="*/ 1948242 w 3262957"/>
                <a:gd name="connsiteY15" fmla="*/ 3371316 h 4798887"/>
                <a:gd name="connsiteX16" fmla="*/ 1861014 w 3262957"/>
                <a:gd name="connsiteY16" fmla="*/ 3551167 h 4798887"/>
                <a:gd name="connsiteX17" fmla="*/ 1821446 w 3262957"/>
                <a:gd name="connsiteY17" fmla="*/ 3637496 h 4798887"/>
                <a:gd name="connsiteX18" fmla="*/ 2011190 w 3262957"/>
                <a:gd name="connsiteY18" fmla="*/ 3216643 h 4798887"/>
                <a:gd name="connsiteX19" fmla="*/ 1373167 w 3262957"/>
                <a:gd name="connsiteY19" fmla="*/ 2707664 h 4798887"/>
                <a:gd name="connsiteX20" fmla="*/ 1163639 w 3262957"/>
                <a:gd name="connsiteY20" fmla="*/ 2914043 h 4798887"/>
                <a:gd name="connsiteX21" fmla="*/ 1239627 w 3262957"/>
                <a:gd name="connsiteY21" fmla="*/ 3083104 h 4798887"/>
                <a:gd name="connsiteX22" fmla="*/ 1377213 w 3262957"/>
                <a:gd name="connsiteY22" fmla="*/ 3175727 h 4798887"/>
                <a:gd name="connsiteX23" fmla="*/ 1420827 w 3262957"/>
                <a:gd name="connsiteY23" fmla="*/ 3134361 h 4798887"/>
                <a:gd name="connsiteX24" fmla="*/ 1401943 w 3262957"/>
                <a:gd name="connsiteY24" fmla="*/ 3029598 h 4798887"/>
                <a:gd name="connsiteX25" fmla="*/ 1431169 w 3262957"/>
                <a:gd name="connsiteY25" fmla="*/ 2920338 h 4798887"/>
                <a:gd name="connsiteX26" fmla="*/ 1348886 w 3262957"/>
                <a:gd name="connsiteY26" fmla="*/ 2869080 h 4798887"/>
                <a:gd name="connsiteX27" fmla="*/ 1351135 w 3262957"/>
                <a:gd name="connsiteY27" fmla="*/ 2860987 h 4798887"/>
                <a:gd name="connsiteX28" fmla="*/ 1377663 w 3262957"/>
                <a:gd name="connsiteY28" fmla="*/ 2861437 h 4798887"/>
                <a:gd name="connsiteX29" fmla="*/ 1436564 w 3262957"/>
                <a:gd name="connsiteY29" fmla="*/ 2879422 h 4798887"/>
                <a:gd name="connsiteX30" fmla="*/ 1572352 w 3262957"/>
                <a:gd name="connsiteY30" fmla="*/ 2905950 h 4798887"/>
                <a:gd name="connsiteX31" fmla="*/ 1693302 w 3262957"/>
                <a:gd name="connsiteY31" fmla="*/ 2950013 h 4798887"/>
                <a:gd name="connsiteX32" fmla="*/ 1668573 w 3262957"/>
                <a:gd name="connsiteY32" fmla="*/ 2982837 h 4798887"/>
                <a:gd name="connsiteX33" fmla="*/ 1629005 w 3262957"/>
                <a:gd name="connsiteY33" fmla="*/ 2976991 h 4798887"/>
                <a:gd name="connsiteX34" fmla="*/ 1619563 w 3262957"/>
                <a:gd name="connsiteY34" fmla="*/ 2975642 h 4798887"/>
                <a:gd name="connsiteX35" fmla="*/ 1576848 w 3262957"/>
                <a:gd name="connsiteY35" fmla="*/ 3010713 h 4798887"/>
                <a:gd name="connsiteX36" fmla="*/ 1568305 w 3262957"/>
                <a:gd name="connsiteY36" fmla="*/ 3098391 h 4798887"/>
                <a:gd name="connsiteX37" fmla="*/ 1553917 w 3262957"/>
                <a:gd name="connsiteY37" fmla="*/ 3146052 h 4798887"/>
                <a:gd name="connsiteX38" fmla="*/ 1521544 w 3262957"/>
                <a:gd name="connsiteY38" fmla="*/ 3207651 h 4798887"/>
                <a:gd name="connsiteX39" fmla="*/ 1526940 w 3262957"/>
                <a:gd name="connsiteY39" fmla="*/ 3214395 h 4798887"/>
                <a:gd name="connsiteX40" fmla="*/ 1562460 w 3262957"/>
                <a:gd name="connsiteY40" fmla="*/ 3201356 h 4798887"/>
                <a:gd name="connsiteX41" fmla="*/ 1621362 w 3262957"/>
                <a:gd name="connsiteY41" fmla="*/ 3150098 h 4798887"/>
                <a:gd name="connsiteX42" fmla="*/ 1734668 w 3262957"/>
                <a:gd name="connsiteY42" fmla="*/ 2982837 h 4798887"/>
                <a:gd name="connsiteX43" fmla="*/ 1757599 w 3262957"/>
                <a:gd name="connsiteY43" fmla="*/ 2953611 h 4798887"/>
                <a:gd name="connsiteX44" fmla="*/ 1799415 w 3262957"/>
                <a:gd name="connsiteY44" fmla="*/ 2894260 h 4798887"/>
                <a:gd name="connsiteX45" fmla="*/ 1777383 w 3262957"/>
                <a:gd name="connsiteY45" fmla="*/ 2851994 h 4798887"/>
                <a:gd name="connsiteX46" fmla="*/ 1660929 w 3262957"/>
                <a:gd name="connsiteY46" fmla="*/ 2834459 h 4798887"/>
                <a:gd name="connsiteX47" fmla="*/ 1533684 w 3262957"/>
                <a:gd name="connsiteY47" fmla="*/ 2782752 h 4798887"/>
                <a:gd name="connsiteX48" fmla="*/ 1373167 w 3262957"/>
                <a:gd name="connsiteY48" fmla="*/ 2707664 h 4798887"/>
                <a:gd name="connsiteX49" fmla="*/ 2581319 w 3262957"/>
                <a:gd name="connsiteY49" fmla="*/ 2592559 h 4798887"/>
                <a:gd name="connsiteX50" fmla="*/ 2563334 w 3262957"/>
                <a:gd name="connsiteY50" fmla="*/ 2600202 h 4798887"/>
                <a:gd name="connsiteX51" fmla="*/ 2375839 w 3262957"/>
                <a:gd name="connsiteY51" fmla="*/ 2833560 h 4798887"/>
                <a:gd name="connsiteX52" fmla="*/ 2281866 w 3262957"/>
                <a:gd name="connsiteY52" fmla="*/ 3167184 h 4798887"/>
                <a:gd name="connsiteX53" fmla="*/ 2266579 w 3262957"/>
                <a:gd name="connsiteY53" fmla="*/ 3280041 h 4798887"/>
                <a:gd name="connsiteX54" fmla="*/ 2272424 w 3262957"/>
                <a:gd name="connsiteY54" fmla="*/ 3297577 h 4798887"/>
                <a:gd name="connsiteX55" fmla="*/ 2290859 w 3262957"/>
                <a:gd name="connsiteY55" fmla="*/ 3293530 h 4798887"/>
                <a:gd name="connsiteX56" fmla="*/ 2302549 w 3262957"/>
                <a:gd name="connsiteY56" fmla="*/ 3277793 h 4798887"/>
                <a:gd name="connsiteX57" fmla="*/ 2336272 w 3262957"/>
                <a:gd name="connsiteY57" fmla="*/ 3200906 h 4798887"/>
                <a:gd name="connsiteX58" fmla="*/ 2673493 w 3262957"/>
                <a:gd name="connsiteY58" fmla="*/ 2699121 h 4798887"/>
                <a:gd name="connsiteX59" fmla="*/ 2682486 w 3262957"/>
                <a:gd name="connsiteY59" fmla="*/ 2629428 h 4798887"/>
                <a:gd name="connsiteX60" fmla="*/ 2592110 w 3262957"/>
                <a:gd name="connsiteY60" fmla="*/ 2702718 h 4798887"/>
                <a:gd name="connsiteX61" fmla="*/ 2417654 w 3262957"/>
                <a:gd name="connsiteY61" fmla="*/ 3005318 h 4798887"/>
                <a:gd name="connsiteX62" fmla="*/ 2382134 w 3262957"/>
                <a:gd name="connsiteY62" fmla="*/ 3039040 h 4798887"/>
                <a:gd name="connsiteX63" fmla="*/ 2413608 w 3262957"/>
                <a:gd name="connsiteY63" fmla="*/ 2823218 h 4798887"/>
                <a:gd name="connsiteX64" fmla="*/ 2688780 w 3262957"/>
                <a:gd name="connsiteY64" fmla="*/ 2607396 h 4798887"/>
                <a:gd name="connsiteX65" fmla="*/ 2688331 w 3262957"/>
                <a:gd name="connsiteY65" fmla="*/ 2601102 h 4798887"/>
                <a:gd name="connsiteX66" fmla="*/ 2581319 w 3262957"/>
                <a:gd name="connsiteY66" fmla="*/ 2592559 h 4798887"/>
                <a:gd name="connsiteX67" fmla="*/ 2206779 w 3262957"/>
                <a:gd name="connsiteY67" fmla="*/ 2230158 h 4798887"/>
                <a:gd name="connsiteX68" fmla="*/ 2224764 w 3262957"/>
                <a:gd name="connsiteY68" fmla="*/ 2240050 h 4798887"/>
                <a:gd name="connsiteX69" fmla="*/ 2372692 w 3262957"/>
                <a:gd name="connsiteY69" fmla="*/ 2262082 h 4798887"/>
                <a:gd name="connsiteX70" fmla="*/ 2451827 w 3262957"/>
                <a:gd name="connsiteY70" fmla="*/ 2239600 h 4798887"/>
                <a:gd name="connsiteX71" fmla="*/ 2209477 w 3262957"/>
                <a:gd name="connsiteY71" fmla="*/ 2303897 h 4798887"/>
                <a:gd name="connsiteX72" fmla="*/ 2174855 w 3262957"/>
                <a:gd name="connsiteY72" fmla="*/ 2253089 h 4798887"/>
                <a:gd name="connsiteX73" fmla="*/ 2206779 w 3262957"/>
                <a:gd name="connsiteY73" fmla="*/ 2230158 h 4798887"/>
                <a:gd name="connsiteX74" fmla="*/ 1358779 w 3262957"/>
                <a:gd name="connsiteY74" fmla="*/ 1872255 h 4798887"/>
                <a:gd name="connsiteX75" fmla="*/ 1472985 w 3262957"/>
                <a:gd name="connsiteY75" fmla="*/ 1954086 h 4798887"/>
                <a:gd name="connsiteX76" fmla="*/ 1736917 w 3262957"/>
                <a:gd name="connsiteY76" fmla="*/ 2015236 h 4798887"/>
                <a:gd name="connsiteX77" fmla="*/ 1771988 w 3262957"/>
                <a:gd name="connsiteY77" fmla="*/ 2025128 h 4798887"/>
                <a:gd name="connsiteX78" fmla="*/ 1745460 w 3262957"/>
                <a:gd name="connsiteY78" fmla="*/ 2053005 h 4798887"/>
                <a:gd name="connsiteX79" fmla="*/ 1508505 w 3262957"/>
                <a:gd name="connsiteY79" fmla="*/ 2038167 h 4798887"/>
                <a:gd name="connsiteX80" fmla="*/ 1383509 w 3262957"/>
                <a:gd name="connsiteY80" fmla="*/ 1932955 h 4798887"/>
                <a:gd name="connsiteX81" fmla="*/ 1352934 w 3262957"/>
                <a:gd name="connsiteY81" fmla="*/ 1874503 h 4798887"/>
                <a:gd name="connsiteX82" fmla="*/ 1358779 w 3262957"/>
                <a:gd name="connsiteY82" fmla="*/ 1872255 h 4798887"/>
                <a:gd name="connsiteX83" fmla="*/ 1382777 w 3262957"/>
                <a:gd name="connsiteY83" fmla="*/ 1738603 h 4798887"/>
                <a:gd name="connsiteX84" fmla="*/ 1513900 w 3262957"/>
                <a:gd name="connsiteY84" fmla="*/ 1753103 h 4798887"/>
                <a:gd name="connsiteX85" fmla="*/ 1583593 w 3262957"/>
                <a:gd name="connsiteY85" fmla="*/ 1789074 h 4798887"/>
                <a:gd name="connsiteX86" fmla="*/ 1725675 w 3262957"/>
                <a:gd name="connsiteY86" fmla="*/ 1889340 h 4798887"/>
                <a:gd name="connsiteX87" fmla="*/ 1963979 w 3262957"/>
                <a:gd name="connsiteY87" fmla="*/ 2021081 h 4798887"/>
                <a:gd name="connsiteX88" fmla="*/ 1971622 w 3262957"/>
                <a:gd name="connsiteY88" fmla="*/ 2026027 h 4798887"/>
                <a:gd name="connsiteX89" fmla="*/ 1821446 w 3262957"/>
                <a:gd name="connsiteY89" fmla="*/ 2028724 h 4798887"/>
                <a:gd name="connsiteX90" fmla="*/ 1707241 w 3262957"/>
                <a:gd name="connsiteY90" fmla="*/ 1958133 h 4798887"/>
                <a:gd name="connsiteX91" fmla="*/ 1405090 w 3262957"/>
                <a:gd name="connsiteY91" fmla="*/ 1800765 h 4798887"/>
                <a:gd name="connsiteX92" fmla="*/ 1267504 w 3262957"/>
                <a:gd name="connsiteY92" fmla="*/ 1765244 h 4798887"/>
                <a:gd name="connsiteX93" fmla="*/ 1249968 w 3262957"/>
                <a:gd name="connsiteY93" fmla="*/ 1761197 h 4798887"/>
                <a:gd name="connsiteX94" fmla="*/ 1382777 w 3262957"/>
                <a:gd name="connsiteY94" fmla="*/ 1738603 h 4798887"/>
                <a:gd name="connsiteX95" fmla="*/ 3031847 w 3262957"/>
                <a:gd name="connsiteY95" fmla="*/ 1719831 h 4798887"/>
                <a:gd name="connsiteX96" fmla="*/ 2993179 w 3262957"/>
                <a:gd name="connsiteY96" fmla="*/ 1722978 h 4798887"/>
                <a:gd name="connsiteX97" fmla="*/ 2993179 w 3262957"/>
                <a:gd name="connsiteY97" fmla="*/ 1748606 h 4798887"/>
                <a:gd name="connsiteX98" fmla="*/ 3011164 w 3262957"/>
                <a:gd name="connsiteY98" fmla="*/ 1770189 h 4798887"/>
                <a:gd name="connsiteX99" fmla="*/ 3021956 w 3262957"/>
                <a:gd name="connsiteY99" fmla="*/ 1859215 h 4798887"/>
                <a:gd name="connsiteX100" fmla="*/ 2990482 w 3262957"/>
                <a:gd name="connsiteY100" fmla="*/ 1888441 h 4798887"/>
                <a:gd name="connsiteX101" fmla="*/ 2946418 w 3262957"/>
                <a:gd name="connsiteY101" fmla="*/ 1987358 h 4798887"/>
                <a:gd name="connsiteX102" fmla="*/ 2948666 w 3262957"/>
                <a:gd name="connsiteY102" fmla="*/ 2035918 h 4798887"/>
                <a:gd name="connsiteX103" fmla="*/ 2956759 w 3262957"/>
                <a:gd name="connsiteY103" fmla="*/ 2125394 h 4798887"/>
                <a:gd name="connsiteX104" fmla="*/ 2907300 w 3262957"/>
                <a:gd name="connsiteY104" fmla="*/ 2215770 h 4798887"/>
                <a:gd name="connsiteX105" fmla="*/ 2855143 w 3262957"/>
                <a:gd name="connsiteY105" fmla="*/ 2312440 h 4798887"/>
                <a:gd name="connsiteX106" fmla="*/ 2858740 w 3262957"/>
                <a:gd name="connsiteY106" fmla="*/ 2452724 h 4798887"/>
                <a:gd name="connsiteX107" fmla="*/ 2856492 w 3262957"/>
                <a:gd name="connsiteY107" fmla="*/ 2662251 h 4798887"/>
                <a:gd name="connsiteX108" fmla="*/ 2860089 w 3262957"/>
                <a:gd name="connsiteY108" fmla="*/ 2681585 h 4798887"/>
                <a:gd name="connsiteX109" fmla="*/ 2879873 w 3262957"/>
                <a:gd name="connsiteY109" fmla="*/ 2690578 h 4798887"/>
                <a:gd name="connsiteX110" fmla="*/ 2899207 w 3262957"/>
                <a:gd name="connsiteY110" fmla="*/ 2666298 h 4798887"/>
                <a:gd name="connsiteX111" fmla="*/ 2905951 w 3262957"/>
                <a:gd name="connsiteY111" fmla="*/ 2608745 h 4798887"/>
                <a:gd name="connsiteX112" fmla="*/ 2948666 w 3262957"/>
                <a:gd name="connsiteY112" fmla="*/ 2584465 h 4798887"/>
                <a:gd name="connsiteX113" fmla="*/ 2950015 w 3262957"/>
                <a:gd name="connsiteY113" fmla="*/ 2569628 h 4798887"/>
                <a:gd name="connsiteX114" fmla="*/ 2948666 w 3262957"/>
                <a:gd name="connsiteY114" fmla="*/ 2423498 h 4798887"/>
                <a:gd name="connsiteX115" fmla="*/ 2999024 w 3262957"/>
                <a:gd name="connsiteY115" fmla="*/ 2258035 h 4798887"/>
                <a:gd name="connsiteX116" fmla="*/ 3057027 w 3262957"/>
                <a:gd name="connsiteY116" fmla="*/ 2141581 h 4798887"/>
                <a:gd name="connsiteX117" fmla="*/ 3092997 w 3262957"/>
                <a:gd name="connsiteY117" fmla="*/ 1841680 h 4798887"/>
                <a:gd name="connsiteX118" fmla="*/ 3045786 w 3262957"/>
                <a:gd name="connsiteY118" fmla="*/ 1731521 h 4798887"/>
                <a:gd name="connsiteX119" fmla="*/ 3031847 w 3262957"/>
                <a:gd name="connsiteY119" fmla="*/ 1719831 h 4798887"/>
                <a:gd name="connsiteX120" fmla="*/ 2515674 w 3262957"/>
                <a:gd name="connsiteY120" fmla="*/ 1648789 h 4798887"/>
                <a:gd name="connsiteX121" fmla="*/ 2554792 w 3262957"/>
                <a:gd name="connsiteY121" fmla="*/ 1679813 h 4798887"/>
                <a:gd name="connsiteX122" fmla="*/ 2557040 w 3262957"/>
                <a:gd name="connsiteY122" fmla="*/ 1729722 h 4798887"/>
                <a:gd name="connsiteX123" fmla="*/ 2534109 w 3262957"/>
                <a:gd name="connsiteY123" fmla="*/ 1754002 h 4798887"/>
                <a:gd name="connsiteX124" fmla="*/ 2499937 w 3262957"/>
                <a:gd name="connsiteY124" fmla="*/ 1726574 h 4798887"/>
                <a:gd name="connsiteX125" fmla="*/ 2460819 w 3262957"/>
                <a:gd name="connsiteY125" fmla="*/ 1693302 h 4798887"/>
                <a:gd name="connsiteX126" fmla="*/ 2515674 w 3262957"/>
                <a:gd name="connsiteY126" fmla="*/ 1648789 h 4798887"/>
                <a:gd name="connsiteX127" fmla="*/ 2012876 w 3262957"/>
                <a:gd name="connsiteY127" fmla="*/ 1527390 h 4798887"/>
                <a:gd name="connsiteX128" fmla="*/ 2037268 w 3262957"/>
                <a:gd name="connsiteY128" fmla="*/ 1527839 h 4798887"/>
                <a:gd name="connsiteX129" fmla="*/ 2058851 w 3262957"/>
                <a:gd name="connsiteY129" fmla="*/ 1542228 h 4798887"/>
                <a:gd name="connsiteX130" fmla="*/ 2216670 w 3262957"/>
                <a:gd name="connsiteY130" fmla="*/ 1624959 h 4798887"/>
                <a:gd name="connsiteX131" fmla="*/ 2236904 w 3262957"/>
                <a:gd name="connsiteY131" fmla="*/ 1627207 h 4798887"/>
                <a:gd name="connsiteX132" fmla="*/ 2282766 w 3262957"/>
                <a:gd name="connsiteY132" fmla="*/ 1588988 h 4798887"/>
                <a:gd name="connsiteX133" fmla="*/ 2286812 w 3262957"/>
                <a:gd name="connsiteY133" fmla="*/ 1571004 h 4798887"/>
                <a:gd name="connsiteX134" fmla="*/ 2325031 w 3262957"/>
                <a:gd name="connsiteY134" fmla="*/ 1575950 h 4798887"/>
                <a:gd name="connsiteX135" fmla="*/ 2334473 w 3262957"/>
                <a:gd name="connsiteY135" fmla="*/ 1611469 h 4798887"/>
                <a:gd name="connsiteX136" fmla="*/ 2374040 w 3262957"/>
                <a:gd name="connsiteY136" fmla="*/ 1612370 h 4798887"/>
                <a:gd name="connsiteX137" fmla="*/ 2382134 w 3262957"/>
                <a:gd name="connsiteY137" fmla="*/ 1642944 h 4798887"/>
                <a:gd name="connsiteX138" fmla="*/ 2340768 w 3262957"/>
                <a:gd name="connsiteY138" fmla="*/ 1655984 h 4798887"/>
                <a:gd name="connsiteX139" fmla="*/ 2344814 w 3262957"/>
                <a:gd name="connsiteY139" fmla="*/ 1685659 h 4798887"/>
                <a:gd name="connsiteX140" fmla="*/ 2297603 w 3262957"/>
                <a:gd name="connsiteY140" fmla="*/ 1684760 h 4798887"/>
                <a:gd name="connsiteX141" fmla="*/ 2277370 w 3262957"/>
                <a:gd name="connsiteY141" fmla="*/ 1667674 h 4798887"/>
                <a:gd name="connsiteX142" fmla="*/ 2251741 w 3262957"/>
                <a:gd name="connsiteY142" fmla="*/ 1657333 h 4798887"/>
                <a:gd name="connsiteX143" fmla="*/ 2001298 w 3262957"/>
                <a:gd name="connsiteY143" fmla="*/ 1573702 h 4798887"/>
                <a:gd name="connsiteX144" fmla="*/ 1994554 w 3262957"/>
                <a:gd name="connsiteY144" fmla="*/ 1541778 h 4798887"/>
                <a:gd name="connsiteX145" fmla="*/ 2012876 w 3262957"/>
                <a:gd name="connsiteY145" fmla="*/ 1527390 h 4798887"/>
                <a:gd name="connsiteX146" fmla="*/ 2995203 w 3262957"/>
                <a:gd name="connsiteY146" fmla="*/ 1513057 h 4798887"/>
                <a:gd name="connsiteX147" fmla="*/ 3000823 w 3262957"/>
                <a:gd name="connsiteY147" fmla="*/ 1539979 h 4798887"/>
                <a:gd name="connsiteX148" fmla="*/ 3000374 w 3262957"/>
                <a:gd name="connsiteY148" fmla="*/ 1543575 h 4798887"/>
                <a:gd name="connsiteX149" fmla="*/ 2959457 w 3262957"/>
                <a:gd name="connsiteY149" fmla="*/ 1621811 h 4798887"/>
                <a:gd name="connsiteX150" fmla="*/ 2912246 w 3262957"/>
                <a:gd name="connsiteY150" fmla="*/ 1683410 h 4798887"/>
                <a:gd name="connsiteX151" fmla="*/ 2834011 w 3262957"/>
                <a:gd name="connsiteY151" fmla="*/ 1706791 h 4798887"/>
                <a:gd name="connsiteX152" fmla="*/ 2820522 w 3262957"/>
                <a:gd name="connsiteY152" fmla="*/ 1687008 h 4798887"/>
                <a:gd name="connsiteX153" fmla="*/ 2846151 w 3262957"/>
                <a:gd name="connsiteY153" fmla="*/ 1642494 h 4798887"/>
                <a:gd name="connsiteX154" fmla="*/ 2929782 w 3262957"/>
                <a:gd name="connsiteY154" fmla="*/ 1542676 h 4798887"/>
                <a:gd name="connsiteX155" fmla="*/ 2968000 w 3262957"/>
                <a:gd name="connsiteY155" fmla="*/ 1514799 h 4798887"/>
                <a:gd name="connsiteX156" fmla="*/ 2995203 w 3262957"/>
                <a:gd name="connsiteY156" fmla="*/ 1513057 h 4798887"/>
                <a:gd name="connsiteX157" fmla="*/ 1719830 w 3262957"/>
                <a:gd name="connsiteY157" fmla="*/ 1336296 h 4798887"/>
                <a:gd name="connsiteX158" fmla="*/ 1745009 w 3262957"/>
                <a:gd name="connsiteY158" fmla="*/ 1340343 h 4798887"/>
                <a:gd name="connsiteX159" fmla="*/ 1879898 w 3262957"/>
                <a:gd name="connsiteY159" fmla="*/ 1434315 h 4798887"/>
                <a:gd name="connsiteX160" fmla="*/ 1901031 w 3262957"/>
                <a:gd name="connsiteY160" fmla="*/ 1467588 h 4798887"/>
                <a:gd name="connsiteX161" fmla="*/ 1888891 w 3262957"/>
                <a:gd name="connsiteY161" fmla="*/ 1508054 h 4798887"/>
                <a:gd name="connsiteX162" fmla="*/ 1847075 w 3262957"/>
                <a:gd name="connsiteY162" fmla="*/ 1510752 h 4798887"/>
                <a:gd name="connsiteX163" fmla="*/ 1837183 w 3262957"/>
                <a:gd name="connsiteY163" fmla="*/ 1497263 h 4798887"/>
                <a:gd name="connsiteX164" fmla="*/ 1740064 w 3262957"/>
                <a:gd name="connsiteY164" fmla="*/ 1389352 h 4798887"/>
                <a:gd name="connsiteX165" fmla="*/ 1709938 w 3262957"/>
                <a:gd name="connsiteY165" fmla="*/ 1356529 h 4798887"/>
                <a:gd name="connsiteX166" fmla="*/ 1719830 w 3262957"/>
                <a:gd name="connsiteY166" fmla="*/ 1336296 h 4798887"/>
                <a:gd name="connsiteX167" fmla="*/ 2914888 w 3262957"/>
                <a:gd name="connsiteY167" fmla="*/ 1301901 h 4798887"/>
                <a:gd name="connsiteX168" fmla="*/ 2937875 w 3262957"/>
                <a:gd name="connsiteY168" fmla="*/ 1305723 h 4798887"/>
                <a:gd name="connsiteX169" fmla="*/ 2957209 w 3262957"/>
                <a:gd name="connsiteY169" fmla="*/ 1316514 h 4798887"/>
                <a:gd name="connsiteX170" fmla="*/ 2984187 w 3262957"/>
                <a:gd name="connsiteY170" fmla="*/ 1401943 h 4798887"/>
                <a:gd name="connsiteX171" fmla="*/ 2945069 w 3262957"/>
                <a:gd name="connsiteY171" fmla="*/ 1464442 h 4798887"/>
                <a:gd name="connsiteX172" fmla="*/ 2808832 w 3262957"/>
                <a:gd name="connsiteY172" fmla="*/ 1597532 h 4798887"/>
                <a:gd name="connsiteX173" fmla="*/ 2769714 w 3262957"/>
                <a:gd name="connsiteY173" fmla="*/ 1687457 h 4798887"/>
                <a:gd name="connsiteX174" fmla="*/ 2767916 w 3262957"/>
                <a:gd name="connsiteY174" fmla="*/ 1696450 h 4798887"/>
                <a:gd name="connsiteX175" fmla="*/ 2655059 w 3262957"/>
                <a:gd name="connsiteY175" fmla="*/ 1728823 h 4798887"/>
                <a:gd name="connsiteX176" fmla="*/ 2649663 w 3262957"/>
                <a:gd name="connsiteY176" fmla="*/ 1723877 h 4798887"/>
                <a:gd name="connsiteX177" fmla="*/ 2615941 w 3262957"/>
                <a:gd name="connsiteY177" fmla="*/ 1643844 h 4798887"/>
                <a:gd name="connsiteX178" fmla="*/ 2620887 w 3262957"/>
                <a:gd name="connsiteY178" fmla="*/ 1641595 h 4798887"/>
                <a:gd name="connsiteX179" fmla="*/ 2649214 w 3262957"/>
                <a:gd name="connsiteY179" fmla="*/ 1580896 h 4798887"/>
                <a:gd name="connsiteX180" fmla="*/ 2737341 w 3262957"/>
                <a:gd name="connsiteY180" fmla="*/ 1508505 h 4798887"/>
                <a:gd name="connsiteX181" fmla="*/ 2809281 w 3262957"/>
                <a:gd name="connsiteY181" fmla="*/ 1461294 h 4798887"/>
                <a:gd name="connsiteX182" fmla="*/ 2853345 w 3262957"/>
                <a:gd name="connsiteY182" fmla="*/ 1443309 h 4798887"/>
                <a:gd name="connsiteX183" fmla="*/ 2911347 w 3262957"/>
                <a:gd name="connsiteY183" fmla="*/ 1415882 h 4798887"/>
                <a:gd name="connsiteX184" fmla="*/ 2913595 w 3262957"/>
                <a:gd name="connsiteY184" fmla="*/ 1375865 h 4798887"/>
                <a:gd name="connsiteX185" fmla="*/ 2901006 w 3262957"/>
                <a:gd name="connsiteY185" fmla="*/ 1321010 h 4798887"/>
                <a:gd name="connsiteX186" fmla="*/ 2914888 w 3262957"/>
                <a:gd name="connsiteY186" fmla="*/ 1301901 h 4798887"/>
                <a:gd name="connsiteX187" fmla="*/ 1428022 w 3262957"/>
                <a:gd name="connsiteY187" fmla="*/ 1210851 h 4798887"/>
                <a:gd name="connsiteX188" fmla="*/ 1501761 w 3262957"/>
                <a:gd name="connsiteY188" fmla="*/ 1265706 h 4798887"/>
                <a:gd name="connsiteX189" fmla="*/ 1533684 w 3262957"/>
                <a:gd name="connsiteY189" fmla="*/ 1306622 h 4798887"/>
                <a:gd name="connsiteX190" fmla="*/ 1725676 w 3262957"/>
                <a:gd name="connsiteY190" fmla="*/ 1437014 h 4798887"/>
                <a:gd name="connsiteX191" fmla="*/ 1753553 w 3262957"/>
                <a:gd name="connsiteY191" fmla="*/ 1493667 h 4798887"/>
                <a:gd name="connsiteX192" fmla="*/ 1743211 w 3262957"/>
                <a:gd name="connsiteY192" fmla="*/ 1505358 h 4798887"/>
                <a:gd name="connsiteX193" fmla="*/ 1721180 w 3262957"/>
                <a:gd name="connsiteY193" fmla="*/ 1507606 h 4798887"/>
                <a:gd name="connsiteX194" fmla="*/ 1718932 w 3262957"/>
                <a:gd name="connsiteY194" fmla="*/ 1512102 h 4798887"/>
                <a:gd name="connsiteX195" fmla="*/ 1684310 w 3262957"/>
                <a:gd name="connsiteY195" fmla="*/ 1495466 h 4798887"/>
                <a:gd name="connsiteX196" fmla="*/ 1428471 w 3262957"/>
                <a:gd name="connsiteY196" fmla="*/ 1293583 h 4798887"/>
                <a:gd name="connsiteX197" fmla="*/ 1403742 w 3262957"/>
                <a:gd name="connsiteY197" fmla="*/ 1230185 h 4798887"/>
                <a:gd name="connsiteX198" fmla="*/ 1428022 w 3262957"/>
                <a:gd name="connsiteY198" fmla="*/ 1210851 h 4798887"/>
                <a:gd name="connsiteX199" fmla="*/ 2519720 w 3262957"/>
                <a:gd name="connsiteY199" fmla="*/ 1194665 h 4798887"/>
                <a:gd name="connsiteX200" fmla="*/ 2559287 w 3262957"/>
                <a:gd name="connsiteY200" fmla="*/ 1329104 h 4798887"/>
                <a:gd name="connsiteX201" fmla="*/ 2603801 w 3262957"/>
                <a:gd name="connsiteY201" fmla="*/ 1308869 h 4798887"/>
                <a:gd name="connsiteX202" fmla="*/ 2603801 w 3262957"/>
                <a:gd name="connsiteY202" fmla="*/ 1361476 h 4798887"/>
                <a:gd name="connsiteX203" fmla="*/ 2618638 w 3262957"/>
                <a:gd name="connsiteY203" fmla="*/ 1362826 h 4798887"/>
                <a:gd name="connsiteX204" fmla="*/ 2668997 w 3262957"/>
                <a:gd name="connsiteY204" fmla="*/ 1362826 h 4798887"/>
                <a:gd name="connsiteX205" fmla="*/ 2673043 w 3262957"/>
                <a:gd name="connsiteY205" fmla="*/ 1357430 h 4798887"/>
                <a:gd name="connsiteX206" fmla="*/ 2629879 w 3262957"/>
                <a:gd name="connsiteY206" fmla="*/ 1307521 h 4798887"/>
                <a:gd name="connsiteX207" fmla="*/ 2572776 w 3262957"/>
                <a:gd name="connsiteY207" fmla="*/ 1227488 h 4798887"/>
                <a:gd name="connsiteX208" fmla="*/ 2570978 w 3262957"/>
                <a:gd name="connsiteY208" fmla="*/ 1222092 h 4798887"/>
                <a:gd name="connsiteX209" fmla="*/ 2519720 w 3262957"/>
                <a:gd name="connsiteY209" fmla="*/ 1194665 h 4798887"/>
                <a:gd name="connsiteX210" fmla="*/ 2074588 w 3262957"/>
                <a:gd name="connsiteY210" fmla="*/ 1153299 h 4798887"/>
                <a:gd name="connsiteX211" fmla="*/ 2209926 w 3262957"/>
                <a:gd name="connsiteY211" fmla="*/ 1221193 h 4798887"/>
                <a:gd name="connsiteX212" fmla="*/ 2088076 w 3262957"/>
                <a:gd name="connsiteY212" fmla="*/ 1258062 h 4798887"/>
                <a:gd name="connsiteX213" fmla="*/ 2088526 w 3262957"/>
                <a:gd name="connsiteY213" fmla="*/ 1263908 h 4798887"/>
                <a:gd name="connsiteX214" fmla="*/ 2261184 w 3262957"/>
                <a:gd name="connsiteY214" fmla="*/ 1291783 h 4798887"/>
                <a:gd name="connsiteX215" fmla="*/ 2251292 w 3262957"/>
                <a:gd name="connsiteY215" fmla="*/ 1227038 h 4798887"/>
                <a:gd name="connsiteX216" fmla="*/ 2227012 w 3262957"/>
                <a:gd name="connsiteY216" fmla="*/ 1200060 h 4798887"/>
                <a:gd name="connsiteX217" fmla="*/ 2152823 w 3262957"/>
                <a:gd name="connsiteY217" fmla="*/ 1176680 h 4798887"/>
                <a:gd name="connsiteX218" fmla="*/ 2074588 w 3262957"/>
                <a:gd name="connsiteY218" fmla="*/ 1153299 h 4798887"/>
                <a:gd name="connsiteX219" fmla="*/ 1314491 w 3262957"/>
                <a:gd name="connsiteY219" fmla="*/ 1082594 h 4798887"/>
                <a:gd name="connsiteX220" fmla="*/ 1336747 w 3262957"/>
                <a:gd name="connsiteY220" fmla="*/ 1083156 h 4798887"/>
                <a:gd name="connsiteX221" fmla="*/ 1348438 w 3262957"/>
                <a:gd name="connsiteY221" fmla="*/ 1088552 h 4798887"/>
                <a:gd name="connsiteX222" fmla="*/ 1361477 w 3262957"/>
                <a:gd name="connsiteY222" fmla="*/ 1095746 h 4798887"/>
                <a:gd name="connsiteX223" fmla="*/ 1655984 w 3262957"/>
                <a:gd name="connsiteY223" fmla="*/ 1196463 h 4798887"/>
                <a:gd name="connsiteX224" fmla="*/ 1798966 w 3262957"/>
                <a:gd name="connsiteY224" fmla="*/ 1233332 h 4798887"/>
                <a:gd name="connsiteX225" fmla="*/ 1925761 w 3262957"/>
                <a:gd name="connsiteY225" fmla="*/ 1339445 h 4798887"/>
                <a:gd name="connsiteX226" fmla="*/ 1929808 w 3262957"/>
                <a:gd name="connsiteY226" fmla="*/ 1361926 h 4798887"/>
                <a:gd name="connsiteX227" fmla="*/ 1914520 w 3262957"/>
                <a:gd name="connsiteY227" fmla="*/ 1369120 h 4798887"/>
                <a:gd name="connsiteX228" fmla="*/ 1866860 w 3262957"/>
                <a:gd name="connsiteY228" fmla="*/ 1354732 h 4798887"/>
                <a:gd name="connsiteX229" fmla="*/ 1683861 w 3262957"/>
                <a:gd name="connsiteY229" fmla="*/ 1265256 h 4798887"/>
                <a:gd name="connsiteX230" fmla="*/ 1594834 w 3262957"/>
                <a:gd name="connsiteY230" fmla="*/ 1231983 h 4798887"/>
                <a:gd name="connsiteX231" fmla="*/ 1374066 w 3262957"/>
                <a:gd name="connsiteY231" fmla="*/ 1182974 h 4798887"/>
                <a:gd name="connsiteX232" fmla="*/ 1322359 w 3262957"/>
                <a:gd name="connsiteY232" fmla="*/ 1142507 h 4798887"/>
                <a:gd name="connsiteX233" fmla="*/ 1307072 w 3262957"/>
                <a:gd name="connsiteY233" fmla="*/ 1104289 h 4798887"/>
                <a:gd name="connsiteX234" fmla="*/ 1314491 w 3262957"/>
                <a:gd name="connsiteY234" fmla="*/ 1082594 h 4798887"/>
                <a:gd name="connsiteX235" fmla="*/ 2012089 w 3262957"/>
                <a:gd name="connsiteY235" fmla="*/ 928034 h 4798887"/>
                <a:gd name="connsiteX236" fmla="*/ 1975669 w 3262957"/>
                <a:gd name="connsiteY236" fmla="*/ 934329 h 4798887"/>
                <a:gd name="connsiteX237" fmla="*/ 1929807 w 3262957"/>
                <a:gd name="connsiteY237" fmla="*/ 962655 h 4798887"/>
                <a:gd name="connsiteX238" fmla="*/ 1881247 w 3262957"/>
                <a:gd name="connsiteY238" fmla="*/ 1030100 h 4798887"/>
                <a:gd name="connsiteX239" fmla="*/ 1861463 w 3262957"/>
                <a:gd name="connsiteY239" fmla="*/ 1053481 h 4798887"/>
                <a:gd name="connsiteX240" fmla="*/ 1863711 w 3262957"/>
                <a:gd name="connsiteY240" fmla="*/ 1059326 h 4798887"/>
                <a:gd name="connsiteX241" fmla="*/ 1901480 w 3262957"/>
                <a:gd name="connsiteY241" fmla="*/ 1059326 h 4798887"/>
                <a:gd name="connsiteX242" fmla="*/ 1970723 w 3262957"/>
                <a:gd name="connsiteY242" fmla="*/ 1057978 h 4798887"/>
                <a:gd name="connsiteX243" fmla="*/ 2018833 w 3262957"/>
                <a:gd name="connsiteY243" fmla="*/ 1034597 h 4798887"/>
                <a:gd name="connsiteX244" fmla="*/ 2034570 w 3262957"/>
                <a:gd name="connsiteY244" fmla="*/ 1021558 h 4798887"/>
                <a:gd name="connsiteX245" fmla="*/ 2152823 w 3262957"/>
                <a:gd name="connsiteY245" fmla="*/ 1051233 h 4798887"/>
                <a:gd name="connsiteX246" fmla="*/ 2115504 w 3262957"/>
                <a:gd name="connsiteY246" fmla="*/ 1103390 h 4798887"/>
                <a:gd name="connsiteX247" fmla="*/ 2245447 w 3262957"/>
                <a:gd name="connsiteY247" fmla="*/ 1109685 h 4798887"/>
                <a:gd name="connsiteX248" fmla="*/ 2238702 w 3262957"/>
                <a:gd name="connsiteY248" fmla="*/ 1086754 h 4798887"/>
                <a:gd name="connsiteX249" fmla="*/ 2222066 w 3262957"/>
                <a:gd name="connsiteY249" fmla="*/ 1025604 h 4798887"/>
                <a:gd name="connsiteX250" fmla="*/ 2170358 w 3262957"/>
                <a:gd name="connsiteY250" fmla="*/ 968500 h 4798887"/>
                <a:gd name="connsiteX251" fmla="*/ 2152373 w 3262957"/>
                <a:gd name="connsiteY251" fmla="*/ 969401 h 4798887"/>
                <a:gd name="connsiteX252" fmla="*/ 2092573 w 3262957"/>
                <a:gd name="connsiteY252" fmla="*/ 983789 h 4798887"/>
                <a:gd name="connsiteX253" fmla="*/ 2030524 w 3262957"/>
                <a:gd name="connsiteY253" fmla="*/ 970300 h 4798887"/>
                <a:gd name="connsiteX254" fmla="*/ 2015236 w 3262957"/>
                <a:gd name="connsiteY254" fmla="*/ 934329 h 4798887"/>
                <a:gd name="connsiteX255" fmla="*/ 2012089 w 3262957"/>
                <a:gd name="connsiteY255" fmla="*/ 928034 h 4798887"/>
                <a:gd name="connsiteX256" fmla="*/ 1482427 w 3262957"/>
                <a:gd name="connsiteY256" fmla="*/ 859241 h 4798887"/>
                <a:gd name="connsiteX257" fmla="*/ 1596632 w 3262957"/>
                <a:gd name="connsiteY257" fmla="*/ 897909 h 4798887"/>
                <a:gd name="connsiteX258" fmla="*/ 1637549 w 3262957"/>
                <a:gd name="connsiteY258" fmla="*/ 935678 h 4798887"/>
                <a:gd name="connsiteX259" fmla="*/ 1669023 w 3262957"/>
                <a:gd name="connsiteY259" fmla="*/ 947818 h 4798887"/>
                <a:gd name="connsiteX260" fmla="*/ 1700497 w 3262957"/>
                <a:gd name="connsiteY260" fmla="*/ 944221 h 4798887"/>
                <a:gd name="connsiteX261" fmla="*/ 1711288 w 3262957"/>
                <a:gd name="connsiteY261" fmla="*/ 965354 h 4798887"/>
                <a:gd name="connsiteX262" fmla="*/ 1658681 w 3262957"/>
                <a:gd name="connsiteY262" fmla="*/ 1002673 h 4798887"/>
                <a:gd name="connsiteX263" fmla="*/ 1668573 w 3262957"/>
                <a:gd name="connsiteY263" fmla="*/ 1093498 h 4798887"/>
                <a:gd name="connsiteX264" fmla="*/ 1660030 w 3262957"/>
                <a:gd name="connsiteY264" fmla="*/ 1115080 h 4798887"/>
                <a:gd name="connsiteX265" fmla="*/ 1606524 w 3262957"/>
                <a:gd name="connsiteY265" fmla="*/ 1122274 h 4798887"/>
                <a:gd name="connsiteX266" fmla="*/ 1599780 w 3262957"/>
                <a:gd name="connsiteY266" fmla="*/ 1119576 h 4798887"/>
                <a:gd name="connsiteX267" fmla="*/ 1395199 w 3262957"/>
                <a:gd name="connsiteY267" fmla="*/ 1044488 h 4798887"/>
                <a:gd name="connsiteX268" fmla="*/ 1330003 w 3262957"/>
                <a:gd name="connsiteY268" fmla="*/ 974346 h 4798887"/>
                <a:gd name="connsiteX269" fmla="*/ 1333150 w 3262957"/>
                <a:gd name="connsiteY269" fmla="*/ 957260 h 4798887"/>
                <a:gd name="connsiteX270" fmla="*/ 1396098 w 3262957"/>
                <a:gd name="connsiteY270" fmla="*/ 883521 h 4798887"/>
                <a:gd name="connsiteX271" fmla="*/ 1482427 w 3262957"/>
                <a:gd name="connsiteY271" fmla="*/ 859241 h 4798887"/>
                <a:gd name="connsiteX272" fmla="*/ 1160492 w 3262957"/>
                <a:gd name="connsiteY272" fmla="*/ 843503 h 4798887"/>
                <a:gd name="connsiteX273" fmla="*/ 1233782 w 3262957"/>
                <a:gd name="connsiteY273" fmla="*/ 916792 h 4798887"/>
                <a:gd name="connsiteX274" fmla="*/ 1129018 w 3262957"/>
                <a:gd name="connsiteY274" fmla="*/ 886218 h 4798887"/>
                <a:gd name="connsiteX275" fmla="*/ 1160492 w 3262957"/>
                <a:gd name="connsiteY275" fmla="*/ 843503 h 4798887"/>
                <a:gd name="connsiteX276" fmla="*/ 1821446 w 3262957"/>
                <a:gd name="connsiteY276" fmla="*/ 630380 h 4798887"/>
                <a:gd name="connsiteX277" fmla="*/ 1797616 w 3262957"/>
                <a:gd name="connsiteY277" fmla="*/ 645217 h 4798887"/>
                <a:gd name="connsiteX278" fmla="*/ 1715334 w 3262957"/>
                <a:gd name="connsiteY278" fmla="*/ 647465 h 4798887"/>
                <a:gd name="connsiteX279" fmla="*/ 1695550 w 3262957"/>
                <a:gd name="connsiteY279" fmla="*/ 643419 h 4798887"/>
                <a:gd name="connsiteX280" fmla="*/ 1591686 w 3262957"/>
                <a:gd name="connsiteY280" fmla="*/ 690630 h 4798887"/>
                <a:gd name="connsiteX281" fmla="*/ 1688806 w 3262957"/>
                <a:gd name="connsiteY281" fmla="*/ 723003 h 4798887"/>
                <a:gd name="connsiteX282" fmla="*/ 1821446 w 3262957"/>
                <a:gd name="connsiteY282" fmla="*/ 630380 h 4798887"/>
                <a:gd name="connsiteX283" fmla="*/ 1941497 w 3262957"/>
                <a:gd name="connsiteY283" fmla="*/ 610596 h 4798887"/>
                <a:gd name="connsiteX284" fmla="*/ 1941048 w 3262957"/>
                <a:gd name="connsiteY284" fmla="*/ 616891 h 4798887"/>
                <a:gd name="connsiteX285" fmla="*/ 1926660 w 3262957"/>
                <a:gd name="connsiteY285" fmla="*/ 625883 h 4798887"/>
                <a:gd name="connsiteX286" fmla="*/ 1875402 w 3262957"/>
                <a:gd name="connsiteY286" fmla="*/ 635775 h 4798887"/>
                <a:gd name="connsiteX287" fmla="*/ 1853820 w 3262957"/>
                <a:gd name="connsiteY287" fmla="*/ 654210 h 4798887"/>
                <a:gd name="connsiteX288" fmla="*/ 1808857 w 3262957"/>
                <a:gd name="connsiteY288" fmla="*/ 723453 h 4798887"/>
                <a:gd name="connsiteX289" fmla="*/ 1781429 w 3262957"/>
                <a:gd name="connsiteY289" fmla="*/ 770214 h 4798887"/>
                <a:gd name="connsiteX290" fmla="*/ 1862363 w 3262957"/>
                <a:gd name="connsiteY290" fmla="*/ 748182 h 4798887"/>
                <a:gd name="connsiteX291" fmla="*/ 1944195 w 3262957"/>
                <a:gd name="connsiteY291" fmla="*/ 694227 h 4798887"/>
                <a:gd name="connsiteX292" fmla="*/ 2010740 w 3262957"/>
                <a:gd name="connsiteY292" fmla="*/ 665001 h 4798887"/>
                <a:gd name="connsiteX293" fmla="*/ 2026927 w 3262957"/>
                <a:gd name="connsiteY293" fmla="*/ 651512 h 4798887"/>
                <a:gd name="connsiteX294" fmla="*/ 2011190 w 3262957"/>
                <a:gd name="connsiteY294" fmla="*/ 634876 h 4798887"/>
                <a:gd name="connsiteX295" fmla="*/ 1941497 w 3262957"/>
                <a:gd name="connsiteY295" fmla="*/ 610596 h 4798887"/>
                <a:gd name="connsiteX296" fmla="*/ 1119577 w 3262957"/>
                <a:gd name="connsiteY296" fmla="*/ 502684 h 4798887"/>
                <a:gd name="connsiteX297" fmla="*/ 1120026 w 3262957"/>
                <a:gd name="connsiteY297" fmla="*/ 611944 h 4798887"/>
                <a:gd name="connsiteX298" fmla="*/ 1129918 w 3262957"/>
                <a:gd name="connsiteY298" fmla="*/ 648364 h 4798887"/>
                <a:gd name="connsiteX299" fmla="*/ 1168137 w 3262957"/>
                <a:gd name="connsiteY299" fmla="*/ 770663 h 4798887"/>
                <a:gd name="connsiteX300" fmla="*/ 1164539 w 3262957"/>
                <a:gd name="connsiteY300" fmla="*/ 786400 h 4798887"/>
                <a:gd name="connsiteX301" fmla="*/ 1157795 w 3262957"/>
                <a:gd name="connsiteY301" fmla="*/ 811129 h 4798887"/>
                <a:gd name="connsiteX302" fmla="*/ 1124523 w 3262957"/>
                <a:gd name="connsiteY302" fmla="*/ 837657 h 4798887"/>
                <a:gd name="connsiteX303" fmla="*/ 1086754 w 3262957"/>
                <a:gd name="connsiteY303" fmla="*/ 847101 h 4798887"/>
                <a:gd name="connsiteX304" fmla="*/ 1097095 w 3262957"/>
                <a:gd name="connsiteY304" fmla="*/ 744584 h 4798887"/>
                <a:gd name="connsiteX305" fmla="*/ 1076412 w 3262957"/>
                <a:gd name="connsiteY305" fmla="*/ 616890 h 4798887"/>
                <a:gd name="connsiteX306" fmla="*/ 1076862 w 3262957"/>
                <a:gd name="connsiteY306" fmla="*/ 593059 h 4798887"/>
                <a:gd name="connsiteX307" fmla="*/ 1090351 w 3262957"/>
                <a:gd name="connsiteY307" fmla="*/ 537755 h 4798887"/>
                <a:gd name="connsiteX308" fmla="*/ 1119577 w 3262957"/>
                <a:gd name="connsiteY308" fmla="*/ 502684 h 4798887"/>
                <a:gd name="connsiteX309" fmla="*/ 2466664 w 3262957"/>
                <a:gd name="connsiteY309" fmla="*/ 465366 h 4798887"/>
                <a:gd name="connsiteX310" fmla="*/ 2456322 w 3262957"/>
                <a:gd name="connsiteY310" fmla="*/ 477056 h 4798887"/>
                <a:gd name="connsiteX311" fmla="*/ 2472959 w 3262957"/>
                <a:gd name="connsiteY311" fmla="*/ 558889 h 4798887"/>
                <a:gd name="connsiteX312" fmla="*/ 2478354 w 3262957"/>
                <a:gd name="connsiteY312" fmla="*/ 564284 h 4798887"/>
                <a:gd name="connsiteX313" fmla="*/ 2490044 w 3262957"/>
                <a:gd name="connsiteY313" fmla="*/ 598006 h 4798887"/>
                <a:gd name="connsiteX314" fmla="*/ 2485099 w 3262957"/>
                <a:gd name="connsiteY314" fmla="*/ 636225 h 4798887"/>
                <a:gd name="connsiteX315" fmla="*/ 2522868 w 3262957"/>
                <a:gd name="connsiteY315" fmla="*/ 651962 h 4798887"/>
                <a:gd name="connsiteX316" fmla="*/ 2541752 w 3262957"/>
                <a:gd name="connsiteY316" fmla="*/ 685684 h 4798887"/>
                <a:gd name="connsiteX317" fmla="*/ 2535457 w 3262957"/>
                <a:gd name="connsiteY317" fmla="*/ 802587 h 4798887"/>
                <a:gd name="connsiteX318" fmla="*/ 2526914 w 3262957"/>
                <a:gd name="connsiteY318" fmla="*/ 892513 h 4798887"/>
                <a:gd name="connsiteX319" fmla="*/ 2522868 w 3262957"/>
                <a:gd name="connsiteY319" fmla="*/ 907801 h 4798887"/>
                <a:gd name="connsiteX320" fmla="*/ 2549396 w 3262957"/>
                <a:gd name="connsiteY320" fmla="*/ 918142 h 4798887"/>
                <a:gd name="connsiteX321" fmla="*/ 2578621 w 3262957"/>
                <a:gd name="connsiteY321" fmla="*/ 909600 h 4798887"/>
                <a:gd name="connsiteX322" fmla="*/ 2617290 w 3262957"/>
                <a:gd name="connsiteY322" fmla="*/ 842155 h 4798887"/>
                <a:gd name="connsiteX323" fmla="*/ 2662702 w 3262957"/>
                <a:gd name="connsiteY323" fmla="*/ 924887 h 4798887"/>
                <a:gd name="connsiteX324" fmla="*/ 2687881 w 3262957"/>
                <a:gd name="connsiteY324" fmla="*/ 960858 h 4798887"/>
                <a:gd name="connsiteX325" fmla="*/ 2700021 w 3262957"/>
                <a:gd name="connsiteY325" fmla="*/ 982890 h 4798887"/>
                <a:gd name="connsiteX326" fmla="*/ 2702269 w 3262957"/>
                <a:gd name="connsiteY326" fmla="*/ 1018410 h 4798887"/>
                <a:gd name="connsiteX327" fmla="*/ 2748581 w 3262957"/>
                <a:gd name="connsiteY327" fmla="*/ 1076412 h 4798887"/>
                <a:gd name="connsiteX328" fmla="*/ 2767466 w 3262957"/>
                <a:gd name="connsiteY328" fmla="*/ 973446 h 4798887"/>
                <a:gd name="connsiteX329" fmla="*/ 2758923 w 3262957"/>
                <a:gd name="connsiteY329" fmla="*/ 949617 h 4798887"/>
                <a:gd name="connsiteX330" fmla="*/ 2703169 w 3262957"/>
                <a:gd name="connsiteY330" fmla="*/ 877675 h 4798887"/>
                <a:gd name="connsiteX331" fmla="*/ 2682036 w 3262957"/>
                <a:gd name="connsiteY331" fmla="*/ 855194 h 4798887"/>
                <a:gd name="connsiteX332" fmla="*/ 2627631 w 3262957"/>
                <a:gd name="connsiteY332" fmla="*/ 763919 h 4798887"/>
                <a:gd name="connsiteX333" fmla="*/ 2608747 w 3262957"/>
                <a:gd name="connsiteY333" fmla="*/ 707266 h 4798887"/>
                <a:gd name="connsiteX334" fmla="*/ 2598405 w 3262957"/>
                <a:gd name="connsiteY334" fmla="*/ 654210 h 4798887"/>
                <a:gd name="connsiteX335" fmla="*/ 2628530 w 3262957"/>
                <a:gd name="connsiteY335" fmla="*/ 623186 h 4798887"/>
                <a:gd name="connsiteX336" fmla="*/ 2649663 w 3262957"/>
                <a:gd name="connsiteY336" fmla="*/ 614643 h 4798887"/>
                <a:gd name="connsiteX337" fmla="*/ 2597955 w 3262957"/>
                <a:gd name="connsiteY337" fmla="*/ 602503 h 4798887"/>
                <a:gd name="connsiteX338" fmla="*/ 2534558 w 3262957"/>
                <a:gd name="connsiteY338" fmla="*/ 558889 h 4798887"/>
                <a:gd name="connsiteX339" fmla="*/ 2479254 w 3262957"/>
                <a:gd name="connsiteY339" fmla="*/ 474358 h 4798887"/>
                <a:gd name="connsiteX340" fmla="*/ 2466664 w 3262957"/>
                <a:gd name="connsiteY340" fmla="*/ 465366 h 4798887"/>
                <a:gd name="connsiteX341" fmla="*/ 1232882 w 3262957"/>
                <a:gd name="connsiteY341" fmla="*/ 410961 h 4798887"/>
                <a:gd name="connsiteX342" fmla="*/ 1294931 w 3262957"/>
                <a:gd name="connsiteY342" fmla="*/ 432543 h 4798887"/>
                <a:gd name="connsiteX343" fmla="*/ 1313366 w 3262957"/>
                <a:gd name="connsiteY343" fmla="*/ 476157 h 4798887"/>
                <a:gd name="connsiteX344" fmla="*/ 1313815 w 3262957"/>
                <a:gd name="connsiteY344" fmla="*/ 547199 h 4798887"/>
                <a:gd name="connsiteX345" fmla="*/ 1309319 w 3262957"/>
                <a:gd name="connsiteY345" fmla="*/ 558889 h 4798887"/>
                <a:gd name="connsiteX346" fmla="*/ 1304373 w 3262957"/>
                <a:gd name="connsiteY346" fmla="*/ 564284 h 4798887"/>
                <a:gd name="connsiteX347" fmla="*/ 1259860 w 3262957"/>
                <a:gd name="connsiteY347" fmla="*/ 650613 h 4798887"/>
                <a:gd name="connsiteX348" fmla="*/ 1249519 w 3262957"/>
                <a:gd name="connsiteY348" fmla="*/ 688382 h 4798887"/>
                <a:gd name="connsiteX349" fmla="*/ 1300776 w 3262957"/>
                <a:gd name="connsiteY349" fmla="*/ 673544 h 4798887"/>
                <a:gd name="connsiteX350" fmla="*/ 1296280 w 3262957"/>
                <a:gd name="connsiteY350" fmla="*/ 844853 h 4798887"/>
                <a:gd name="connsiteX351" fmla="*/ 1249069 w 3262957"/>
                <a:gd name="connsiteY351" fmla="*/ 826418 h 4798887"/>
                <a:gd name="connsiteX352" fmla="*/ 1231084 w 3262957"/>
                <a:gd name="connsiteY352" fmla="*/ 811580 h 4798887"/>
                <a:gd name="connsiteX353" fmla="*/ 1216246 w 3262957"/>
                <a:gd name="connsiteY353" fmla="*/ 786401 h 4798887"/>
                <a:gd name="connsiteX354" fmla="*/ 1227487 w 3262957"/>
                <a:gd name="connsiteY354" fmla="*/ 741438 h 4798887"/>
                <a:gd name="connsiteX355" fmla="*/ 1218494 w 3262957"/>
                <a:gd name="connsiteY355" fmla="*/ 660955 h 4798887"/>
                <a:gd name="connsiteX356" fmla="*/ 1160942 w 3262957"/>
                <a:gd name="connsiteY356" fmla="*/ 566982 h 4798887"/>
                <a:gd name="connsiteX357" fmla="*/ 1160042 w 3262957"/>
                <a:gd name="connsiteY357" fmla="*/ 553493 h 4798887"/>
                <a:gd name="connsiteX358" fmla="*/ 1199160 w 3262957"/>
                <a:gd name="connsiteY358" fmla="*/ 482002 h 4798887"/>
                <a:gd name="connsiteX359" fmla="*/ 1232882 w 3262957"/>
                <a:gd name="connsiteY359" fmla="*/ 410961 h 4798887"/>
                <a:gd name="connsiteX360" fmla="*/ 1810655 w 3262957"/>
                <a:gd name="connsiteY360" fmla="*/ 291359 h 4798887"/>
                <a:gd name="connsiteX361" fmla="*/ 1801213 w 3262957"/>
                <a:gd name="connsiteY361" fmla="*/ 303499 h 4798887"/>
                <a:gd name="connsiteX362" fmla="*/ 1776034 w 3262957"/>
                <a:gd name="connsiteY362" fmla="*/ 342168 h 4798887"/>
                <a:gd name="connsiteX363" fmla="*/ 1754452 w 3262957"/>
                <a:gd name="connsiteY363" fmla="*/ 356556 h 4798887"/>
                <a:gd name="connsiteX364" fmla="*/ 1733319 w 3262957"/>
                <a:gd name="connsiteY364" fmla="*/ 371843 h 4798887"/>
                <a:gd name="connsiteX365" fmla="*/ 1736467 w 3262957"/>
                <a:gd name="connsiteY365" fmla="*/ 378587 h 4798887"/>
                <a:gd name="connsiteX366" fmla="*/ 1845277 w 3262957"/>
                <a:gd name="connsiteY366" fmla="*/ 341718 h 4798887"/>
                <a:gd name="connsiteX367" fmla="*/ 1897434 w 3262957"/>
                <a:gd name="connsiteY367" fmla="*/ 321485 h 4798887"/>
                <a:gd name="connsiteX368" fmla="*/ 1956335 w 3262957"/>
                <a:gd name="connsiteY368" fmla="*/ 302600 h 4798887"/>
                <a:gd name="connsiteX369" fmla="*/ 1955436 w 3262957"/>
                <a:gd name="connsiteY369" fmla="*/ 297654 h 4798887"/>
                <a:gd name="connsiteX370" fmla="*/ 1810655 w 3262957"/>
                <a:gd name="connsiteY370" fmla="*/ 291359 h 4798887"/>
                <a:gd name="connsiteX371" fmla="*/ 2175304 w 3262957"/>
                <a:gd name="connsiteY371" fmla="*/ 274723 h 4798887"/>
                <a:gd name="connsiteX372" fmla="*/ 2111907 w 3262957"/>
                <a:gd name="connsiteY372" fmla="*/ 291809 h 4798887"/>
                <a:gd name="connsiteX373" fmla="*/ 2150575 w 3262957"/>
                <a:gd name="connsiteY373" fmla="*/ 327779 h 4798887"/>
                <a:gd name="connsiteX374" fmla="*/ 2157769 w 3262957"/>
                <a:gd name="connsiteY374" fmla="*/ 350261 h 4798887"/>
                <a:gd name="connsiteX375" fmla="*/ 2147427 w 3262957"/>
                <a:gd name="connsiteY375" fmla="*/ 409162 h 4798887"/>
                <a:gd name="connsiteX376" fmla="*/ 2152823 w 3262957"/>
                <a:gd name="connsiteY376" fmla="*/ 428496 h 4798887"/>
                <a:gd name="connsiteX377" fmla="*/ 2209476 w 3262957"/>
                <a:gd name="connsiteY377" fmla="*/ 496840 h 4798887"/>
                <a:gd name="connsiteX378" fmla="*/ 2221166 w 3262957"/>
                <a:gd name="connsiteY378" fmla="*/ 506282 h 4798887"/>
                <a:gd name="connsiteX379" fmla="*/ 2267478 w 3262957"/>
                <a:gd name="connsiteY379" fmla="*/ 499987 h 4798887"/>
                <a:gd name="connsiteX380" fmla="*/ 2234206 w 3262957"/>
                <a:gd name="connsiteY380" fmla="*/ 450078 h 4798887"/>
                <a:gd name="connsiteX381" fmla="*/ 2220717 w 3262957"/>
                <a:gd name="connsiteY381" fmla="*/ 433892 h 4798887"/>
                <a:gd name="connsiteX382" fmla="*/ 2208127 w 3262957"/>
                <a:gd name="connsiteY382" fmla="*/ 322833 h 4798887"/>
                <a:gd name="connsiteX383" fmla="*/ 2175304 w 3262957"/>
                <a:gd name="connsiteY383" fmla="*/ 274723 h 4798887"/>
                <a:gd name="connsiteX384" fmla="*/ 1881191 w 3262957"/>
                <a:gd name="connsiteY384" fmla="*/ 155347 h 4798887"/>
                <a:gd name="connsiteX385" fmla="*/ 1805260 w 3262957"/>
                <a:gd name="connsiteY385" fmla="*/ 166363 h 4798887"/>
                <a:gd name="connsiteX386" fmla="*/ 1848424 w 3262957"/>
                <a:gd name="connsiteY386" fmla="*/ 189294 h 4798887"/>
                <a:gd name="connsiteX387" fmla="*/ 1866859 w 3262957"/>
                <a:gd name="connsiteY387" fmla="*/ 207729 h 4798887"/>
                <a:gd name="connsiteX388" fmla="*/ 1900581 w 3262957"/>
                <a:gd name="connsiteY388" fmla="*/ 216271 h 4798887"/>
                <a:gd name="connsiteX389" fmla="*/ 1954537 w 3262957"/>
                <a:gd name="connsiteY389" fmla="*/ 227512 h 4798887"/>
                <a:gd name="connsiteX390" fmla="*/ 1966227 w 3262957"/>
                <a:gd name="connsiteY390" fmla="*/ 184797 h 4798887"/>
                <a:gd name="connsiteX391" fmla="*/ 1881191 w 3262957"/>
                <a:gd name="connsiteY391" fmla="*/ 155347 h 4798887"/>
                <a:gd name="connsiteX392" fmla="*/ 2075150 w 3262957"/>
                <a:gd name="connsiteY392" fmla="*/ 137699 h 4798887"/>
                <a:gd name="connsiteX393" fmla="*/ 2016136 w 3262957"/>
                <a:gd name="connsiteY393" fmla="*/ 145680 h 4798887"/>
                <a:gd name="connsiteX394" fmla="*/ 2015236 w 3262957"/>
                <a:gd name="connsiteY394" fmla="*/ 151975 h 4798887"/>
                <a:gd name="connsiteX395" fmla="*/ 2084030 w 3262957"/>
                <a:gd name="connsiteY395" fmla="*/ 178503 h 4798887"/>
                <a:gd name="connsiteX396" fmla="*/ 2121799 w 3262957"/>
                <a:gd name="connsiteY396" fmla="*/ 196488 h 4798887"/>
                <a:gd name="connsiteX397" fmla="*/ 2177103 w 3262957"/>
                <a:gd name="connsiteY397" fmla="*/ 237854 h 4798887"/>
                <a:gd name="connsiteX398" fmla="*/ 2194189 w 3262957"/>
                <a:gd name="connsiteY398" fmla="*/ 242350 h 4798887"/>
                <a:gd name="connsiteX399" fmla="*/ 2262982 w 3262957"/>
                <a:gd name="connsiteY399" fmla="*/ 212674 h 4798887"/>
                <a:gd name="connsiteX400" fmla="*/ 2199135 w 3262957"/>
                <a:gd name="connsiteY400" fmla="*/ 173107 h 4798887"/>
                <a:gd name="connsiteX401" fmla="*/ 2134838 w 3262957"/>
                <a:gd name="connsiteY401" fmla="*/ 149277 h 4798887"/>
                <a:gd name="connsiteX402" fmla="*/ 2075150 w 3262957"/>
                <a:gd name="connsiteY402" fmla="*/ 137699 h 4798887"/>
                <a:gd name="connsiteX403" fmla="*/ 1541777 w 3262957"/>
                <a:gd name="connsiteY403" fmla="*/ 114655 h 4798887"/>
                <a:gd name="connsiteX404" fmla="*/ 1487822 w 3262957"/>
                <a:gd name="connsiteY404" fmla="*/ 118252 h 4798887"/>
                <a:gd name="connsiteX405" fmla="*/ 1461294 w 3262957"/>
                <a:gd name="connsiteY405" fmla="*/ 136238 h 4798887"/>
                <a:gd name="connsiteX406" fmla="*/ 1411835 w 3262957"/>
                <a:gd name="connsiteY406" fmla="*/ 210426 h 4798887"/>
                <a:gd name="connsiteX407" fmla="*/ 1331801 w 3262957"/>
                <a:gd name="connsiteY407" fmla="*/ 301701 h 4798887"/>
                <a:gd name="connsiteX408" fmla="*/ 1301226 w 3262957"/>
                <a:gd name="connsiteY408" fmla="*/ 339919 h 4798887"/>
                <a:gd name="connsiteX409" fmla="*/ 1258961 w 3262957"/>
                <a:gd name="connsiteY409" fmla="*/ 259436 h 4798887"/>
                <a:gd name="connsiteX410" fmla="*/ 1252216 w 3262957"/>
                <a:gd name="connsiteY410" fmla="*/ 254940 h 4798887"/>
                <a:gd name="connsiteX411" fmla="*/ 1216696 w 3262957"/>
                <a:gd name="connsiteY411" fmla="*/ 298554 h 4798887"/>
                <a:gd name="connsiteX412" fmla="*/ 1206354 w 3262957"/>
                <a:gd name="connsiteY412" fmla="*/ 324182 h 4798887"/>
                <a:gd name="connsiteX413" fmla="*/ 1179377 w 3262957"/>
                <a:gd name="connsiteY413" fmla="*/ 412310 h 4798887"/>
                <a:gd name="connsiteX414" fmla="*/ 1097094 w 3262957"/>
                <a:gd name="connsiteY414" fmla="*/ 489196 h 4798887"/>
                <a:gd name="connsiteX415" fmla="*/ 1027402 w 3262957"/>
                <a:gd name="connsiteY415" fmla="*/ 615991 h 4798887"/>
                <a:gd name="connsiteX416" fmla="*/ 1034596 w 3262957"/>
                <a:gd name="connsiteY416" fmla="*/ 836310 h 4798887"/>
                <a:gd name="connsiteX417" fmla="*/ 1042689 w 3262957"/>
                <a:gd name="connsiteY417" fmla="*/ 917692 h 4798887"/>
                <a:gd name="connsiteX418" fmla="*/ 1093048 w 3262957"/>
                <a:gd name="connsiteY418" fmla="*/ 944221 h 4798887"/>
                <a:gd name="connsiteX419" fmla="*/ 1115529 w 3262957"/>
                <a:gd name="connsiteY419" fmla="*/ 950515 h 4798887"/>
                <a:gd name="connsiteX420" fmla="*/ 1227936 w 3262957"/>
                <a:gd name="connsiteY420" fmla="*/ 1075963 h 4798887"/>
                <a:gd name="connsiteX421" fmla="*/ 1233332 w 3262957"/>
                <a:gd name="connsiteY421" fmla="*/ 1098894 h 4798887"/>
                <a:gd name="connsiteX422" fmla="*/ 1227487 w 3262957"/>
                <a:gd name="connsiteY422" fmla="*/ 1206805 h 4798887"/>
                <a:gd name="connsiteX423" fmla="*/ 1236929 w 3262957"/>
                <a:gd name="connsiteY423" fmla="*/ 1331802 h 4798887"/>
                <a:gd name="connsiteX424" fmla="*/ 1224339 w 3262957"/>
                <a:gd name="connsiteY424" fmla="*/ 1356081 h 4798887"/>
                <a:gd name="connsiteX425" fmla="*/ 1073264 w 3262957"/>
                <a:gd name="connsiteY425" fmla="*/ 1453651 h 4798887"/>
                <a:gd name="connsiteX426" fmla="*/ 1061124 w 3262957"/>
                <a:gd name="connsiteY426" fmla="*/ 1463542 h 4798887"/>
                <a:gd name="connsiteX427" fmla="*/ 1120025 w 3262957"/>
                <a:gd name="connsiteY427" fmla="*/ 1471635 h 4798887"/>
                <a:gd name="connsiteX428" fmla="*/ 1175330 w 3262957"/>
                <a:gd name="connsiteY428" fmla="*/ 1450952 h 4798887"/>
                <a:gd name="connsiteX429" fmla="*/ 1192416 w 3262957"/>
                <a:gd name="connsiteY429" fmla="*/ 1433866 h 4798887"/>
                <a:gd name="connsiteX430" fmla="*/ 1441510 w 3262957"/>
                <a:gd name="connsiteY430" fmla="*/ 1389803 h 4798887"/>
                <a:gd name="connsiteX431" fmla="*/ 1373167 w 3262957"/>
                <a:gd name="connsiteY431" fmla="*/ 1450503 h 4798887"/>
                <a:gd name="connsiteX432" fmla="*/ 1449154 w 3262957"/>
                <a:gd name="connsiteY432" fmla="*/ 1485124 h 4798887"/>
                <a:gd name="connsiteX433" fmla="*/ 1560662 w 3262957"/>
                <a:gd name="connsiteY433" fmla="*/ 1498164 h 4798887"/>
                <a:gd name="connsiteX434" fmla="*/ 1599779 w 3262957"/>
                <a:gd name="connsiteY434" fmla="*/ 1584043 h 4798887"/>
                <a:gd name="connsiteX435" fmla="*/ 1586291 w 3262957"/>
                <a:gd name="connsiteY435" fmla="*/ 1683860 h 4798887"/>
                <a:gd name="connsiteX436" fmla="*/ 1660479 w 3262957"/>
                <a:gd name="connsiteY436" fmla="*/ 1678464 h 4798887"/>
                <a:gd name="connsiteX437" fmla="*/ 1726575 w 3262957"/>
                <a:gd name="connsiteY437" fmla="*/ 1636650 h 4798887"/>
                <a:gd name="connsiteX438" fmla="*/ 1755351 w 3262957"/>
                <a:gd name="connsiteY438" fmla="*/ 1586290 h 4798887"/>
                <a:gd name="connsiteX439" fmla="*/ 1802112 w 3262957"/>
                <a:gd name="connsiteY439" fmla="*/ 1563809 h 4798887"/>
                <a:gd name="connsiteX440" fmla="*/ 1871355 w 3262957"/>
                <a:gd name="connsiteY440" fmla="*/ 1654185 h 4798887"/>
                <a:gd name="connsiteX441" fmla="*/ 1859215 w 3262957"/>
                <a:gd name="connsiteY441" fmla="*/ 1718481 h 4798887"/>
                <a:gd name="connsiteX442" fmla="*/ 1854269 w 3262957"/>
                <a:gd name="connsiteY442" fmla="*/ 1757149 h 4798887"/>
                <a:gd name="connsiteX443" fmla="*/ 1881247 w 3262957"/>
                <a:gd name="connsiteY443" fmla="*/ 1733320 h 4798887"/>
                <a:gd name="connsiteX444" fmla="*/ 2023779 w 3262957"/>
                <a:gd name="connsiteY444" fmla="*/ 1686108 h 4798887"/>
                <a:gd name="connsiteX445" fmla="*/ 2076836 w 3262957"/>
                <a:gd name="connsiteY445" fmla="*/ 1730172 h 4798887"/>
                <a:gd name="connsiteX446" fmla="*/ 2088976 w 3262957"/>
                <a:gd name="connsiteY446" fmla="*/ 1775584 h 4798887"/>
                <a:gd name="connsiteX447" fmla="*/ 2062447 w 3262957"/>
                <a:gd name="connsiteY447" fmla="*/ 1867759 h 4798887"/>
                <a:gd name="connsiteX448" fmla="*/ 2164513 w 3262957"/>
                <a:gd name="connsiteY448" fmla="*/ 1818748 h 4798887"/>
                <a:gd name="connsiteX449" fmla="*/ 2198685 w 3262957"/>
                <a:gd name="connsiteY449" fmla="*/ 1780530 h 4798887"/>
                <a:gd name="connsiteX450" fmla="*/ 2255338 w 3262957"/>
                <a:gd name="connsiteY450" fmla="*/ 1732420 h 4798887"/>
                <a:gd name="connsiteX451" fmla="*/ 2285014 w 3262957"/>
                <a:gd name="connsiteY451" fmla="*/ 1731971 h 4798887"/>
                <a:gd name="connsiteX452" fmla="*/ 2360102 w 3262957"/>
                <a:gd name="connsiteY452" fmla="*/ 1789074 h 4798887"/>
                <a:gd name="connsiteX453" fmla="*/ 2376288 w 3262957"/>
                <a:gd name="connsiteY453" fmla="*/ 1836734 h 4798887"/>
                <a:gd name="connsiteX454" fmla="*/ 2395173 w 3262957"/>
                <a:gd name="connsiteY454" fmla="*/ 1889340 h 4798887"/>
                <a:gd name="connsiteX455" fmla="*/ 2444183 w 3262957"/>
                <a:gd name="connsiteY455" fmla="*/ 1899232 h 4798887"/>
                <a:gd name="connsiteX456" fmla="*/ 2482851 w 3262957"/>
                <a:gd name="connsiteY456" fmla="*/ 1861463 h 4798887"/>
                <a:gd name="connsiteX457" fmla="*/ 2565582 w 3262957"/>
                <a:gd name="connsiteY457" fmla="*/ 1837633 h 4798887"/>
                <a:gd name="connsiteX458" fmla="*/ 2737340 w 3262957"/>
                <a:gd name="connsiteY458" fmla="*/ 1826392 h 4798887"/>
                <a:gd name="connsiteX459" fmla="*/ 2762969 w 3262957"/>
                <a:gd name="connsiteY459" fmla="*/ 1797166 h 4798887"/>
                <a:gd name="connsiteX460" fmla="*/ 2785001 w 3262957"/>
                <a:gd name="connsiteY460" fmla="*/ 1728823 h 4798887"/>
                <a:gd name="connsiteX461" fmla="*/ 2838057 w 3262957"/>
                <a:gd name="connsiteY461" fmla="*/ 1770189 h 4798887"/>
                <a:gd name="connsiteX462" fmla="*/ 2902804 w 3262957"/>
                <a:gd name="connsiteY462" fmla="*/ 1766592 h 4798887"/>
                <a:gd name="connsiteX463" fmla="*/ 3043088 w 3262957"/>
                <a:gd name="connsiteY463" fmla="*/ 1639796 h 4798887"/>
                <a:gd name="connsiteX464" fmla="*/ 3052080 w 3262957"/>
                <a:gd name="connsiteY464" fmla="*/ 1617765 h 4798887"/>
                <a:gd name="connsiteX465" fmla="*/ 3043538 w 3262957"/>
                <a:gd name="connsiteY465" fmla="*/ 1472086 h 4798887"/>
                <a:gd name="connsiteX466" fmla="*/ 3045786 w 3262957"/>
                <a:gd name="connsiteY466" fmla="*/ 1455898 h 4798887"/>
                <a:gd name="connsiteX467" fmla="*/ 3121773 w 3262957"/>
                <a:gd name="connsiteY467" fmla="*/ 1411834 h 4798887"/>
                <a:gd name="connsiteX468" fmla="*/ 3173930 w 3262957"/>
                <a:gd name="connsiteY468" fmla="*/ 1425324 h 4798887"/>
                <a:gd name="connsiteX469" fmla="*/ 3056127 w 3262957"/>
                <a:gd name="connsiteY469" fmla="*/ 1357880 h 4798887"/>
                <a:gd name="connsiteX470" fmla="*/ 3079058 w 3262957"/>
                <a:gd name="connsiteY470" fmla="*/ 1315165 h 4798887"/>
                <a:gd name="connsiteX471" fmla="*/ 3095245 w 3262957"/>
                <a:gd name="connsiteY471" fmla="*/ 1240976 h 4798887"/>
                <a:gd name="connsiteX472" fmla="*/ 3026452 w 3262957"/>
                <a:gd name="connsiteY472" fmla="*/ 1004472 h 4798887"/>
                <a:gd name="connsiteX473" fmla="*/ 3015661 w 3262957"/>
                <a:gd name="connsiteY473" fmla="*/ 984687 h 4798887"/>
                <a:gd name="connsiteX474" fmla="*/ 2998125 w 3262957"/>
                <a:gd name="connsiteY474" fmla="*/ 952764 h 4798887"/>
                <a:gd name="connsiteX475" fmla="*/ 3014312 w 3262957"/>
                <a:gd name="connsiteY475" fmla="*/ 1022007 h 4798887"/>
                <a:gd name="connsiteX476" fmla="*/ 3030948 w 3262957"/>
                <a:gd name="connsiteY476" fmla="*/ 1094397 h 4798887"/>
                <a:gd name="connsiteX477" fmla="*/ 3030948 w 3262957"/>
                <a:gd name="connsiteY477" fmla="*/ 1193765 h 4798887"/>
                <a:gd name="connsiteX478" fmla="*/ 3017010 w 3262957"/>
                <a:gd name="connsiteY478" fmla="*/ 1214898 h 4798887"/>
                <a:gd name="connsiteX479" fmla="*/ 2908199 w 3262957"/>
                <a:gd name="connsiteY479" fmla="*/ 1264807 h 4798887"/>
                <a:gd name="connsiteX480" fmla="*/ 2889315 w 3262957"/>
                <a:gd name="connsiteY480" fmla="*/ 1292234 h 4798887"/>
                <a:gd name="connsiteX481" fmla="*/ 2788149 w 3262957"/>
                <a:gd name="connsiteY481" fmla="*/ 1445557 h 4798887"/>
                <a:gd name="connsiteX482" fmla="*/ 2773760 w 3262957"/>
                <a:gd name="connsiteY482" fmla="*/ 1450053 h 4798887"/>
                <a:gd name="connsiteX483" fmla="*/ 2685183 w 3262957"/>
                <a:gd name="connsiteY483" fmla="*/ 1465790 h 4798887"/>
                <a:gd name="connsiteX484" fmla="*/ 2633926 w 3262957"/>
                <a:gd name="connsiteY484" fmla="*/ 1495465 h 4798887"/>
                <a:gd name="connsiteX485" fmla="*/ 2581769 w 3262957"/>
                <a:gd name="connsiteY485" fmla="*/ 1557064 h 4798887"/>
                <a:gd name="connsiteX486" fmla="*/ 2568280 w 3262957"/>
                <a:gd name="connsiteY486" fmla="*/ 1569655 h 4798887"/>
                <a:gd name="connsiteX487" fmla="*/ 2472959 w 3262957"/>
                <a:gd name="connsiteY487" fmla="*/ 1602027 h 4798887"/>
                <a:gd name="connsiteX488" fmla="*/ 2401018 w 3262957"/>
                <a:gd name="connsiteY488" fmla="*/ 1555717 h 4798887"/>
                <a:gd name="connsiteX489" fmla="*/ 2390227 w 3262957"/>
                <a:gd name="connsiteY489" fmla="*/ 1500861 h 4798887"/>
                <a:gd name="connsiteX490" fmla="*/ 2329077 w 3262957"/>
                <a:gd name="connsiteY490" fmla="*/ 1478830 h 4798887"/>
                <a:gd name="connsiteX491" fmla="*/ 2262982 w 3262957"/>
                <a:gd name="connsiteY491" fmla="*/ 1536831 h 4798887"/>
                <a:gd name="connsiteX492" fmla="*/ 2233307 w 3262957"/>
                <a:gd name="connsiteY492" fmla="*/ 1543127 h 4798887"/>
                <a:gd name="connsiteX493" fmla="*/ 2037718 w 3262957"/>
                <a:gd name="connsiteY493" fmla="*/ 1485124 h 4798887"/>
                <a:gd name="connsiteX494" fmla="*/ 2003096 w 3262957"/>
                <a:gd name="connsiteY494" fmla="*/ 1439711 h 4798887"/>
                <a:gd name="connsiteX495" fmla="*/ 2028276 w 3262957"/>
                <a:gd name="connsiteY495" fmla="*/ 1373617 h 4798887"/>
                <a:gd name="connsiteX496" fmla="*/ 2097968 w 3262957"/>
                <a:gd name="connsiteY496" fmla="*/ 1297180 h 4798887"/>
                <a:gd name="connsiteX497" fmla="*/ 2058401 w 3262957"/>
                <a:gd name="connsiteY497" fmla="*/ 1298978 h 4798887"/>
                <a:gd name="connsiteX498" fmla="*/ 1974320 w 3262957"/>
                <a:gd name="connsiteY498" fmla="*/ 1304823 h 4798887"/>
                <a:gd name="connsiteX499" fmla="*/ 1950490 w 3262957"/>
                <a:gd name="connsiteY499" fmla="*/ 1295382 h 4798887"/>
                <a:gd name="connsiteX500" fmla="*/ 1781429 w 3262957"/>
                <a:gd name="connsiteY500" fmla="*/ 1117329 h 4798887"/>
                <a:gd name="connsiteX501" fmla="*/ 1775135 w 3262957"/>
                <a:gd name="connsiteY501" fmla="*/ 1094847 h 4798887"/>
                <a:gd name="connsiteX502" fmla="*/ 1789523 w 3262957"/>
                <a:gd name="connsiteY502" fmla="*/ 1025155 h 4798887"/>
                <a:gd name="connsiteX503" fmla="*/ 1814702 w 3262957"/>
                <a:gd name="connsiteY503" fmla="*/ 904654 h 4798887"/>
                <a:gd name="connsiteX504" fmla="*/ 1697798 w 3262957"/>
                <a:gd name="connsiteY504" fmla="*/ 904205 h 4798887"/>
                <a:gd name="connsiteX505" fmla="*/ 1674418 w 3262957"/>
                <a:gd name="connsiteY505" fmla="*/ 896110 h 4798887"/>
                <a:gd name="connsiteX506" fmla="*/ 1461294 w 3262957"/>
                <a:gd name="connsiteY506" fmla="*/ 764369 h 4798887"/>
                <a:gd name="connsiteX507" fmla="*/ 1380810 w 3262957"/>
                <a:gd name="connsiteY507" fmla="*/ 683885 h 4798887"/>
                <a:gd name="connsiteX508" fmla="*/ 1368670 w 3262957"/>
                <a:gd name="connsiteY508" fmla="*/ 648365 h 4798887"/>
                <a:gd name="connsiteX509" fmla="*/ 1418579 w 3262957"/>
                <a:gd name="connsiteY509" fmla="*/ 459071 h 4798887"/>
                <a:gd name="connsiteX510" fmla="*/ 1528738 w 3262957"/>
                <a:gd name="connsiteY510" fmla="*/ 346664 h 4798887"/>
                <a:gd name="connsiteX511" fmla="*/ 1542227 w 3262957"/>
                <a:gd name="connsiteY511" fmla="*/ 331826 h 4798887"/>
                <a:gd name="connsiteX512" fmla="*/ 1437014 w 3262957"/>
                <a:gd name="connsiteY512" fmla="*/ 299453 h 4798887"/>
                <a:gd name="connsiteX513" fmla="*/ 1427122 w 3262957"/>
                <a:gd name="connsiteY513" fmla="*/ 321035 h 4798887"/>
                <a:gd name="connsiteX514" fmla="*/ 1379461 w 3262957"/>
                <a:gd name="connsiteY514" fmla="*/ 398821 h 4798887"/>
                <a:gd name="connsiteX515" fmla="*/ 1358329 w 3262957"/>
                <a:gd name="connsiteY515" fmla="*/ 410961 h 4798887"/>
                <a:gd name="connsiteX516" fmla="*/ 1352933 w 3262957"/>
                <a:gd name="connsiteY516" fmla="*/ 388030 h 4798887"/>
                <a:gd name="connsiteX517" fmla="*/ 1452751 w 3262957"/>
                <a:gd name="connsiteY517" fmla="*/ 217171 h 4798887"/>
                <a:gd name="connsiteX518" fmla="*/ 1505357 w 3262957"/>
                <a:gd name="connsiteY518" fmla="*/ 188394 h 4798887"/>
                <a:gd name="connsiteX519" fmla="*/ 1541777 w 3262957"/>
                <a:gd name="connsiteY519" fmla="*/ 114655 h 4798887"/>
                <a:gd name="connsiteX520" fmla="*/ 1307970 w 3262957"/>
                <a:gd name="connsiteY520" fmla="*/ 0 h 4798887"/>
                <a:gd name="connsiteX521" fmla="*/ 1311567 w 3262957"/>
                <a:gd name="connsiteY521" fmla="*/ 0 h 4798887"/>
                <a:gd name="connsiteX522" fmla="*/ 1403292 w 3262957"/>
                <a:gd name="connsiteY522" fmla="*/ 53506 h 4798887"/>
                <a:gd name="connsiteX523" fmla="*/ 1464441 w 3262957"/>
                <a:gd name="connsiteY523" fmla="*/ 93073 h 4798887"/>
                <a:gd name="connsiteX524" fmla="*/ 1535932 w 3262957"/>
                <a:gd name="connsiteY524" fmla="*/ 102515 h 4798887"/>
                <a:gd name="connsiteX525" fmla="*/ 1733319 w 3262957"/>
                <a:gd name="connsiteY525" fmla="*/ 50358 h 4798887"/>
                <a:gd name="connsiteX526" fmla="*/ 2263881 w 3262957"/>
                <a:gd name="connsiteY526" fmla="*/ 77336 h 4798887"/>
                <a:gd name="connsiteX527" fmla="*/ 2424848 w 3262957"/>
                <a:gd name="connsiteY527" fmla="*/ 218969 h 4798887"/>
                <a:gd name="connsiteX528" fmla="*/ 2507131 w 3262957"/>
                <a:gd name="connsiteY528" fmla="*/ 425349 h 4798887"/>
                <a:gd name="connsiteX529" fmla="*/ 2545349 w 3262957"/>
                <a:gd name="connsiteY529" fmla="*/ 457272 h 4798887"/>
                <a:gd name="connsiteX530" fmla="*/ 2619987 w 3262957"/>
                <a:gd name="connsiteY530" fmla="*/ 492793 h 4798887"/>
                <a:gd name="connsiteX531" fmla="*/ 2740488 w 3262957"/>
                <a:gd name="connsiteY531" fmla="*/ 670397 h 4798887"/>
                <a:gd name="connsiteX532" fmla="*/ 2773760 w 3262957"/>
                <a:gd name="connsiteY532" fmla="*/ 672645 h 4798887"/>
                <a:gd name="connsiteX533" fmla="*/ 2781404 w 3262957"/>
                <a:gd name="connsiteY533" fmla="*/ 657807 h 4798887"/>
                <a:gd name="connsiteX534" fmla="*/ 2749930 w 3262957"/>
                <a:gd name="connsiteY534" fmla="*/ 529213 h 4798887"/>
                <a:gd name="connsiteX535" fmla="*/ 2642019 w 3262957"/>
                <a:gd name="connsiteY535" fmla="*/ 436140 h 4798887"/>
                <a:gd name="connsiteX536" fmla="*/ 2545799 w 3262957"/>
                <a:gd name="connsiteY536" fmla="*/ 362401 h 4798887"/>
                <a:gd name="connsiteX537" fmla="*/ 2471610 w 3262957"/>
                <a:gd name="connsiteY537" fmla="*/ 245497 h 4798887"/>
                <a:gd name="connsiteX538" fmla="*/ 2503084 w 3262957"/>
                <a:gd name="connsiteY538" fmla="*/ 151975 h 4798887"/>
                <a:gd name="connsiteX539" fmla="*/ 2530961 w 3262957"/>
                <a:gd name="connsiteY539" fmla="*/ 148827 h 4798887"/>
                <a:gd name="connsiteX540" fmla="*/ 2722503 w 3262957"/>
                <a:gd name="connsiteY540" fmla="*/ 269777 h 4798887"/>
                <a:gd name="connsiteX541" fmla="*/ 2935177 w 3262957"/>
                <a:gd name="connsiteY541" fmla="*/ 481103 h 4798887"/>
                <a:gd name="connsiteX542" fmla="*/ 2976993 w 3262957"/>
                <a:gd name="connsiteY542" fmla="*/ 767516 h 4798887"/>
                <a:gd name="connsiteX543" fmla="*/ 2978342 w 3262957"/>
                <a:gd name="connsiteY543" fmla="*/ 773362 h 4798887"/>
                <a:gd name="connsiteX544" fmla="*/ 3167186 w 3262957"/>
                <a:gd name="connsiteY544" fmla="*/ 685234 h 4798887"/>
                <a:gd name="connsiteX545" fmla="*/ 3167186 w 3262957"/>
                <a:gd name="connsiteY545" fmla="*/ 727499 h 4798887"/>
                <a:gd name="connsiteX546" fmla="*/ 3150100 w 3262957"/>
                <a:gd name="connsiteY546" fmla="*/ 770214 h 4798887"/>
                <a:gd name="connsiteX547" fmla="*/ 3051631 w 3262957"/>
                <a:gd name="connsiteY547" fmla="*/ 878125 h 4798887"/>
                <a:gd name="connsiteX548" fmla="*/ 3025103 w 3262957"/>
                <a:gd name="connsiteY548" fmla="*/ 920841 h 4798887"/>
                <a:gd name="connsiteX549" fmla="*/ 3043088 w 3262957"/>
                <a:gd name="connsiteY549" fmla="*/ 950067 h 4798887"/>
                <a:gd name="connsiteX550" fmla="*/ 3061523 w 3262957"/>
                <a:gd name="connsiteY550" fmla="*/ 949167 h 4798887"/>
                <a:gd name="connsiteX551" fmla="*/ 3183372 w 3262957"/>
                <a:gd name="connsiteY551" fmla="*/ 913197 h 4798887"/>
                <a:gd name="connsiteX552" fmla="*/ 3204954 w 3262957"/>
                <a:gd name="connsiteY552" fmla="*/ 906002 h 4798887"/>
                <a:gd name="connsiteX553" fmla="*/ 3208552 w 3262957"/>
                <a:gd name="connsiteY553" fmla="*/ 909600 h 4798887"/>
                <a:gd name="connsiteX554" fmla="*/ 3113230 w 3262957"/>
                <a:gd name="connsiteY554" fmla="*/ 1126771 h 4798887"/>
                <a:gd name="connsiteX555" fmla="*/ 3252615 w 3262957"/>
                <a:gd name="connsiteY555" fmla="*/ 1139810 h 4798887"/>
                <a:gd name="connsiteX556" fmla="*/ 3168534 w 3262957"/>
                <a:gd name="connsiteY556" fmla="*/ 1280993 h 4798887"/>
                <a:gd name="connsiteX557" fmla="*/ 3151449 w 3262957"/>
                <a:gd name="connsiteY557" fmla="*/ 1383957 h 4798887"/>
                <a:gd name="connsiteX558" fmla="*/ 3170783 w 3262957"/>
                <a:gd name="connsiteY558" fmla="*/ 1406439 h 4798887"/>
                <a:gd name="connsiteX559" fmla="*/ 3248568 w 3262957"/>
                <a:gd name="connsiteY559" fmla="*/ 1447806 h 4798887"/>
                <a:gd name="connsiteX560" fmla="*/ 3262957 w 3262957"/>
                <a:gd name="connsiteY560" fmla="*/ 1472086 h 4798887"/>
                <a:gd name="connsiteX561" fmla="*/ 3201807 w 3262957"/>
                <a:gd name="connsiteY561" fmla="*/ 1520195 h 4798887"/>
                <a:gd name="connsiteX562" fmla="*/ 3133014 w 3262957"/>
                <a:gd name="connsiteY562" fmla="*/ 1526939 h 4798887"/>
                <a:gd name="connsiteX563" fmla="*/ 3118626 w 3262957"/>
                <a:gd name="connsiteY563" fmla="*/ 1569655 h 4798887"/>
                <a:gd name="connsiteX564" fmla="*/ 3151449 w 3262957"/>
                <a:gd name="connsiteY564" fmla="*/ 1602927 h 4798887"/>
                <a:gd name="connsiteX565" fmla="*/ 3169883 w 3262957"/>
                <a:gd name="connsiteY565" fmla="*/ 1631704 h 4798887"/>
                <a:gd name="connsiteX566" fmla="*/ 3145604 w 3262957"/>
                <a:gd name="connsiteY566" fmla="*/ 1789074 h 4798887"/>
                <a:gd name="connsiteX567" fmla="*/ 3162689 w 3262957"/>
                <a:gd name="connsiteY567" fmla="*/ 1823694 h 4798887"/>
                <a:gd name="connsiteX568" fmla="*/ 3182473 w 3262957"/>
                <a:gd name="connsiteY568" fmla="*/ 1843028 h 4798887"/>
                <a:gd name="connsiteX569" fmla="*/ 3182473 w 3262957"/>
                <a:gd name="connsiteY569" fmla="*/ 1950938 h 4798887"/>
                <a:gd name="connsiteX570" fmla="*/ 3097943 w 3262957"/>
                <a:gd name="connsiteY570" fmla="*/ 2194188 h 4798887"/>
                <a:gd name="connsiteX571" fmla="*/ 3073663 w 3262957"/>
                <a:gd name="connsiteY571" fmla="*/ 2277819 h 4798887"/>
                <a:gd name="connsiteX572" fmla="*/ 3068717 w 3262957"/>
                <a:gd name="connsiteY572" fmla="*/ 2350658 h 4798887"/>
                <a:gd name="connsiteX573" fmla="*/ 3057027 w 3262957"/>
                <a:gd name="connsiteY573" fmla="*/ 2520618 h 4798887"/>
                <a:gd name="connsiteX574" fmla="*/ 3045336 w 3262957"/>
                <a:gd name="connsiteY574" fmla="*/ 2557038 h 4798887"/>
                <a:gd name="connsiteX575" fmla="*/ 3001272 w 3262957"/>
                <a:gd name="connsiteY575" fmla="*/ 2621784 h 4798887"/>
                <a:gd name="connsiteX576" fmla="*/ 2877175 w 3262957"/>
                <a:gd name="connsiteY576" fmla="*/ 2811078 h 4798887"/>
                <a:gd name="connsiteX577" fmla="*/ 2873578 w 3262957"/>
                <a:gd name="connsiteY577" fmla="*/ 2829963 h 4798887"/>
                <a:gd name="connsiteX578" fmla="*/ 2872679 w 3262957"/>
                <a:gd name="connsiteY578" fmla="*/ 3070964 h 4798887"/>
                <a:gd name="connsiteX579" fmla="*/ 2829065 w 3262957"/>
                <a:gd name="connsiteY579" fmla="*/ 3285437 h 4798887"/>
                <a:gd name="connsiteX580" fmla="*/ 2680238 w 3262957"/>
                <a:gd name="connsiteY580" fmla="*/ 3528236 h 4798887"/>
                <a:gd name="connsiteX581" fmla="*/ 2536356 w 3262957"/>
                <a:gd name="connsiteY581" fmla="*/ 3695948 h 4798887"/>
                <a:gd name="connsiteX582" fmla="*/ 2503983 w 3262957"/>
                <a:gd name="connsiteY582" fmla="*/ 3757547 h 4798887"/>
                <a:gd name="connsiteX583" fmla="*/ 2486897 w 3262957"/>
                <a:gd name="connsiteY583" fmla="*/ 3868605 h 4798887"/>
                <a:gd name="connsiteX584" fmla="*/ 2427096 w 3262957"/>
                <a:gd name="connsiteY584" fmla="*/ 4051604 h 4798887"/>
                <a:gd name="connsiteX585" fmla="*/ 2277370 w 3262957"/>
                <a:gd name="connsiteY585" fmla="*/ 4151422 h 4798887"/>
                <a:gd name="connsiteX586" fmla="*/ 2365048 w 3262957"/>
                <a:gd name="connsiteY586" fmla="*/ 4023727 h 4798887"/>
                <a:gd name="connsiteX587" fmla="*/ 2398770 w 3262957"/>
                <a:gd name="connsiteY587" fmla="*/ 3908622 h 4798887"/>
                <a:gd name="connsiteX588" fmla="*/ 2401468 w 3262957"/>
                <a:gd name="connsiteY588" fmla="*/ 3831736 h 4798887"/>
                <a:gd name="connsiteX589" fmla="*/ 2508479 w 3262957"/>
                <a:gd name="connsiteY589" fmla="*/ 3540826 h 4798887"/>
                <a:gd name="connsiteX590" fmla="*/ 2596607 w 3262957"/>
                <a:gd name="connsiteY590" fmla="*/ 3436512 h 4798887"/>
                <a:gd name="connsiteX591" fmla="*/ 2615941 w 3262957"/>
                <a:gd name="connsiteY591" fmla="*/ 3405038 h 4798887"/>
                <a:gd name="connsiteX592" fmla="*/ 2606049 w 3262957"/>
                <a:gd name="connsiteY592" fmla="*/ 3356927 h 4798887"/>
                <a:gd name="connsiteX593" fmla="*/ 2560636 w 3262957"/>
                <a:gd name="connsiteY593" fmla="*/ 3358726 h 4798887"/>
                <a:gd name="connsiteX594" fmla="*/ 2467114 w 3262957"/>
                <a:gd name="connsiteY594" fmla="*/ 3446404 h 4798887"/>
                <a:gd name="connsiteX595" fmla="*/ 2378537 w 3262957"/>
                <a:gd name="connsiteY595" fmla="*/ 3661326 h 4798887"/>
                <a:gd name="connsiteX596" fmla="*/ 2322783 w 3262957"/>
                <a:gd name="connsiteY596" fmla="*/ 4012486 h 4798887"/>
                <a:gd name="connsiteX597" fmla="*/ 2185196 w 3262957"/>
                <a:gd name="connsiteY597" fmla="*/ 4116800 h 4798887"/>
                <a:gd name="connsiteX598" fmla="*/ 2138884 w 3262957"/>
                <a:gd name="connsiteY598" fmla="*/ 4090272 h 4798887"/>
                <a:gd name="connsiteX599" fmla="*/ 2186545 w 3262957"/>
                <a:gd name="connsiteY599" fmla="*/ 4020130 h 4798887"/>
                <a:gd name="connsiteX600" fmla="*/ 2185196 w 3262957"/>
                <a:gd name="connsiteY600" fmla="*/ 4007091 h 4798887"/>
                <a:gd name="connsiteX601" fmla="*/ 2166761 w 3262957"/>
                <a:gd name="connsiteY601" fmla="*/ 3905924 h 4798887"/>
                <a:gd name="connsiteX602" fmla="*/ 2209027 w 3262957"/>
                <a:gd name="connsiteY602" fmla="*/ 3770586 h 4798887"/>
                <a:gd name="connsiteX603" fmla="*/ 2253090 w 3262957"/>
                <a:gd name="connsiteY603" fmla="*/ 3724724 h 4798887"/>
                <a:gd name="connsiteX604" fmla="*/ 2285014 w 3262957"/>
                <a:gd name="connsiteY604" fmla="*/ 3646938 h 4798887"/>
                <a:gd name="connsiteX605" fmla="*/ 2290409 w 3262957"/>
                <a:gd name="connsiteY605" fmla="*/ 3610069 h 4798887"/>
                <a:gd name="connsiteX606" fmla="*/ 2391126 w 3262957"/>
                <a:gd name="connsiteY606" fmla="*/ 3408635 h 4798887"/>
                <a:gd name="connsiteX607" fmla="*/ 2503533 w 3262957"/>
                <a:gd name="connsiteY607" fmla="*/ 3261157 h 4798887"/>
                <a:gd name="connsiteX608" fmla="*/ 2736891 w 3262957"/>
                <a:gd name="connsiteY608" fmla="*/ 2863235 h 4798887"/>
                <a:gd name="connsiteX609" fmla="*/ 2734193 w 3262957"/>
                <a:gd name="connsiteY609" fmla="*/ 2816923 h 4798887"/>
                <a:gd name="connsiteX610" fmla="*/ 2685633 w 3262957"/>
                <a:gd name="connsiteY610" fmla="*/ 2822319 h 4798887"/>
                <a:gd name="connsiteX611" fmla="*/ 2656407 w 3262957"/>
                <a:gd name="connsiteY611" fmla="*/ 2857839 h 4798887"/>
                <a:gd name="connsiteX612" fmla="*/ 2649213 w 3262957"/>
                <a:gd name="connsiteY612" fmla="*/ 2874926 h 4798887"/>
                <a:gd name="connsiteX613" fmla="*/ 2479254 w 3262957"/>
                <a:gd name="connsiteY613" fmla="*/ 3161339 h 4798887"/>
                <a:gd name="connsiteX614" fmla="*/ 2337171 w 3262957"/>
                <a:gd name="connsiteY614" fmla="*/ 3322306 h 4798887"/>
                <a:gd name="connsiteX615" fmla="*/ 2284115 w 3262957"/>
                <a:gd name="connsiteY615" fmla="*/ 3405038 h 4798887"/>
                <a:gd name="connsiteX616" fmla="*/ 2261633 w 3262957"/>
                <a:gd name="connsiteY616" fmla="*/ 3503507 h 4798887"/>
                <a:gd name="connsiteX617" fmla="*/ 2195088 w 3262957"/>
                <a:gd name="connsiteY617" fmla="*/ 3706739 h 4798887"/>
                <a:gd name="connsiteX618" fmla="*/ 2151024 w 3262957"/>
                <a:gd name="connsiteY618" fmla="*/ 3795315 h 4798887"/>
                <a:gd name="connsiteX619" fmla="*/ 2114155 w 3262957"/>
                <a:gd name="connsiteY619" fmla="*/ 4103311 h 4798887"/>
                <a:gd name="connsiteX620" fmla="*/ 2115953 w 3262957"/>
                <a:gd name="connsiteY620" fmla="*/ 4155468 h 4798887"/>
                <a:gd name="connsiteX621" fmla="*/ 2091224 w 3262957"/>
                <a:gd name="connsiteY621" fmla="*/ 4170756 h 4798887"/>
                <a:gd name="connsiteX622" fmla="*/ 2017485 w 3262957"/>
                <a:gd name="connsiteY622" fmla="*/ 4134785 h 4798887"/>
                <a:gd name="connsiteX623" fmla="*/ 1937451 w 3262957"/>
                <a:gd name="connsiteY623" fmla="*/ 4002145 h 4798887"/>
                <a:gd name="connsiteX624" fmla="*/ 1963529 w 3262957"/>
                <a:gd name="connsiteY624" fmla="*/ 3863659 h 4798887"/>
                <a:gd name="connsiteX625" fmla="*/ 2168110 w 3262957"/>
                <a:gd name="connsiteY625" fmla="*/ 3575447 h 4798887"/>
                <a:gd name="connsiteX626" fmla="*/ 2179351 w 3262957"/>
                <a:gd name="connsiteY626" fmla="*/ 3548020 h 4798887"/>
                <a:gd name="connsiteX627" fmla="*/ 2182049 w 3262957"/>
                <a:gd name="connsiteY627" fmla="*/ 3418976 h 4798887"/>
                <a:gd name="connsiteX628" fmla="*/ 2192840 w 3262957"/>
                <a:gd name="connsiteY628" fmla="*/ 3226535 h 4798887"/>
                <a:gd name="connsiteX629" fmla="*/ 2189243 w 3262957"/>
                <a:gd name="connsiteY629" fmla="*/ 3108733 h 4798887"/>
                <a:gd name="connsiteX630" fmla="*/ 2331775 w 3262957"/>
                <a:gd name="connsiteY630" fmla="*/ 2723401 h 4798887"/>
                <a:gd name="connsiteX631" fmla="*/ 2338070 w 3262957"/>
                <a:gd name="connsiteY631" fmla="*/ 2712160 h 4798887"/>
                <a:gd name="connsiteX632" fmla="*/ 2317837 w 3262957"/>
                <a:gd name="connsiteY632" fmla="*/ 2712160 h 4798887"/>
                <a:gd name="connsiteX633" fmla="*/ 2141582 w 3262957"/>
                <a:gd name="connsiteY633" fmla="*/ 2808380 h 4798887"/>
                <a:gd name="connsiteX634" fmla="*/ 2110108 w 3262957"/>
                <a:gd name="connsiteY634" fmla="*/ 2926183 h 4798887"/>
                <a:gd name="connsiteX635" fmla="*/ 2129892 w 3262957"/>
                <a:gd name="connsiteY635" fmla="*/ 3441907 h 4798887"/>
                <a:gd name="connsiteX636" fmla="*/ 2117752 w 3262957"/>
                <a:gd name="connsiteY636" fmla="*/ 3499910 h 4798887"/>
                <a:gd name="connsiteX637" fmla="*/ 1912271 w 3262957"/>
                <a:gd name="connsiteY637" fmla="*/ 3869954 h 4798887"/>
                <a:gd name="connsiteX638" fmla="*/ 1901480 w 3262957"/>
                <a:gd name="connsiteY638" fmla="*/ 3895583 h 4798887"/>
                <a:gd name="connsiteX639" fmla="*/ 1872255 w 3262957"/>
                <a:gd name="connsiteY639" fmla="*/ 4274170 h 4798887"/>
                <a:gd name="connsiteX640" fmla="*/ 1935203 w 3262957"/>
                <a:gd name="connsiteY640" fmla="*/ 4429742 h 4798887"/>
                <a:gd name="connsiteX641" fmla="*/ 1945094 w 3262957"/>
                <a:gd name="connsiteY641" fmla="*/ 4443231 h 4798887"/>
                <a:gd name="connsiteX642" fmla="*/ 1962180 w 3262957"/>
                <a:gd name="connsiteY642" fmla="*/ 4525962 h 4798887"/>
                <a:gd name="connsiteX643" fmla="*/ 1898783 w 3262957"/>
                <a:gd name="connsiteY643" fmla="*/ 4693674 h 4798887"/>
                <a:gd name="connsiteX644" fmla="*/ 1894286 w 3262957"/>
                <a:gd name="connsiteY644" fmla="*/ 4699519 h 4798887"/>
                <a:gd name="connsiteX645" fmla="*/ 1825493 w 3262957"/>
                <a:gd name="connsiteY645" fmla="*/ 4713458 h 4798887"/>
                <a:gd name="connsiteX646" fmla="*/ 1795818 w 3262957"/>
                <a:gd name="connsiteY646" fmla="*/ 4651409 h 4798887"/>
                <a:gd name="connsiteX647" fmla="*/ 1799415 w 3262957"/>
                <a:gd name="connsiteY647" fmla="*/ 4599252 h 4798887"/>
                <a:gd name="connsiteX648" fmla="*/ 1803461 w 3262957"/>
                <a:gd name="connsiteY648" fmla="*/ 4521017 h 4798887"/>
                <a:gd name="connsiteX649" fmla="*/ 1788624 w 3262957"/>
                <a:gd name="connsiteY649" fmla="*/ 4499884 h 4798887"/>
                <a:gd name="connsiteX650" fmla="*/ 1769289 w 3262957"/>
                <a:gd name="connsiteY650" fmla="*/ 4518768 h 4798887"/>
                <a:gd name="connsiteX651" fmla="*/ 1747707 w 3262957"/>
                <a:gd name="connsiteY651" fmla="*/ 4664898 h 4798887"/>
                <a:gd name="connsiteX652" fmla="*/ 1706791 w 3262957"/>
                <a:gd name="connsiteY652" fmla="*/ 4798887 h 4798887"/>
                <a:gd name="connsiteX653" fmla="*/ 1691953 w 3262957"/>
                <a:gd name="connsiteY653" fmla="*/ 4798887 h 4798887"/>
                <a:gd name="connsiteX654" fmla="*/ 1678015 w 3262957"/>
                <a:gd name="connsiteY654" fmla="*/ 4752126 h 4798887"/>
                <a:gd name="connsiteX655" fmla="*/ 1690604 w 3262957"/>
                <a:gd name="connsiteY655" fmla="*/ 4494039 h 4798887"/>
                <a:gd name="connsiteX656" fmla="*/ 1720730 w 3262957"/>
                <a:gd name="connsiteY656" fmla="*/ 4226060 h 4798887"/>
                <a:gd name="connsiteX657" fmla="*/ 1701845 w 3262957"/>
                <a:gd name="connsiteY657" fmla="*/ 4055201 h 4798887"/>
                <a:gd name="connsiteX658" fmla="*/ 1676216 w 3262957"/>
                <a:gd name="connsiteY658" fmla="*/ 3898281 h 4798887"/>
                <a:gd name="connsiteX659" fmla="*/ 1715784 w 3262957"/>
                <a:gd name="connsiteY659" fmla="*/ 3680211 h 4798887"/>
                <a:gd name="connsiteX660" fmla="*/ 1892038 w 3262957"/>
                <a:gd name="connsiteY660" fmla="*/ 3273297 h 4798887"/>
                <a:gd name="connsiteX661" fmla="*/ 1953637 w 3262957"/>
                <a:gd name="connsiteY661" fmla="*/ 2926183 h 4798887"/>
                <a:gd name="connsiteX662" fmla="*/ 1946443 w 3262957"/>
                <a:gd name="connsiteY662" fmla="*/ 2872677 h 4798887"/>
                <a:gd name="connsiteX663" fmla="*/ 1911372 w 3262957"/>
                <a:gd name="connsiteY663" fmla="*/ 2861437 h 4798887"/>
                <a:gd name="connsiteX664" fmla="*/ 1856967 w 3262957"/>
                <a:gd name="connsiteY664" fmla="*/ 2925284 h 4798887"/>
                <a:gd name="connsiteX665" fmla="*/ 1758049 w 3262957"/>
                <a:gd name="connsiteY665" fmla="*/ 3090747 h 4798887"/>
                <a:gd name="connsiteX666" fmla="*/ 1585391 w 3262957"/>
                <a:gd name="connsiteY666" fmla="*/ 3263854 h 4798887"/>
                <a:gd name="connsiteX667" fmla="*/ 1269302 w 3262957"/>
                <a:gd name="connsiteY667" fmla="*/ 3285886 h 4798887"/>
                <a:gd name="connsiteX668" fmla="*/ 943321 w 3262957"/>
                <a:gd name="connsiteY668" fmla="*/ 2950013 h 4798887"/>
                <a:gd name="connsiteX669" fmla="*/ 911847 w 3262957"/>
                <a:gd name="connsiteY669" fmla="*/ 2836257 h 4798887"/>
                <a:gd name="connsiteX670" fmla="*/ 820573 w 3262957"/>
                <a:gd name="connsiteY670" fmla="*/ 2575023 h 4798887"/>
                <a:gd name="connsiteX671" fmla="*/ 735143 w 3262957"/>
                <a:gd name="connsiteY671" fmla="*/ 2211723 h 4798887"/>
                <a:gd name="connsiteX672" fmla="*/ 801688 w 3262957"/>
                <a:gd name="connsiteY672" fmla="*/ 1849773 h 4798887"/>
                <a:gd name="connsiteX673" fmla="*/ 878575 w 3262957"/>
                <a:gd name="connsiteY673" fmla="*/ 1790422 h 4798887"/>
                <a:gd name="connsiteX674" fmla="*/ 1073714 w 3262957"/>
                <a:gd name="connsiteY674" fmla="*/ 1803011 h 4798887"/>
                <a:gd name="connsiteX675" fmla="*/ 1007618 w 3262957"/>
                <a:gd name="connsiteY675" fmla="*/ 1834037 h 4798887"/>
                <a:gd name="connsiteX676" fmla="*/ 946469 w 3262957"/>
                <a:gd name="connsiteY676" fmla="*/ 1882596 h 4798887"/>
                <a:gd name="connsiteX677" fmla="*/ 941073 w 3262957"/>
                <a:gd name="connsiteY677" fmla="*/ 1938799 h 4798887"/>
                <a:gd name="connsiteX678" fmla="*/ 1047186 w 3262957"/>
                <a:gd name="connsiteY678" fmla="*/ 2194188 h 4798887"/>
                <a:gd name="connsiteX679" fmla="*/ 1089001 w 3262957"/>
                <a:gd name="connsiteY679" fmla="*/ 2460368 h 4798887"/>
                <a:gd name="connsiteX680" fmla="*/ 1071915 w 3262957"/>
                <a:gd name="connsiteY680" fmla="*/ 2552991 h 4798887"/>
                <a:gd name="connsiteX681" fmla="*/ 1043139 w 3262957"/>
                <a:gd name="connsiteY681" fmla="*/ 2655057 h 4798887"/>
                <a:gd name="connsiteX682" fmla="*/ 1069667 w 3262957"/>
                <a:gd name="connsiteY682" fmla="*/ 2679337 h 4798887"/>
                <a:gd name="connsiteX683" fmla="*/ 1232882 w 3262957"/>
                <a:gd name="connsiteY683" fmla="*/ 2624482 h 4798887"/>
                <a:gd name="connsiteX684" fmla="*/ 1432967 w 3262957"/>
                <a:gd name="connsiteY684" fmla="*/ 2594357 h 4798887"/>
                <a:gd name="connsiteX685" fmla="*/ 1635300 w 3262957"/>
                <a:gd name="connsiteY685" fmla="*/ 2660902 h 4798887"/>
                <a:gd name="connsiteX686" fmla="*/ 1666774 w 3262957"/>
                <a:gd name="connsiteY686" fmla="*/ 2672143 h 4798887"/>
                <a:gd name="connsiteX687" fmla="*/ 1646990 w 3262957"/>
                <a:gd name="connsiteY687" fmla="*/ 2609195 h 4798887"/>
                <a:gd name="connsiteX688" fmla="*/ 1624509 w 3262957"/>
                <a:gd name="connsiteY688" fmla="*/ 2537704 h 4798887"/>
                <a:gd name="connsiteX689" fmla="*/ 1620013 w 3262957"/>
                <a:gd name="connsiteY689" fmla="*/ 2512075 h 4798887"/>
                <a:gd name="connsiteX690" fmla="*/ 1636649 w 3262957"/>
                <a:gd name="connsiteY690" fmla="*/ 2487795 h 4798887"/>
                <a:gd name="connsiteX691" fmla="*/ 1667224 w 3262957"/>
                <a:gd name="connsiteY691" fmla="*/ 2507579 h 4798887"/>
                <a:gd name="connsiteX692" fmla="*/ 1756700 w 3262957"/>
                <a:gd name="connsiteY692" fmla="*/ 2730145 h 4798887"/>
                <a:gd name="connsiteX693" fmla="*/ 1851122 w 3262957"/>
                <a:gd name="connsiteY693" fmla="*/ 2779604 h 4798887"/>
                <a:gd name="connsiteX694" fmla="*/ 1889340 w 3262957"/>
                <a:gd name="connsiteY694" fmla="*/ 2757123 h 4798887"/>
                <a:gd name="connsiteX695" fmla="*/ 1908674 w 3262957"/>
                <a:gd name="connsiteY695" fmla="*/ 2709012 h 4798887"/>
                <a:gd name="connsiteX696" fmla="*/ 2082681 w 3262957"/>
                <a:gd name="connsiteY696" fmla="*/ 2257585 h 4798887"/>
                <a:gd name="connsiteX697" fmla="*/ 2273323 w 3262957"/>
                <a:gd name="connsiteY697" fmla="*/ 2104711 h 4798887"/>
                <a:gd name="connsiteX698" fmla="*/ 2529612 w 3262957"/>
                <a:gd name="connsiteY698" fmla="*/ 2062896 h 4798887"/>
                <a:gd name="connsiteX699" fmla="*/ 2648764 w 3262957"/>
                <a:gd name="connsiteY699" fmla="*/ 2055252 h 4798887"/>
                <a:gd name="connsiteX700" fmla="*/ 2613243 w 3262957"/>
                <a:gd name="connsiteY700" fmla="*/ 2111456 h 4798887"/>
                <a:gd name="connsiteX701" fmla="*/ 2594808 w 3262957"/>
                <a:gd name="connsiteY701" fmla="*/ 2115502 h 4798887"/>
                <a:gd name="connsiteX702" fmla="*/ 2351559 w 3262957"/>
                <a:gd name="connsiteY702" fmla="*/ 2137085 h 4798887"/>
                <a:gd name="connsiteX703" fmla="*/ 2078185 w 3262957"/>
                <a:gd name="connsiteY703" fmla="*/ 2388427 h 4798887"/>
                <a:gd name="connsiteX704" fmla="*/ 2001298 w 3262957"/>
                <a:gd name="connsiteY704" fmla="*/ 2621335 h 4798887"/>
                <a:gd name="connsiteX705" fmla="*/ 2000399 w 3262957"/>
                <a:gd name="connsiteY705" fmla="*/ 2624932 h 4798887"/>
                <a:gd name="connsiteX706" fmla="*/ 2048959 w 3262957"/>
                <a:gd name="connsiteY706" fmla="*/ 2671244 h 4798887"/>
                <a:gd name="connsiteX707" fmla="*/ 2128543 w 3262957"/>
                <a:gd name="connsiteY707" fmla="*/ 2631227 h 4798887"/>
                <a:gd name="connsiteX708" fmla="*/ 2463067 w 3262957"/>
                <a:gd name="connsiteY708" fmla="*/ 2329526 h 4798887"/>
                <a:gd name="connsiteX709" fmla="*/ 2480153 w 3262957"/>
                <a:gd name="connsiteY709" fmla="*/ 2307494 h 4798887"/>
                <a:gd name="connsiteX710" fmla="*/ 2590312 w 3262957"/>
                <a:gd name="connsiteY710" fmla="*/ 2165861 h 4798887"/>
                <a:gd name="connsiteX711" fmla="*/ 2674842 w 3262957"/>
                <a:gd name="connsiteY711" fmla="*/ 1981063 h 4798887"/>
                <a:gd name="connsiteX712" fmla="*/ 2666299 w 3262957"/>
                <a:gd name="connsiteY712" fmla="*/ 1892488 h 4798887"/>
                <a:gd name="connsiteX713" fmla="*/ 2628980 w 3262957"/>
                <a:gd name="connsiteY713" fmla="*/ 1865060 h 4798887"/>
                <a:gd name="connsiteX714" fmla="*/ 2588064 w 3262957"/>
                <a:gd name="connsiteY714" fmla="*/ 1869556 h 4798887"/>
                <a:gd name="connsiteX715" fmla="*/ 2512526 w 3262957"/>
                <a:gd name="connsiteY715" fmla="*/ 1883945 h 4798887"/>
                <a:gd name="connsiteX716" fmla="*/ 2403266 w 3262957"/>
                <a:gd name="connsiteY716" fmla="*/ 1981513 h 4798887"/>
                <a:gd name="connsiteX717" fmla="*/ 2377637 w 3262957"/>
                <a:gd name="connsiteY717" fmla="*/ 1895185 h 4798887"/>
                <a:gd name="connsiteX718" fmla="*/ 2363699 w 3262957"/>
                <a:gd name="connsiteY718" fmla="*/ 1847974 h 4798887"/>
                <a:gd name="connsiteX719" fmla="*/ 2315139 w 3262957"/>
                <a:gd name="connsiteY719" fmla="*/ 1839882 h 4798887"/>
                <a:gd name="connsiteX720" fmla="*/ 2095720 w 3262957"/>
                <a:gd name="connsiteY720" fmla="*/ 1873604 h 4798887"/>
                <a:gd name="connsiteX721" fmla="*/ 2015686 w 3262957"/>
                <a:gd name="connsiteY721" fmla="*/ 1906426 h 4798887"/>
                <a:gd name="connsiteX722" fmla="*/ 2062897 w 3262957"/>
                <a:gd name="connsiteY722" fmla="*/ 1844827 h 4798887"/>
                <a:gd name="connsiteX723" fmla="*/ 2047160 w 3262957"/>
                <a:gd name="connsiteY723" fmla="*/ 1722079 h 4798887"/>
                <a:gd name="connsiteX724" fmla="*/ 1968925 w 3262957"/>
                <a:gd name="connsiteY724" fmla="*/ 1695550 h 4798887"/>
                <a:gd name="connsiteX725" fmla="*/ 1955885 w 3262957"/>
                <a:gd name="connsiteY725" fmla="*/ 1702295 h 4798887"/>
                <a:gd name="connsiteX726" fmla="*/ 1845726 w 3262957"/>
                <a:gd name="connsiteY726" fmla="*/ 1789524 h 4798887"/>
                <a:gd name="connsiteX727" fmla="*/ 1834036 w 3262957"/>
                <a:gd name="connsiteY727" fmla="*/ 1734668 h 4798887"/>
                <a:gd name="connsiteX728" fmla="*/ 1812454 w 3262957"/>
                <a:gd name="connsiteY728" fmla="*/ 1675318 h 4798887"/>
                <a:gd name="connsiteX729" fmla="*/ 1733319 w 3262957"/>
                <a:gd name="connsiteY729" fmla="*/ 1657333 h 4798887"/>
                <a:gd name="connsiteX730" fmla="*/ 1669472 w 3262957"/>
                <a:gd name="connsiteY730" fmla="*/ 1696899 h 4798887"/>
                <a:gd name="connsiteX731" fmla="*/ 1591686 w 3262957"/>
                <a:gd name="connsiteY731" fmla="*/ 1706341 h 4798887"/>
                <a:gd name="connsiteX732" fmla="*/ 1575949 w 3262957"/>
                <a:gd name="connsiteY732" fmla="*/ 1687008 h 4798887"/>
                <a:gd name="connsiteX733" fmla="*/ 1571003 w 3262957"/>
                <a:gd name="connsiteY733" fmla="*/ 1608772 h 4798887"/>
                <a:gd name="connsiteX734" fmla="*/ 1538630 w 3262957"/>
                <a:gd name="connsiteY734" fmla="*/ 1578648 h 4798887"/>
                <a:gd name="connsiteX735" fmla="*/ 1437913 w 3262957"/>
                <a:gd name="connsiteY735" fmla="*/ 1567856 h 4798887"/>
                <a:gd name="connsiteX736" fmla="*/ 1384857 w 3262957"/>
                <a:gd name="connsiteY736" fmla="*/ 1534134 h 4798887"/>
                <a:gd name="connsiteX737" fmla="*/ 1365523 w 3262957"/>
                <a:gd name="connsiteY737" fmla="*/ 1497715 h 4798887"/>
                <a:gd name="connsiteX738" fmla="*/ 1271101 w 3262957"/>
                <a:gd name="connsiteY738" fmla="*/ 1450053 h 4798887"/>
                <a:gd name="connsiteX739" fmla="*/ 1181625 w 3262957"/>
                <a:gd name="connsiteY739" fmla="*/ 1510754 h 4798887"/>
                <a:gd name="connsiteX740" fmla="*/ 1170834 w 3262957"/>
                <a:gd name="connsiteY740" fmla="*/ 1518846 h 4798887"/>
                <a:gd name="connsiteX741" fmla="*/ 1070117 w 3262957"/>
                <a:gd name="connsiteY741" fmla="*/ 1485124 h 4798887"/>
                <a:gd name="connsiteX742" fmla="*/ 1044937 w 3262957"/>
                <a:gd name="connsiteY742" fmla="*/ 1500861 h 4798887"/>
                <a:gd name="connsiteX743" fmla="*/ 989183 w 3262957"/>
                <a:gd name="connsiteY743" fmla="*/ 1477931 h 4798887"/>
                <a:gd name="connsiteX744" fmla="*/ 974346 w 3262957"/>
                <a:gd name="connsiteY744" fmla="*/ 1415881 h 4798887"/>
                <a:gd name="connsiteX745" fmla="*/ 932980 w 3262957"/>
                <a:gd name="connsiteY745" fmla="*/ 1384407 h 4798887"/>
                <a:gd name="connsiteX746" fmla="*/ 916344 w 3262957"/>
                <a:gd name="connsiteY746" fmla="*/ 1386656 h 4798887"/>
                <a:gd name="connsiteX747" fmla="*/ 743686 w 3262957"/>
                <a:gd name="connsiteY747" fmla="*/ 1473883 h 4798887"/>
                <a:gd name="connsiteX748" fmla="*/ 727949 w 3262957"/>
                <a:gd name="connsiteY748" fmla="*/ 1497715 h 4798887"/>
                <a:gd name="connsiteX749" fmla="*/ 753578 w 3262957"/>
                <a:gd name="connsiteY749" fmla="*/ 1513001 h 4798887"/>
                <a:gd name="connsiteX750" fmla="*/ 835410 w 3262957"/>
                <a:gd name="connsiteY750" fmla="*/ 1541327 h 4798887"/>
                <a:gd name="connsiteX751" fmla="*/ 995928 w 3262957"/>
                <a:gd name="connsiteY751" fmla="*/ 1574600 h 4798887"/>
                <a:gd name="connsiteX752" fmla="*/ 1050783 w 3262957"/>
                <a:gd name="connsiteY752" fmla="*/ 1588988 h 4798887"/>
                <a:gd name="connsiteX753" fmla="*/ 1140708 w 3262957"/>
                <a:gd name="connsiteY753" fmla="*/ 1575950 h 4798887"/>
                <a:gd name="connsiteX754" fmla="*/ 1316513 w 3262957"/>
                <a:gd name="connsiteY754" fmla="*/ 1493668 h 4798887"/>
                <a:gd name="connsiteX755" fmla="*/ 1331351 w 3262957"/>
                <a:gd name="connsiteY755" fmla="*/ 1492319 h 4798887"/>
                <a:gd name="connsiteX756" fmla="*/ 1345290 w 3262957"/>
                <a:gd name="connsiteY756" fmla="*/ 1513901 h 4798887"/>
                <a:gd name="connsiteX757" fmla="*/ 1317862 w 3262957"/>
                <a:gd name="connsiteY757" fmla="*/ 1556166 h 4798887"/>
                <a:gd name="connsiteX758" fmla="*/ 1251767 w 3262957"/>
                <a:gd name="connsiteY758" fmla="*/ 1637549 h 4798887"/>
                <a:gd name="connsiteX759" fmla="*/ 1120925 w 3262957"/>
                <a:gd name="connsiteY759" fmla="*/ 1721630 h 4798887"/>
                <a:gd name="connsiteX760" fmla="*/ 899707 w 3262957"/>
                <a:gd name="connsiteY760" fmla="*/ 1746808 h 4798887"/>
                <a:gd name="connsiteX761" fmla="*/ 781905 w 3262957"/>
                <a:gd name="connsiteY761" fmla="*/ 1748158 h 4798887"/>
                <a:gd name="connsiteX762" fmla="*/ 733794 w 3262957"/>
                <a:gd name="connsiteY762" fmla="*/ 1786375 h 4798887"/>
                <a:gd name="connsiteX763" fmla="*/ 704119 w 3262957"/>
                <a:gd name="connsiteY763" fmla="*/ 1861014 h 4798887"/>
                <a:gd name="connsiteX764" fmla="*/ 434341 w 3262957"/>
                <a:gd name="connsiteY764" fmla="*/ 1962629 h 4798887"/>
                <a:gd name="connsiteX765" fmla="*/ 388929 w 3262957"/>
                <a:gd name="connsiteY765" fmla="*/ 1936551 h 4798887"/>
                <a:gd name="connsiteX766" fmla="*/ 351610 w 3262957"/>
                <a:gd name="connsiteY766" fmla="*/ 1860114 h 4798887"/>
                <a:gd name="connsiteX767" fmla="*/ 357005 w 3262957"/>
                <a:gd name="connsiteY767" fmla="*/ 1817401 h 4798887"/>
                <a:gd name="connsiteX768" fmla="*/ 343966 w 3262957"/>
                <a:gd name="connsiteY768" fmla="*/ 1777833 h 4798887"/>
                <a:gd name="connsiteX769" fmla="*/ 138935 w 3262957"/>
                <a:gd name="connsiteY769" fmla="*/ 1681163 h 4798887"/>
                <a:gd name="connsiteX770" fmla="*/ 0 w 3262957"/>
                <a:gd name="connsiteY770" fmla="*/ 1677565 h 4798887"/>
                <a:gd name="connsiteX771" fmla="*/ 35071 w 3262957"/>
                <a:gd name="connsiteY771" fmla="*/ 1668123 h 4798887"/>
                <a:gd name="connsiteX772" fmla="*/ 173107 w 3262957"/>
                <a:gd name="connsiteY772" fmla="*/ 1635301 h 4798887"/>
                <a:gd name="connsiteX773" fmla="*/ 326431 w 3262957"/>
                <a:gd name="connsiteY773" fmla="*/ 1673069 h 4798887"/>
                <a:gd name="connsiteX774" fmla="*/ 433892 w 3262957"/>
                <a:gd name="connsiteY774" fmla="*/ 1766142 h 4798887"/>
                <a:gd name="connsiteX775" fmla="*/ 482901 w 3262957"/>
                <a:gd name="connsiteY775" fmla="*/ 1783229 h 4798887"/>
                <a:gd name="connsiteX776" fmla="*/ 526515 w 3262957"/>
                <a:gd name="connsiteY776" fmla="*/ 1773336 h 4798887"/>
                <a:gd name="connsiteX777" fmla="*/ 695576 w 3262957"/>
                <a:gd name="connsiteY777" fmla="*/ 1661828 h 4798887"/>
                <a:gd name="connsiteX778" fmla="*/ 721654 w 3262957"/>
                <a:gd name="connsiteY778" fmla="*/ 1621361 h 4798887"/>
                <a:gd name="connsiteX779" fmla="*/ 704119 w 3262957"/>
                <a:gd name="connsiteY779" fmla="*/ 1602027 h 4798887"/>
                <a:gd name="connsiteX780" fmla="*/ 619139 w 3262957"/>
                <a:gd name="connsiteY780" fmla="*/ 1625408 h 4798887"/>
                <a:gd name="connsiteX781" fmla="*/ 602952 w 3262957"/>
                <a:gd name="connsiteY781" fmla="*/ 1634401 h 4798887"/>
                <a:gd name="connsiteX782" fmla="*/ 569680 w 3262957"/>
                <a:gd name="connsiteY782" fmla="*/ 1661828 h 4798887"/>
                <a:gd name="connsiteX783" fmla="*/ 475707 w 3262957"/>
                <a:gd name="connsiteY783" fmla="*/ 1682512 h 4798887"/>
                <a:gd name="connsiteX784" fmla="*/ 405116 w 3262957"/>
                <a:gd name="connsiteY784" fmla="*/ 1653286 h 4798887"/>
                <a:gd name="connsiteX785" fmla="*/ 374091 w 3262957"/>
                <a:gd name="connsiteY785" fmla="*/ 1602927 h 4798887"/>
                <a:gd name="connsiteX786" fmla="*/ 326431 w 3262957"/>
                <a:gd name="connsiteY786" fmla="*/ 1507157 h 4798887"/>
                <a:gd name="connsiteX787" fmla="*/ 295856 w 3262957"/>
                <a:gd name="connsiteY787" fmla="*/ 1503109 h 4798887"/>
                <a:gd name="connsiteX788" fmla="*/ 195139 w 3262957"/>
                <a:gd name="connsiteY788" fmla="*/ 1548523 h 4798887"/>
                <a:gd name="connsiteX789" fmla="*/ 177154 w 3262957"/>
                <a:gd name="connsiteY789" fmla="*/ 1553018 h 4798887"/>
                <a:gd name="connsiteX790" fmla="*/ 250443 w 3262957"/>
                <a:gd name="connsiteY790" fmla="*/ 1487373 h 4798887"/>
                <a:gd name="connsiteX791" fmla="*/ 241900 w 3262957"/>
                <a:gd name="connsiteY791" fmla="*/ 1384858 h 4798887"/>
                <a:gd name="connsiteX792" fmla="*/ 174006 w 3262957"/>
                <a:gd name="connsiteY792" fmla="*/ 1353383 h 4798887"/>
                <a:gd name="connsiteX793" fmla="*/ 146129 w 3262957"/>
                <a:gd name="connsiteY793" fmla="*/ 1337196 h 4798887"/>
                <a:gd name="connsiteX794" fmla="*/ 246846 w 3262957"/>
                <a:gd name="connsiteY794" fmla="*/ 1304373 h 4798887"/>
                <a:gd name="connsiteX795" fmla="*/ 390727 w 3262957"/>
                <a:gd name="connsiteY795" fmla="*/ 1270202 h 4798887"/>
                <a:gd name="connsiteX796" fmla="*/ 490995 w 3262957"/>
                <a:gd name="connsiteY796" fmla="*/ 1285490 h 4798887"/>
                <a:gd name="connsiteX797" fmla="*/ 463118 w 3262957"/>
                <a:gd name="connsiteY797" fmla="*/ 1308420 h 4798887"/>
                <a:gd name="connsiteX798" fmla="*/ 374990 w 3262957"/>
                <a:gd name="connsiteY798" fmla="*/ 1349786 h 4798887"/>
                <a:gd name="connsiteX799" fmla="*/ 340819 w 3262957"/>
                <a:gd name="connsiteY799" fmla="*/ 1369121 h 4798887"/>
                <a:gd name="connsiteX800" fmla="*/ 340369 w 3262957"/>
                <a:gd name="connsiteY800" fmla="*/ 1387554 h 4798887"/>
                <a:gd name="connsiteX801" fmla="*/ 358804 w 3262957"/>
                <a:gd name="connsiteY801" fmla="*/ 1399694 h 4798887"/>
                <a:gd name="connsiteX802" fmla="*/ 648814 w 3262957"/>
                <a:gd name="connsiteY802" fmla="*/ 1447806 h 4798887"/>
                <a:gd name="connsiteX803" fmla="*/ 837659 w 3262957"/>
                <a:gd name="connsiteY803" fmla="*/ 1380811 h 4798887"/>
                <a:gd name="connsiteX804" fmla="*/ 980640 w 3262957"/>
                <a:gd name="connsiteY804" fmla="*/ 1285490 h 4798887"/>
                <a:gd name="connsiteX805" fmla="*/ 1052132 w 3262957"/>
                <a:gd name="connsiteY805" fmla="*/ 1184323 h 4798887"/>
                <a:gd name="connsiteX806" fmla="*/ 1096195 w 3262957"/>
                <a:gd name="connsiteY806" fmla="*/ 1035496 h 4798887"/>
                <a:gd name="connsiteX807" fmla="*/ 1034146 w 3262957"/>
                <a:gd name="connsiteY807" fmla="*/ 979741 h 4798887"/>
                <a:gd name="connsiteX808" fmla="*/ 986935 w 3262957"/>
                <a:gd name="connsiteY808" fmla="*/ 1052582 h 4798887"/>
                <a:gd name="connsiteX809" fmla="*/ 989633 w 3262957"/>
                <a:gd name="connsiteY809" fmla="*/ 1063373 h 4798887"/>
                <a:gd name="connsiteX810" fmla="*/ 960857 w 3262957"/>
                <a:gd name="connsiteY810" fmla="*/ 1212200 h 4798887"/>
                <a:gd name="connsiteX811" fmla="*/ 728399 w 3262957"/>
                <a:gd name="connsiteY811" fmla="*/ 1337647 h 4798887"/>
                <a:gd name="connsiteX812" fmla="*/ 698723 w 3262957"/>
                <a:gd name="connsiteY812" fmla="*/ 1336746 h 4798887"/>
                <a:gd name="connsiteX813" fmla="*/ 447381 w 3262957"/>
                <a:gd name="connsiteY813" fmla="*/ 1248171 h 4798887"/>
                <a:gd name="connsiteX814" fmla="*/ 396123 w 3262957"/>
                <a:gd name="connsiteY814" fmla="*/ 1210851 h 4798887"/>
                <a:gd name="connsiteX815" fmla="*/ 178952 w 3262957"/>
                <a:gd name="connsiteY815" fmla="*/ 1169486 h 4798887"/>
                <a:gd name="connsiteX816" fmla="*/ 78685 w 3262957"/>
                <a:gd name="connsiteY816" fmla="*/ 1215348 h 4798887"/>
                <a:gd name="connsiteX817" fmla="*/ 49010 w 3262957"/>
                <a:gd name="connsiteY817" fmla="*/ 1225239 h 4798887"/>
                <a:gd name="connsiteX818" fmla="*/ 46312 w 3262957"/>
                <a:gd name="connsiteY818" fmla="*/ 1219844 h 4798887"/>
                <a:gd name="connsiteX819" fmla="*/ 56653 w 3262957"/>
                <a:gd name="connsiteY819" fmla="*/ 1205456 h 4798887"/>
                <a:gd name="connsiteX820" fmla="*/ 208178 w 3262957"/>
                <a:gd name="connsiteY820" fmla="*/ 1135314 h 4798887"/>
                <a:gd name="connsiteX821" fmla="*/ 608348 w 3262957"/>
                <a:gd name="connsiteY821" fmla="*/ 1108336 h 4798887"/>
                <a:gd name="connsiteX822" fmla="*/ 649264 w 3262957"/>
                <a:gd name="connsiteY822" fmla="*/ 1097095 h 4798887"/>
                <a:gd name="connsiteX823" fmla="*/ 789548 w 3262957"/>
                <a:gd name="connsiteY823" fmla="*/ 1015263 h 4798887"/>
                <a:gd name="connsiteX824" fmla="*/ 871381 w 3262957"/>
                <a:gd name="connsiteY824" fmla="*/ 895211 h 4798887"/>
                <a:gd name="connsiteX825" fmla="*/ 874078 w 3262957"/>
                <a:gd name="connsiteY825" fmla="*/ 855194 h 4798887"/>
                <a:gd name="connsiteX826" fmla="*/ 837659 w 3262957"/>
                <a:gd name="connsiteY826" fmla="*/ 845752 h 4798887"/>
                <a:gd name="connsiteX827" fmla="*/ 777408 w 3262957"/>
                <a:gd name="connsiteY827" fmla="*/ 914996 h 4798887"/>
                <a:gd name="connsiteX828" fmla="*/ 619139 w 3262957"/>
                <a:gd name="connsiteY828" fmla="*/ 992332 h 4798887"/>
                <a:gd name="connsiteX829" fmla="*/ 495941 w 3262957"/>
                <a:gd name="connsiteY829" fmla="*/ 984238 h 4798887"/>
                <a:gd name="connsiteX830" fmla="*/ 411860 w 3262957"/>
                <a:gd name="connsiteY830" fmla="*/ 1004921 h 4798887"/>
                <a:gd name="connsiteX831" fmla="*/ 252242 w 3262957"/>
                <a:gd name="connsiteY831" fmla="*/ 1033698 h 4798887"/>
                <a:gd name="connsiteX832" fmla="*/ 206829 w 3262957"/>
                <a:gd name="connsiteY832" fmla="*/ 1022906 h 4798887"/>
                <a:gd name="connsiteX833" fmla="*/ 109260 w 3262957"/>
                <a:gd name="connsiteY833" fmla="*/ 933879 h 4798887"/>
                <a:gd name="connsiteX834" fmla="*/ 111958 w 3262957"/>
                <a:gd name="connsiteY834" fmla="*/ 928034 h 4798887"/>
                <a:gd name="connsiteX835" fmla="*/ 153323 w 3262957"/>
                <a:gd name="connsiteY835" fmla="*/ 939724 h 4798887"/>
                <a:gd name="connsiteX836" fmla="*/ 211326 w 3262957"/>
                <a:gd name="connsiteY836" fmla="*/ 969850 h 4798887"/>
                <a:gd name="connsiteX837" fmla="*/ 309345 w 3262957"/>
                <a:gd name="connsiteY837" fmla="*/ 959059 h 4798887"/>
                <a:gd name="connsiteX838" fmla="*/ 342168 w 3262957"/>
                <a:gd name="connsiteY838" fmla="*/ 921290 h 4798887"/>
                <a:gd name="connsiteX839" fmla="*/ 474358 w 3262957"/>
                <a:gd name="connsiteY839" fmla="*/ 847101 h 4798887"/>
                <a:gd name="connsiteX840" fmla="*/ 667249 w 3262957"/>
                <a:gd name="connsiteY840" fmla="*/ 847550 h 4798887"/>
                <a:gd name="connsiteX841" fmla="*/ 694677 w 3262957"/>
                <a:gd name="connsiteY841" fmla="*/ 829565 h 4798887"/>
                <a:gd name="connsiteX842" fmla="*/ 883521 w 3262957"/>
                <a:gd name="connsiteY842" fmla="*/ 477056 h 4798887"/>
                <a:gd name="connsiteX843" fmla="*/ 989183 w 3262957"/>
                <a:gd name="connsiteY843" fmla="*/ 361052 h 4798887"/>
                <a:gd name="connsiteX844" fmla="*/ 1116878 w 3262957"/>
                <a:gd name="connsiteY844" fmla="*/ 330927 h 4798887"/>
                <a:gd name="connsiteX845" fmla="*/ 1014363 w 3262957"/>
                <a:gd name="connsiteY845" fmla="*/ 239652 h 4798887"/>
                <a:gd name="connsiteX846" fmla="*/ 1218494 w 3262957"/>
                <a:gd name="connsiteY846" fmla="*/ 239652 h 4798887"/>
                <a:gd name="connsiteX847" fmla="*/ 1301675 w 3262957"/>
                <a:gd name="connsiteY847" fmla="*/ 158719 h 4798887"/>
                <a:gd name="connsiteX848" fmla="*/ 1316963 w 3262957"/>
                <a:gd name="connsiteY848" fmla="*/ 134439 h 4798887"/>
                <a:gd name="connsiteX849" fmla="*/ 1307970 w 3262957"/>
                <a:gd name="connsiteY849" fmla="*/ 0 h 479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</a:cxnLst>
              <a:rect l="l" t="t" r="r" b="b"/>
              <a:pathLst>
                <a:path w="3262957" h="4798887">
                  <a:moveTo>
                    <a:pt x="2011190" y="3216643"/>
                  </a:moveTo>
                  <a:cubicBezTo>
                    <a:pt x="1993654" y="3226535"/>
                    <a:pt x="1975220" y="3236427"/>
                    <a:pt x="1964428" y="3251714"/>
                  </a:cubicBezTo>
                  <a:cubicBezTo>
                    <a:pt x="1940598" y="3284537"/>
                    <a:pt x="1917667" y="3318709"/>
                    <a:pt x="1900131" y="3354679"/>
                  </a:cubicBezTo>
                  <a:cubicBezTo>
                    <a:pt x="1834036" y="3490018"/>
                    <a:pt x="1790872" y="3633449"/>
                    <a:pt x="1756700" y="3779578"/>
                  </a:cubicBezTo>
                  <a:cubicBezTo>
                    <a:pt x="1743661" y="3837131"/>
                    <a:pt x="1736017" y="3896032"/>
                    <a:pt x="1726575" y="3954484"/>
                  </a:cubicBezTo>
                  <a:cubicBezTo>
                    <a:pt x="1724776" y="3963027"/>
                    <a:pt x="1728373" y="3972919"/>
                    <a:pt x="1729273" y="3981911"/>
                  </a:cubicBezTo>
                  <a:cubicBezTo>
                    <a:pt x="1731521" y="3982361"/>
                    <a:pt x="1733769" y="3982811"/>
                    <a:pt x="1736017" y="3983261"/>
                  </a:cubicBezTo>
                  <a:cubicBezTo>
                    <a:pt x="1741862" y="3975617"/>
                    <a:pt x="1749056" y="3968872"/>
                    <a:pt x="1753103" y="3960329"/>
                  </a:cubicBezTo>
                  <a:cubicBezTo>
                    <a:pt x="1767491" y="3931103"/>
                    <a:pt x="1783678" y="3902777"/>
                    <a:pt x="1794019" y="3872202"/>
                  </a:cubicBezTo>
                  <a:cubicBezTo>
                    <a:pt x="1820547" y="3792618"/>
                    <a:pt x="1845726" y="3712134"/>
                    <a:pt x="1868657" y="3631201"/>
                  </a:cubicBezTo>
                  <a:cubicBezTo>
                    <a:pt x="1893837" y="3543523"/>
                    <a:pt x="1943296" y="3475630"/>
                    <a:pt x="2022431" y="3429767"/>
                  </a:cubicBezTo>
                  <a:cubicBezTo>
                    <a:pt x="2028725" y="3426170"/>
                    <a:pt x="2035919" y="3421225"/>
                    <a:pt x="2038168" y="3414930"/>
                  </a:cubicBezTo>
                  <a:cubicBezTo>
                    <a:pt x="2046261" y="3393797"/>
                    <a:pt x="2054354" y="3372664"/>
                    <a:pt x="2059300" y="3351082"/>
                  </a:cubicBezTo>
                  <a:cubicBezTo>
                    <a:pt x="2064246" y="3329051"/>
                    <a:pt x="2055253" y="3314662"/>
                    <a:pt x="2035470" y="3307468"/>
                  </a:cubicBezTo>
                  <a:cubicBezTo>
                    <a:pt x="2009841" y="3297127"/>
                    <a:pt x="1998151" y="3299375"/>
                    <a:pt x="1983762" y="3318709"/>
                  </a:cubicBezTo>
                  <a:cubicBezTo>
                    <a:pt x="1971173" y="3335795"/>
                    <a:pt x="1957684" y="3352431"/>
                    <a:pt x="1948242" y="3371316"/>
                  </a:cubicBezTo>
                  <a:cubicBezTo>
                    <a:pt x="1918117" y="3430667"/>
                    <a:pt x="1889790" y="3490917"/>
                    <a:pt x="1861014" y="3551167"/>
                  </a:cubicBezTo>
                  <a:cubicBezTo>
                    <a:pt x="1847525" y="3579494"/>
                    <a:pt x="1834486" y="3608720"/>
                    <a:pt x="1821446" y="3637496"/>
                  </a:cubicBezTo>
                  <a:cubicBezTo>
                    <a:pt x="1861913" y="3487320"/>
                    <a:pt x="1927559" y="3348385"/>
                    <a:pt x="2011190" y="3216643"/>
                  </a:cubicBezTo>
                  <a:close/>
                  <a:moveTo>
                    <a:pt x="1373167" y="2707664"/>
                  </a:moveTo>
                  <a:cubicBezTo>
                    <a:pt x="1275597" y="2695524"/>
                    <a:pt x="1142507" y="2768813"/>
                    <a:pt x="1163639" y="2914043"/>
                  </a:cubicBezTo>
                  <a:cubicBezTo>
                    <a:pt x="1172632" y="2977441"/>
                    <a:pt x="1201858" y="3032745"/>
                    <a:pt x="1239627" y="3083104"/>
                  </a:cubicBezTo>
                  <a:cubicBezTo>
                    <a:pt x="1274248" y="3129415"/>
                    <a:pt x="1322358" y="3158641"/>
                    <a:pt x="1377213" y="3175727"/>
                  </a:cubicBezTo>
                  <a:cubicBezTo>
                    <a:pt x="1413183" y="3186968"/>
                    <a:pt x="1428471" y="3171231"/>
                    <a:pt x="1420827" y="3134361"/>
                  </a:cubicBezTo>
                  <a:cubicBezTo>
                    <a:pt x="1414083" y="3099740"/>
                    <a:pt x="1406439" y="3064669"/>
                    <a:pt x="1401943" y="3029598"/>
                  </a:cubicBezTo>
                  <a:cubicBezTo>
                    <a:pt x="1396997" y="2990030"/>
                    <a:pt x="1393849" y="2950463"/>
                    <a:pt x="1431169" y="2920338"/>
                  </a:cubicBezTo>
                  <a:cubicBezTo>
                    <a:pt x="1402842" y="2902802"/>
                    <a:pt x="1375864" y="2885717"/>
                    <a:pt x="1348886" y="2869080"/>
                  </a:cubicBezTo>
                  <a:cubicBezTo>
                    <a:pt x="1349336" y="2866383"/>
                    <a:pt x="1350235" y="2863685"/>
                    <a:pt x="1351135" y="2860987"/>
                  </a:cubicBezTo>
                  <a:cubicBezTo>
                    <a:pt x="1360127" y="2860987"/>
                    <a:pt x="1369569" y="2859189"/>
                    <a:pt x="1377663" y="2861437"/>
                  </a:cubicBezTo>
                  <a:cubicBezTo>
                    <a:pt x="1397446" y="2866383"/>
                    <a:pt x="1416780" y="2874926"/>
                    <a:pt x="1436564" y="2879422"/>
                  </a:cubicBezTo>
                  <a:cubicBezTo>
                    <a:pt x="1481527" y="2889314"/>
                    <a:pt x="1526940" y="2896957"/>
                    <a:pt x="1572352" y="2905950"/>
                  </a:cubicBezTo>
                  <a:cubicBezTo>
                    <a:pt x="1614617" y="2914493"/>
                    <a:pt x="1655983" y="2925284"/>
                    <a:pt x="1693302" y="2950013"/>
                  </a:cubicBezTo>
                  <a:cubicBezTo>
                    <a:pt x="1684759" y="2962153"/>
                    <a:pt x="1678914" y="2978790"/>
                    <a:pt x="1668573" y="2982837"/>
                  </a:cubicBezTo>
                  <a:cubicBezTo>
                    <a:pt x="1657782" y="2987333"/>
                    <a:pt x="1642494" y="2979239"/>
                    <a:pt x="1629005" y="2976991"/>
                  </a:cubicBezTo>
                  <a:cubicBezTo>
                    <a:pt x="1625858" y="2976542"/>
                    <a:pt x="1622711" y="2976092"/>
                    <a:pt x="1619563" y="2975642"/>
                  </a:cubicBezTo>
                  <a:cubicBezTo>
                    <a:pt x="1590787" y="2972045"/>
                    <a:pt x="1579546" y="2981487"/>
                    <a:pt x="1576848" y="3010713"/>
                  </a:cubicBezTo>
                  <a:cubicBezTo>
                    <a:pt x="1574151" y="3039939"/>
                    <a:pt x="1572352" y="3069615"/>
                    <a:pt x="1568305" y="3098391"/>
                  </a:cubicBezTo>
                  <a:cubicBezTo>
                    <a:pt x="1565608" y="3114578"/>
                    <a:pt x="1560662" y="3130764"/>
                    <a:pt x="1553917" y="3146052"/>
                  </a:cubicBezTo>
                  <a:cubicBezTo>
                    <a:pt x="1544475" y="3167184"/>
                    <a:pt x="1532335" y="3186968"/>
                    <a:pt x="1521544" y="3207651"/>
                  </a:cubicBezTo>
                  <a:cubicBezTo>
                    <a:pt x="1523343" y="3209899"/>
                    <a:pt x="1525141" y="3212147"/>
                    <a:pt x="1526940" y="3214395"/>
                  </a:cubicBezTo>
                  <a:cubicBezTo>
                    <a:pt x="1539080" y="3210349"/>
                    <a:pt x="1552568" y="3208550"/>
                    <a:pt x="1562460" y="3201356"/>
                  </a:cubicBezTo>
                  <a:cubicBezTo>
                    <a:pt x="1583593" y="3186068"/>
                    <a:pt x="1606524" y="3170781"/>
                    <a:pt x="1621362" y="3150098"/>
                  </a:cubicBezTo>
                  <a:cubicBezTo>
                    <a:pt x="1661379" y="3095693"/>
                    <a:pt x="1696899" y="3038590"/>
                    <a:pt x="1734668" y="2982837"/>
                  </a:cubicBezTo>
                  <a:cubicBezTo>
                    <a:pt x="1741862" y="2972945"/>
                    <a:pt x="1750405" y="2963502"/>
                    <a:pt x="1757599" y="2953611"/>
                  </a:cubicBezTo>
                  <a:cubicBezTo>
                    <a:pt x="1771987" y="2933827"/>
                    <a:pt x="1788174" y="2915392"/>
                    <a:pt x="1799415" y="2894260"/>
                  </a:cubicBezTo>
                  <a:cubicBezTo>
                    <a:pt x="1811105" y="2871328"/>
                    <a:pt x="1802562" y="2856491"/>
                    <a:pt x="1777383" y="2851994"/>
                  </a:cubicBezTo>
                  <a:cubicBezTo>
                    <a:pt x="1738715" y="2844800"/>
                    <a:pt x="1700047" y="2838955"/>
                    <a:pt x="1660929" y="2834459"/>
                  </a:cubicBezTo>
                  <a:cubicBezTo>
                    <a:pt x="1613718" y="2829063"/>
                    <a:pt x="1571003" y="2816474"/>
                    <a:pt x="1533684" y="2782752"/>
                  </a:cubicBezTo>
                  <a:cubicBezTo>
                    <a:pt x="1488721" y="2741835"/>
                    <a:pt x="1434766" y="2715307"/>
                    <a:pt x="1373167" y="2707664"/>
                  </a:cubicBezTo>
                  <a:close/>
                  <a:moveTo>
                    <a:pt x="2581319" y="2592559"/>
                  </a:moveTo>
                  <a:cubicBezTo>
                    <a:pt x="2575474" y="2592109"/>
                    <a:pt x="2568280" y="2596156"/>
                    <a:pt x="2563334" y="2600202"/>
                  </a:cubicBezTo>
                  <a:cubicBezTo>
                    <a:pt x="2485099" y="2665398"/>
                    <a:pt x="2421251" y="2742285"/>
                    <a:pt x="2375839" y="2833560"/>
                  </a:cubicBezTo>
                  <a:cubicBezTo>
                    <a:pt x="2323682" y="2939222"/>
                    <a:pt x="2296255" y="3051180"/>
                    <a:pt x="2281866" y="3167184"/>
                  </a:cubicBezTo>
                  <a:cubicBezTo>
                    <a:pt x="2277370" y="3204503"/>
                    <a:pt x="2271075" y="3242272"/>
                    <a:pt x="2266579" y="3280041"/>
                  </a:cubicBezTo>
                  <a:cubicBezTo>
                    <a:pt x="2266129" y="3285886"/>
                    <a:pt x="2268378" y="3295329"/>
                    <a:pt x="2272424" y="3297577"/>
                  </a:cubicBezTo>
                  <a:cubicBezTo>
                    <a:pt x="2276921" y="3299825"/>
                    <a:pt x="2285913" y="3297127"/>
                    <a:pt x="2290859" y="3293530"/>
                  </a:cubicBezTo>
                  <a:cubicBezTo>
                    <a:pt x="2295805" y="3289933"/>
                    <a:pt x="2299852" y="3283638"/>
                    <a:pt x="2302549" y="3277793"/>
                  </a:cubicBezTo>
                  <a:cubicBezTo>
                    <a:pt x="2314240" y="3252614"/>
                    <a:pt x="2324132" y="3226086"/>
                    <a:pt x="2336272" y="3200906"/>
                  </a:cubicBezTo>
                  <a:cubicBezTo>
                    <a:pt x="2423050" y="3016559"/>
                    <a:pt x="2540403" y="2852444"/>
                    <a:pt x="2673493" y="2699121"/>
                  </a:cubicBezTo>
                  <a:cubicBezTo>
                    <a:pt x="2692377" y="2677089"/>
                    <a:pt x="2695525" y="2658204"/>
                    <a:pt x="2682486" y="2629428"/>
                  </a:cubicBezTo>
                  <a:cubicBezTo>
                    <a:pt x="2651461" y="2654158"/>
                    <a:pt x="2619987" y="2676190"/>
                    <a:pt x="2592110" y="2702718"/>
                  </a:cubicBezTo>
                  <a:cubicBezTo>
                    <a:pt x="2504433" y="2785899"/>
                    <a:pt x="2451376" y="2890213"/>
                    <a:pt x="2417654" y="3005318"/>
                  </a:cubicBezTo>
                  <a:cubicBezTo>
                    <a:pt x="2412259" y="3024652"/>
                    <a:pt x="2398320" y="3031846"/>
                    <a:pt x="2382134" y="3039040"/>
                  </a:cubicBezTo>
                  <a:cubicBezTo>
                    <a:pt x="2371343" y="3003070"/>
                    <a:pt x="2389777" y="2875825"/>
                    <a:pt x="2413608" y="2823218"/>
                  </a:cubicBezTo>
                  <a:cubicBezTo>
                    <a:pt x="2467114" y="2703617"/>
                    <a:pt x="2570528" y="2646064"/>
                    <a:pt x="2688780" y="2607396"/>
                  </a:cubicBezTo>
                  <a:cubicBezTo>
                    <a:pt x="2688331" y="2605148"/>
                    <a:pt x="2688331" y="2603350"/>
                    <a:pt x="2688331" y="2601102"/>
                  </a:cubicBezTo>
                  <a:cubicBezTo>
                    <a:pt x="2652810" y="2597954"/>
                    <a:pt x="2616840" y="2594807"/>
                    <a:pt x="2581319" y="2592559"/>
                  </a:cubicBezTo>
                  <a:close/>
                  <a:moveTo>
                    <a:pt x="2206779" y="2230158"/>
                  </a:moveTo>
                  <a:cubicBezTo>
                    <a:pt x="2213074" y="2232406"/>
                    <a:pt x="2219369" y="2236003"/>
                    <a:pt x="2224764" y="2240050"/>
                  </a:cubicBezTo>
                  <a:cubicBezTo>
                    <a:pt x="2270177" y="2274671"/>
                    <a:pt x="2320085" y="2276020"/>
                    <a:pt x="2372692" y="2262082"/>
                  </a:cubicBezTo>
                  <a:cubicBezTo>
                    <a:pt x="2397871" y="2255787"/>
                    <a:pt x="2423050" y="2248143"/>
                    <a:pt x="2451827" y="2239600"/>
                  </a:cubicBezTo>
                  <a:cubicBezTo>
                    <a:pt x="2393825" y="2316487"/>
                    <a:pt x="2291309" y="2342116"/>
                    <a:pt x="2209477" y="2303897"/>
                  </a:cubicBezTo>
                  <a:cubicBezTo>
                    <a:pt x="2186995" y="2293556"/>
                    <a:pt x="2175305" y="2277369"/>
                    <a:pt x="2174855" y="2253089"/>
                  </a:cubicBezTo>
                  <a:cubicBezTo>
                    <a:pt x="2174406" y="2232856"/>
                    <a:pt x="2187445" y="2223414"/>
                    <a:pt x="2206779" y="2230158"/>
                  </a:cubicBezTo>
                  <a:close/>
                  <a:moveTo>
                    <a:pt x="1358779" y="1872255"/>
                  </a:moveTo>
                  <a:cubicBezTo>
                    <a:pt x="1396998" y="1899682"/>
                    <a:pt x="1436115" y="1925761"/>
                    <a:pt x="1472985" y="1954086"/>
                  </a:cubicBezTo>
                  <a:cubicBezTo>
                    <a:pt x="1552120" y="2014786"/>
                    <a:pt x="1641146" y="2029174"/>
                    <a:pt x="1736917" y="2015236"/>
                  </a:cubicBezTo>
                  <a:cubicBezTo>
                    <a:pt x="1750406" y="2013437"/>
                    <a:pt x="1767941" y="2009840"/>
                    <a:pt x="1771988" y="2025128"/>
                  </a:cubicBezTo>
                  <a:cubicBezTo>
                    <a:pt x="1776934" y="2042663"/>
                    <a:pt x="1758499" y="2048509"/>
                    <a:pt x="1745460" y="2053005"/>
                  </a:cubicBezTo>
                  <a:cubicBezTo>
                    <a:pt x="1664527" y="2080882"/>
                    <a:pt x="1584942" y="2080882"/>
                    <a:pt x="1508505" y="2038167"/>
                  </a:cubicBezTo>
                  <a:cubicBezTo>
                    <a:pt x="1459946" y="2011189"/>
                    <a:pt x="1415882" y="1978816"/>
                    <a:pt x="1383509" y="1932955"/>
                  </a:cubicBezTo>
                  <a:cubicBezTo>
                    <a:pt x="1370919" y="1914970"/>
                    <a:pt x="1362826" y="1894287"/>
                    <a:pt x="1352934" y="1874503"/>
                  </a:cubicBezTo>
                  <a:cubicBezTo>
                    <a:pt x="1355182" y="1874053"/>
                    <a:pt x="1356981" y="1873154"/>
                    <a:pt x="1358779" y="1872255"/>
                  </a:cubicBezTo>
                  <a:close/>
                  <a:moveTo>
                    <a:pt x="1382777" y="1738603"/>
                  </a:moveTo>
                  <a:cubicBezTo>
                    <a:pt x="1432068" y="1736917"/>
                    <a:pt x="1481077" y="1741413"/>
                    <a:pt x="1513900" y="1753103"/>
                  </a:cubicBezTo>
                  <a:cubicBezTo>
                    <a:pt x="1538630" y="1761647"/>
                    <a:pt x="1562011" y="1774685"/>
                    <a:pt x="1583593" y="1789074"/>
                  </a:cubicBezTo>
                  <a:cubicBezTo>
                    <a:pt x="1631703" y="1820997"/>
                    <a:pt x="1678914" y="1855169"/>
                    <a:pt x="1725675" y="1889340"/>
                  </a:cubicBezTo>
                  <a:cubicBezTo>
                    <a:pt x="1799415" y="1943296"/>
                    <a:pt x="1877650" y="1989607"/>
                    <a:pt x="1963979" y="2021081"/>
                  </a:cubicBezTo>
                  <a:cubicBezTo>
                    <a:pt x="1965777" y="2021980"/>
                    <a:pt x="1967126" y="2023329"/>
                    <a:pt x="1971622" y="2026027"/>
                  </a:cubicBezTo>
                  <a:cubicBezTo>
                    <a:pt x="1920814" y="2050756"/>
                    <a:pt x="1870006" y="2053004"/>
                    <a:pt x="1821446" y="2028724"/>
                  </a:cubicBezTo>
                  <a:cubicBezTo>
                    <a:pt x="1781879" y="2008491"/>
                    <a:pt x="1742761" y="1985110"/>
                    <a:pt x="1707241" y="1958133"/>
                  </a:cubicBezTo>
                  <a:cubicBezTo>
                    <a:pt x="1615067" y="1888891"/>
                    <a:pt x="1515249" y="1834935"/>
                    <a:pt x="1405090" y="1800765"/>
                  </a:cubicBezTo>
                  <a:cubicBezTo>
                    <a:pt x="1359678" y="1786825"/>
                    <a:pt x="1313366" y="1776933"/>
                    <a:pt x="1267504" y="1765244"/>
                  </a:cubicBezTo>
                  <a:cubicBezTo>
                    <a:pt x="1262108" y="1763894"/>
                    <a:pt x="1256712" y="1762995"/>
                    <a:pt x="1249968" y="1761197"/>
                  </a:cubicBezTo>
                  <a:cubicBezTo>
                    <a:pt x="1283915" y="1748158"/>
                    <a:pt x="1333487" y="1740289"/>
                    <a:pt x="1382777" y="1738603"/>
                  </a:cubicBezTo>
                  <a:close/>
                  <a:moveTo>
                    <a:pt x="3031847" y="1719831"/>
                  </a:moveTo>
                  <a:cubicBezTo>
                    <a:pt x="3019258" y="1718931"/>
                    <a:pt x="3005319" y="1719380"/>
                    <a:pt x="2993179" y="1722978"/>
                  </a:cubicBezTo>
                  <a:cubicBezTo>
                    <a:pt x="2990931" y="1723427"/>
                    <a:pt x="2990032" y="1740963"/>
                    <a:pt x="2993179" y="1748606"/>
                  </a:cubicBezTo>
                  <a:cubicBezTo>
                    <a:pt x="2996327" y="1757149"/>
                    <a:pt x="3003521" y="1765244"/>
                    <a:pt x="3011164" y="1770189"/>
                  </a:cubicBezTo>
                  <a:cubicBezTo>
                    <a:pt x="3047584" y="1794020"/>
                    <a:pt x="3052530" y="1827742"/>
                    <a:pt x="3021956" y="1859215"/>
                  </a:cubicBezTo>
                  <a:cubicBezTo>
                    <a:pt x="3012064" y="1869556"/>
                    <a:pt x="3001272" y="1879449"/>
                    <a:pt x="2990482" y="1888441"/>
                  </a:cubicBezTo>
                  <a:cubicBezTo>
                    <a:pt x="2959457" y="1914519"/>
                    <a:pt x="2945069" y="1947342"/>
                    <a:pt x="2946418" y="1987358"/>
                  </a:cubicBezTo>
                  <a:cubicBezTo>
                    <a:pt x="2946868" y="2003545"/>
                    <a:pt x="2947317" y="2019732"/>
                    <a:pt x="2948666" y="2035918"/>
                  </a:cubicBezTo>
                  <a:cubicBezTo>
                    <a:pt x="2950914" y="2065594"/>
                    <a:pt x="2954061" y="2095719"/>
                    <a:pt x="2956759" y="2125394"/>
                  </a:cubicBezTo>
                  <a:cubicBezTo>
                    <a:pt x="2960356" y="2166310"/>
                    <a:pt x="2949116" y="2197785"/>
                    <a:pt x="2907300" y="2215770"/>
                  </a:cubicBezTo>
                  <a:cubicBezTo>
                    <a:pt x="2866384" y="2233305"/>
                    <a:pt x="2852445" y="2268376"/>
                    <a:pt x="2855143" y="2312440"/>
                  </a:cubicBezTo>
                  <a:cubicBezTo>
                    <a:pt x="2857841" y="2359201"/>
                    <a:pt x="2858740" y="2405963"/>
                    <a:pt x="2858740" y="2452724"/>
                  </a:cubicBezTo>
                  <a:cubicBezTo>
                    <a:pt x="2858740" y="2522417"/>
                    <a:pt x="2857391" y="2592559"/>
                    <a:pt x="2856492" y="2662251"/>
                  </a:cubicBezTo>
                  <a:cubicBezTo>
                    <a:pt x="2856492" y="2668995"/>
                    <a:pt x="2856492" y="2677538"/>
                    <a:pt x="2860089" y="2681585"/>
                  </a:cubicBezTo>
                  <a:cubicBezTo>
                    <a:pt x="2864585" y="2686981"/>
                    <a:pt x="2876276" y="2692826"/>
                    <a:pt x="2879873" y="2690578"/>
                  </a:cubicBezTo>
                  <a:cubicBezTo>
                    <a:pt x="2887966" y="2685182"/>
                    <a:pt x="2896959" y="2675740"/>
                    <a:pt x="2899207" y="2666298"/>
                  </a:cubicBezTo>
                  <a:cubicBezTo>
                    <a:pt x="2903703" y="2647413"/>
                    <a:pt x="2902354" y="2627630"/>
                    <a:pt x="2905951" y="2608745"/>
                  </a:cubicBezTo>
                  <a:cubicBezTo>
                    <a:pt x="2911347" y="2578620"/>
                    <a:pt x="2920339" y="2574124"/>
                    <a:pt x="2948666" y="2584465"/>
                  </a:cubicBezTo>
                  <a:cubicBezTo>
                    <a:pt x="2949116" y="2579070"/>
                    <a:pt x="2950015" y="2574573"/>
                    <a:pt x="2950015" y="2569628"/>
                  </a:cubicBezTo>
                  <a:cubicBezTo>
                    <a:pt x="2949565" y="2520618"/>
                    <a:pt x="2949565" y="2472058"/>
                    <a:pt x="2948666" y="2423498"/>
                  </a:cubicBezTo>
                  <a:cubicBezTo>
                    <a:pt x="2947317" y="2362798"/>
                    <a:pt x="2966202" y="2309292"/>
                    <a:pt x="2999024" y="2258035"/>
                  </a:cubicBezTo>
                  <a:cubicBezTo>
                    <a:pt x="3022405" y="2222065"/>
                    <a:pt x="3042638" y="2182048"/>
                    <a:pt x="3057027" y="2141581"/>
                  </a:cubicBezTo>
                  <a:cubicBezTo>
                    <a:pt x="3091648" y="2044911"/>
                    <a:pt x="3093896" y="1943745"/>
                    <a:pt x="3092997" y="1841680"/>
                  </a:cubicBezTo>
                  <a:cubicBezTo>
                    <a:pt x="3092547" y="1796717"/>
                    <a:pt x="3071415" y="1763894"/>
                    <a:pt x="3045786" y="1731521"/>
                  </a:cubicBezTo>
                  <a:cubicBezTo>
                    <a:pt x="3042189" y="1726576"/>
                    <a:pt x="3036793" y="1720280"/>
                    <a:pt x="3031847" y="1719831"/>
                  </a:cubicBezTo>
                  <a:close/>
                  <a:moveTo>
                    <a:pt x="2515674" y="1648789"/>
                  </a:moveTo>
                  <a:cubicBezTo>
                    <a:pt x="2535907" y="1650138"/>
                    <a:pt x="2550745" y="1660479"/>
                    <a:pt x="2554792" y="1679813"/>
                  </a:cubicBezTo>
                  <a:cubicBezTo>
                    <a:pt x="2558389" y="1696000"/>
                    <a:pt x="2558389" y="1713086"/>
                    <a:pt x="2557040" y="1729722"/>
                  </a:cubicBezTo>
                  <a:cubicBezTo>
                    <a:pt x="2556140" y="1742311"/>
                    <a:pt x="2550745" y="1754901"/>
                    <a:pt x="2534109" y="1754002"/>
                  </a:cubicBezTo>
                  <a:cubicBezTo>
                    <a:pt x="2521069" y="1753552"/>
                    <a:pt x="2501735" y="1737815"/>
                    <a:pt x="2499937" y="1726574"/>
                  </a:cubicBezTo>
                  <a:cubicBezTo>
                    <a:pt x="2494991" y="1695550"/>
                    <a:pt x="2494991" y="1695550"/>
                    <a:pt x="2460819" y="1693302"/>
                  </a:cubicBezTo>
                  <a:cubicBezTo>
                    <a:pt x="2468913" y="1653734"/>
                    <a:pt x="2478804" y="1646091"/>
                    <a:pt x="2515674" y="1648789"/>
                  </a:cubicBezTo>
                  <a:close/>
                  <a:moveTo>
                    <a:pt x="2012876" y="1527390"/>
                  </a:moveTo>
                  <a:cubicBezTo>
                    <a:pt x="2020745" y="1524804"/>
                    <a:pt x="2029625" y="1524692"/>
                    <a:pt x="2037268" y="1527839"/>
                  </a:cubicBezTo>
                  <a:cubicBezTo>
                    <a:pt x="2044912" y="1530987"/>
                    <a:pt x="2052106" y="1536832"/>
                    <a:pt x="2058851" y="1542228"/>
                  </a:cubicBezTo>
                  <a:cubicBezTo>
                    <a:pt x="2106511" y="1579097"/>
                    <a:pt x="2156420" y="1611920"/>
                    <a:pt x="2216670" y="1624959"/>
                  </a:cubicBezTo>
                  <a:cubicBezTo>
                    <a:pt x="2222965" y="1626308"/>
                    <a:pt x="2230159" y="1627207"/>
                    <a:pt x="2236904" y="1627207"/>
                  </a:cubicBezTo>
                  <a:cubicBezTo>
                    <a:pt x="2267928" y="1627207"/>
                    <a:pt x="2277820" y="1619114"/>
                    <a:pt x="2282766" y="1588988"/>
                  </a:cubicBezTo>
                  <a:cubicBezTo>
                    <a:pt x="2283665" y="1584043"/>
                    <a:pt x="2285014" y="1579097"/>
                    <a:pt x="2286812" y="1571004"/>
                  </a:cubicBezTo>
                  <a:cubicBezTo>
                    <a:pt x="2300751" y="1572353"/>
                    <a:pt x="2316937" y="1569205"/>
                    <a:pt x="2325031" y="1575950"/>
                  </a:cubicBezTo>
                  <a:cubicBezTo>
                    <a:pt x="2332674" y="1582245"/>
                    <a:pt x="2331775" y="1598881"/>
                    <a:pt x="2334473" y="1611469"/>
                  </a:cubicBezTo>
                  <a:cubicBezTo>
                    <a:pt x="2347512" y="1611469"/>
                    <a:pt x="2359652" y="1611469"/>
                    <a:pt x="2374040" y="1612370"/>
                  </a:cubicBezTo>
                  <a:cubicBezTo>
                    <a:pt x="2376738" y="1622261"/>
                    <a:pt x="2379436" y="1632153"/>
                    <a:pt x="2382134" y="1642944"/>
                  </a:cubicBezTo>
                  <a:cubicBezTo>
                    <a:pt x="2367746" y="1647441"/>
                    <a:pt x="2355156" y="1651487"/>
                    <a:pt x="2340768" y="1655984"/>
                  </a:cubicBezTo>
                  <a:cubicBezTo>
                    <a:pt x="2342117" y="1665426"/>
                    <a:pt x="2343466" y="1674418"/>
                    <a:pt x="2344814" y="1685659"/>
                  </a:cubicBezTo>
                  <a:cubicBezTo>
                    <a:pt x="2328178" y="1685659"/>
                    <a:pt x="2312441" y="1687458"/>
                    <a:pt x="2297603" y="1684760"/>
                  </a:cubicBezTo>
                  <a:cubicBezTo>
                    <a:pt x="2289960" y="1683411"/>
                    <a:pt x="2282766" y="1674868"/>
                    <a:pt x="2277370" y="1667674"/>
                  </a:cubicBezTo>
                  <a:cubicBezTo>
                    <a:pt x="2270176" y="1658232"/>
                    <a:pt x="2262982" y="1655534"/>
                    <a:pt x="2251741" y="1657333"/>
                  </a:cubicBezTo>
                  <a:cubicBezTo>
                    <a:pt x="2153273" y="1674418"/>
                    <a:pt x="2074138" y="1633952"/>
                    <a:pt x="2001298" y="1573702"/>
                  </a:cubicBezTo>
                  <a:cubicBezTo>
                    <a:pt x="1991406" y="1565159"/>
                    <a:pt x="1987809" y="1554368"/>
                    <a:pt x="1994554" y="1541778"/>
                  </a:cubicBezTo>
                  <a:cubicBezTo>
                    <a:pt x="1998151" y="1535033"/>
                    <a:pt x="2005008" y="1529975"/>
                    <a:pt x="2012876" y="1527390"/>
                  </a:cubicBezTo>
                  <a:close/>
                  <a:moveTo>
                    <a:pt x="2995203" y="1513057"/>
                  </a:moveTo>
                  <a:cubicBezTo>
                    <a:pt x="3000711" y="1517385"/>
                    <a:pt x="3002622" y="1526490"/>
                    <a:pt x="3000823" y="1539979"/>
                  </a:cubicBezTo>
                  <a:cubicBezTo>
                    <a:pt x="3000823" y="1540878"/>
                    <a:pt x="3000374" y="1542226"/>
                    <a:pt x="3000374" y="1543575"/>
                  </a:cubicBezTo>
                  <a:cubicBezTo>
                    <a:pt x="2997676" y="1575499"/>
                    <a:pt x="2987784" y="1601129"/>
                    <a:pt x="2959457" y="1621811"/>
                  </a:cubicBezTo>
                  <a:cubicBezTo>
                    <a:pt x="2939674" y="1636200"/>
                    <a:pt x="2926185" y="1661378"/>
                    <a:pt x="2912246" y="1683410"/>
                  </a:cubicBezTo>
                  <a:cubicBezTo>
                    <a:pt x="2895161" y="1709939"/>
                    <a:pt x="2860539" y="1722078"/>
                    <a:pt x="2834011" y="1706791"/>
                  </a:cubicBezTo>
                  <a:cubicBezTo>
                    <a:pt x="2828616" y="1703644"/>
                    <a:pt x="2826367" y="1695999"/>
                    <a:pt x="2820522" y="1687008"/>
                  </a:cubicBezTo>
                  <a:cubicBezTo>
                    <a:pt x="2829065" y="1671270"/>
                    <a:pt x="2834011" y="1652386"/>
                    <a:pt x="2846151" y="1642494"/>
                  </a:cubicBezTo>
                  <a:cubicBezTo>
                    <a:pt x="2880772" y="1614617"/>
                    <a:pt x="2901006" y="1575049"/>
                    <a:pt x="2929782" y="1542676"/>
                  </a:cubicBezTo>
                  <a:cubicBezTo>
                    <a:pt x="2940123" y="1531435"/>
                    <a:pt x="2954062" y="1521095"/>
                    <a:pt x="2968000" y="1514799"/>
                  </a:cubicBezTo>
                  <a:cubicBezTo>
                    <a:pt x="2980590" y="1509179"/>
                    <a:pt x="2989695" y="1508730"/>
                    <a:pt x="2995203" y="1513057"/>
                  </a:cubicBezTo>
                  <a:close/>
                  <a:moveTo>
                    <a:pt x="1719830" y="1336296"/>
                  </a:moveTo>
                  <a:cubicBezTo>
                    <a:pt x="1728373" y="1335846"/>
                    <a:pt x="1738715" y="1335846"/>
                    <a:pt x="1745009" y="1340343"/>
                  </a:cubicBezTo>
                  <a:cubicBezTo>
                    <a:pt x="1790422" y="1370917"/>
                    <a:pt x="1835835" y="1401492"/>
                    <a:pt x="1879898" y="1434315"/>
                  </a:cubicBezTo>
                  <a:cubicBezTo>
                    <a:pt x="1890240" y="1441959"/>
                    <a:pt x="1894736" y="1457696"/>
                    <a:pt x="1901031" y="1467588"/>
                  </a:cubicBezTo>
                  <a:cubicBezTo>
                    <a:pt x="1896085" y="1484674"/>
                    <a:pt x="1894736" y="1497263"/>
                    <a:pt x="1888891" y="1508054"/>
                  </a:cubicBezTo>
                  <a:cubicBezTo>
                    <a:pt x="1879448" y="1525590"/>
                    <a:pt x="1860114" y="1526039"/>
                    <a:pt x="1847075" y="1510752"/>
                  </a:cubicBezTo>
                  <a:cubicBezTo>
                    <a:pt x="1843478" y="1506705"/>
                    <a:pt x="1840331" y="1501759"/>
                    <a:pt x="1837183" y="1497263"/>
                  </a:cubicBezTo>
                  <a:cubicBezTo>
                    <a:pt x="1809306" y="1457246"/>
                    <a:pt x="1780980" y="1418128"/>
                    <a:pt x="1740064" y="1389352"/>
                  </a:cubicBezTo>
                  <a:cubicBezTo>
                    <a:pt x="1728373" y="1381259"/>
                    <a:pt x="1718931" y="1368220"/>
                    <a:pt x="1709938" y="1356529"/>
                  </a:cubicBezTo>
                  <a:cubicBezTo>
                    <a:pt x="1701396" y="1345289"/>
                    <a:pt x="1706341" y="1337195"/>
                    <a:pt x="1719830" y="1336296"/>
                  </a:cubicBezTo>
                  <a:close/>
                  <a:moveTo>
                    <a:pt x="2914888" y="1301901"/>
                  </a:moveTo>
                  <a:cubicBezTo>
                    <a:pt x="2920789" y="1299428"/>
                    <a:pt x="2928208" y="1300777"/>
                    <a:pt x="2937875" y="1305723"/>
                  </a:cubicBezTo>
                  <a:cubicBezTo>
                    <a:pt x="2944170" y="1308870"/>
                    <a:pt x="2951364" y="1312017"/>
                    <a:pt x="2957209" y="1316514"/>
                  </a:cubicBezTo>
                  <a:cubicBezTo>
                    <a:pt x="2987784" y="1338546"/>
                    <a:pt x="2998575" y="1367322"/>
                    <a:pt x="2984187" y="1401943"/>
                  </a:cubicBezTo>
                  <a:cubicBezTo>
                    <a:pt x="2974745" y="1424425"/>
                    <a:pt x="2961706" y="1446906"/>
                    <a:pt x="2945069" y="1464442"/>
                  </a:cubicBezTo>
                  <a:cubicBezTo>
                    <a:pt x="2900556" y="1510304"/>
                    <a:pt x="2853795" y="1553018"/>
                    <a:pt x="2808832" y="1597532"/>
                  </a:cubicBezTo>
                  <a:cubicBezTo>
                    <a:pt x="2783203" y="1621812"/>
                    <a:pt x="2762970" y="1648789"/>
                    <a:pt x="2769714" y="1687457"/>
                  </a:cubicBezTo>
                  <a:cubicBezTo>
                    <a:pt x="2770164" y="1690155"/>
                    <a:pt x="2769265" y="1693752"/>
                    <a:pt x="2767916" y="1696450"/>
                  </a:cubicBezTo>
                  <a:cubicBezTo>
                    <a:pt x="2749931" y="1734668"/>
                    <a:pt x="2689680" y="1751754"/>
                    <a:pt x="2655059" y="1728823"/>
                  </a:cubicBezTo>
                  <a:cubicBezTo>
                    <a:pt x="2652811" y="1727475"/>
                    <a:pt x="2650562" y="1726126"/>
                    <a:pt x="2649663" y="1723877"/>
                  </a:cubicBezTo>
                  <a:cubicBezTo>
                    <a:pt x="2638422" y="1697349"/>
                    <a:pt x="2627182" y="1670372"/>
                    <a:pt x="2615941" y="1643844"/>
                  </a:cubicBezTo>
                  <a:cubicBezTo>
                    <a:pt x="2617740" y="1642944"/>
                    <a:pt x="2619088" y="1642495"/>
                    <a:pt x="2620887" y="1641595"/>
                  </a:cubicBezTo>
                  <a:cubicBezTo>
                    <a:pt x="2620887" y="1617315"/>
                    <a:pt x="2631228" y="1596633"/>
                    <a:pt x="2649214" y="1580896"/>
                  </a:cubicBezTo>
                  <a:cubicBezTo>
                    <a:pt x="2677540" y="1555716"/>
                    <a:pt x="2707216" y="1531436"/>
                    <a:pt x="2737341" y="1508505"/>
                  </a:cubicBezTo>
                  <a:cubicBezTo>
                    <a:pt x="2760272" y="1491419"/>
                    <a:pt x="2784552" y="1475682"/>
                    <a:pt x="2809281" y="1461294"/>
                  </a:cubicBezTo>
                  <a:cubicBezTo>
                    <a:pt x="2822770" y="1453201"/>
                    <a:pt x="2838058" y="1447356"/>
                    <a:pt x="2853345" y="1443309"/>
                  </a:cubicBezTo>
                  <a:cubicBezTo>
                    <a:pt x="2874478" y="1437464"/>
                    <a:pt x="2895610" y="1433417"/>
                    <a:pt x="2911347" y="1415882"/>
                  </a:cubicBezTo>
                  <a:cubicBezTo>
                    <a:pt x="2922588" y="1402842"/>
                    <a:pt x="2928433" y="1390702"/>
                    <a:pt x="2913595" y="1375865"/>
                  </a:cubicBezTo>
                  <a:cubicBezTo>
                    <a:pt x="2898308" y="1360577"/>
                    <a:pt x="2893362" y="1342143"/>
                    <a:pt x="2901006" y="1321010"/>
                  </a:cubicBezTo>
                  <a:cubicBezTo>
                    <a:pt x="2904603" y="1310669"/>
                    <a:pt x="2908987" y="1304374"/>
                    <a:pt x="2914888" y="1301901"/>
                  </a:cubicBezTo>
                  <a:close/>
                  <a:moveTo>
                    <a:pt x="1428022" y="1210851"/>
                  </a:moveTo>
                  <a:cubicBezTo>
                    <a:pt x="1459496" y="1211750"/>
                    <a:pt x="1492319" y="1235580"/>
                    <a:pt x="1501761" y="1265706"/>
                  </a:cubicBezTo>
                  <a:cubicBezTo>
                    <a:pt x="1507606" y="1283691"/>
                    <a:pt x="1517498" y="1295831"/>
                    <a:pt x="1533684" y="1306622"/>
                  </a:cubicBezTo>
                  <a:cubicBezTo>
                    <a:pt x="1598431" y="1349337"/>
                    <a:pt x="1661379" y="1393850"/>
                    <a:pt x="1725676" y="1437014"/>
                  </a:cubicBezTo>
                  <a:cubicBezTo>
                    <a:pt x="1746808" y="1450953"/>
                    <a:pt x="1748157" y="1473434"/>
                    <a:pt x="1753553" y="1493667"/>
                  </a:cubicBezTo>
                  <a:cubicBezTo>
                    <a:pt x="1754452" y="1496365"/>
                    <a:pt x="1747708" y="1504009"/>
                    <a:pt x="1743211" y="1505358"/>
                  </a:cubicBezTo>
                  <a:cubicBezTo>
                    <a:pt x="1736467" y="1508055"/>
                    <a:pt x="1728823" y="1507156"/>
                    <a:pt x="1721180" y="1507606"/>
                  </a:cubicBezTo>
                  <a:cubicBezTo>
                    <a:pt x="1720280" y="1508955"/>
                    <a:pt x="1719831" y="1510753"/>
                    <a:pt x="1718932" y="1512102"/>
                  </a:cubicBezTo>
                  <a:cubicBezTo>
                    <a:pt x="1707241" y="1506707"/>
                    <a:pt x="1694202" y="1503109"/>
                    <a:pt x="1684310" y="1495466"/>
                  </a:cubicBezTo>
                  <a:cubicBezTo>
                    <a:pt x="1598881" y="1428471"/>
                    <a:pt x="1513901" y="1361027"/>
                    <a:pt x="1428471" y="1293583"/>
                  </a:cubicBezTo>
                  <a:cubicBezTo>
                    <a:pt x="1407788" y="1276946"/>
                    <a:pt x="1403292" y="1254465"/>
                    <a:pt x="1403742" y="1230185"/>
                  </a:cubicBezTo>
                  <a:cubicBezTo>
                    <a:pt x="1404191" y="1215347"/>
                    <a:pt x="1414083" y="1210401"/>
                    <a:pt x="1428022" y="1210851"/>
                  </a:cubicBezTo>
                  <a:close/>
                  <a:moveTo>
                    <a:pt x="2519720" y="1194665"/>
                  </a:moveTo>
                  <a:cubicBezTo>
                    <a:pt x="2517922" y="1269753"/>
                    <a:pt x="2526015" y="1297180"/>
                    <a:pt x="2559287" y="1329104"/>
                  </a:cubicBezTo>
                  <a:cubicBezTo>
                    <a:pt x="2573226" y="1322809"/>
                    <a:pt x="2587164" y="1316514"/>
                    <a:pt x="2603801" y="1308869"/>
                  </a:cubicBezTo>
                  <a:cubicBezTo>
                    <a:pt x="2603801" y="1328204"/>
                    <a:pt x="2603801" y="1344390"/>
                    <a:pt x="2603801" y="1361476"/>
                  </a:cubicBezTo>
                  <a:cubicBezTo>
                    <a:pt x="2610095" y="1361927"/>
                    <a:pt x="2614592" y="1362826"/>
                    <a:pt x="2618638" y="1362826"/>
                  </a:cubicBezTo>
                  <a:cubicBezTo>
                    <a:pt x="2635724" y="1362826"/>
                    <a:pt x="2652361" y="1362826"/>
                    <a:pt x="2668997" y="1362826"/>
                  </a:cubicBezTo>
                  <a:cubicBezTo>
                    <a:pt x="2670346" y="1361026"/>
                    <a:pt x="2671695" y="1359228"/>
                    <a:pt x="2673043" y="1357430"/>
                  </a:cubicBezTo>
                  <a:cubicBezTo>
                    <a:pt x="2659105" y="1340344"/>
                    <a:pt x="2647415" y="1318762"/>
                    <a:pt x="2629879" y="1307521"/>
                  </a:cubicBezTo>
                  <a:cubicBezTo>
                    <a:pt x="2598855" y="1287737"/>
                    <a:pt x="2578172" y="1263908"/>
                    <a:pt x="2572776" y="1227488"/>
                  </a:cubicBezTo>
                  <a:cubicBezTo>
                    <a:pt x="2572327" y="1225689"/>
                    <a:pt x="2571427" y="1223891"/>
                    <a:pt x="2570978" y="1222092"/>
                  </a:cubicBezTo>
                  <a:cubicBezTo>
                    <a:pt x="2562884" y="1196913"/>
                    <a:pt x="2546698" y="1188370"/>
                    <a:pt x="2519720" y="1194665"/>
                  </a:cubicBezTo>
                  <a:close/>
                  <a:moveTo>
                    <a:pt x="2074588" y="1153299"/>
                  </a:moveTo>
                  <a:cubicBezTo>
                    <a:pt x="2109209" y="1196014"/>
                    <a:pt x="2161816" y="1202758"/>
                    <a:pt x="2209926" y="1221193"/>
                  </a:cubicBezTo>
                  <a:cubicBezTo>
                    <a:pt x="2167211" y="1234232"/>
                    <a:pt x="2127644" y="1245922"/>
                    <a:pt x="2088076" y="1258062"/>
                  </a:cubicBezTo>
                  <a:cubicBezTo>
                    <a:pt x="2088076" y="1259861"/>
                    <a:pt x="2088526" y="1262109"/>
                    <a:pt x="2088526" y="1263908"/>
                  </a:cubicBezTo>
                  <a:cubicBezTo>
                    <a:pt x="2143381" y="1285040"/>
                    <a:pt x="2200034" y="1293583"/>
                    <a:pt x="2261184" y="1291783"/>
                  </a:cubicBezTo>
                  <a:cubicBezTo>
                    <a:pt x="2257586" y="1268854"/>
                    <a:pt x="2253540" y="1247721"/>
                    <a:pt x="2251292" y="1227038"/>
                  </a:cubicBezTo>
                  <a:cubicBezTo>
                    <a:pt x="2249493" y="1211301"/>
                    <a:pt x="2243198" y="1203657"/>
                    <a:pt x="2227012" y="1200060"/>
                  </a:cubicBezTo>
                  <a:cubicBezTo>
                    <a:pt x="2201832" y="1194215"/>
                    <a:pt x="2174855" y="1189269"/>
                    <a:pt x="2152823" y="1176680"/>
                  </a:cubicBezTo>
                  <a:cubicBezTo>
                    <a:pt x="2128093" y="1162741"/>
                    <a:pt x="2103364" y="1154198"/>
                    <a:pt x="2074588" y="1153299"/>
                  </a:cubicBezTo>
                  <a:close/>
                  <a:moveTo>
                    <a:pt x="1314491" y="1082594"/>
                  </a:moveTo>
                  <a:cubicBezTo>
                    <a:pt x="1319212" y="1079222"/>
                    <a:pt x="1326406" y="1079559"/>
                    <a:pt x="1336747" y="1083156"/>
                  </a:cubicBezTo>
                  <a:cubicBezTo>
                    <a:pt x="1340794" y="1084505"/>
                    <a:pt x="1344391" y="1086753"/>
                    <a:pt x="1348438" y="1088552"/>
                  </a:cubicBezTo>
                  <a:cubicBezTo>
                    <a:pt x="1352934" y="1090800"/>
                    <a:pt x="1357430" y="1093048"/>
                    <a:pt x="1361477" y="1095746"/>
                  </a:cubicBezTo>
                  <a:cubicBezTo>
                    <a:pt x="1450054" y="1157345"/>
                    <a:pt x="1551220" y="1180726"/>
                    <a:pt x="1655984" y="1196463"/>
                  </a:cubicBezTo>
                  <a:cubicBezTo>
                    <a:pt x="1704544" y="1204106"/>
                    <a:pt x="1752204" y="1218495"/>
                    <a:pt x="1798966" y="1233332"/>
                  </a:cubicBezTo>
                  <a:cubicBezTo>
                    <a:pt x="1854720" y="1251317"/>
                    <a:pt x="1893837" y="1291335"/>
                    <a:pt x="1925761" y="1339445"/>
                  </a:cubicBezTo>
                  <a:cubicBezTo>
                    <a:pt x="1929358" y="1345740"/>
                    <a:pt x="1930707" y="1354732"/>
                    <a:pt x="1929808" y="1361926"/>
                  </a:cubicBezTo>
                  <a:cubicBezTo>
                    <a:pt x="1929358" y="1365074"/>
                    <a:pt x="1919916" y="1366872"/>
                    <a:pt x="1914520" y="1369120"/>
                  </a:cubicBezTo>
                  <a:cubicBezTo>
                    <a:pt x="1897884" y="1364174"/>
                    <a:pt x="1881248" y="1361477"/>
                    <a:pt x="1866860" y="1354732"/>
                  </a:cubicBezTo>
                  <a:cubicBezTo>
                    <a:pt x="1805710" y="1325506"/>
                    <a:pt x="1745460" y="1294032"/>
                    <a:pt x="1683861" y="1265256"/>
                  </a:cubicBezTo>
                  <a:cubicBezTo>
                    <a:pt x="1655084" y="1251767"/>
                    <a:pt x="1625409" y="1239627"/>
                    <a:pt x="1594834" y="1231983"/>
                  </a:cubicBezTo>
                  <a:cubicBezTo>
                    <a:pt x="1521994" y="1213549"/>
                    <a:pt x="1447805" y="1198261"/>
                    <a:pt x="1374066" y="1182974"/>
                  </a:cubicBezTo>
                  <a:cubicBezTo>
                    <a:pt x="1348887" y="1178028"/>
                    <a:pt x="1339445" y="1155996"/>
                    <a:pt x="1322359" y="1142507"/>
                  </a:cubicBezTo>
                  <a:cubicBezTo>
                    <a:pt x="1309770" y="1132615"/>
                    <a:pt x="1306172" y="1119576"/>
                    <a:pt x="1307072" y="1104289"/>
                  </a:cubicBezTo>
                  <a:cubicBezTo>
                    <a:pt x="1307522" y="1093048"/>
                    <a:pt x="1309770" y="1085966"/>
                    <a:pt x="1314491" y="1082594"/>
                  </a:cubicBezTo>
                  <a:close/>
                  <a:moveTo>
                    <a:pt x="2012089" y="928034"/>
                  </a:moveTo>
                  <a:cubicBezTo>
                    <a:pt x="1999949" y="929833"/>
                    <a:pt x="1986460" y="929383"/>
                    <a:pt x="1975669" y="934329"/>
                  </a:cubicBezTo>
                  <a:cubicBezTo>
                    <a:pt x="1959033" y="941524"/>
                    <a:pt x="1935652" y="949167"/>
                    <a:pt x="1929807" y="962655"/>
                  </a:cubicBezTo>
                  <a:cubicBezTo>
                    <a:pt x="1918117" y="989634"/>
                    <a:pt x="1900581" y="1009867"/>
                    <a:pt x="1881247" y="1030100"/>
                  </a:cubicBezTo>
                  <a:cubicBezTo>
                    <a:pt x="1874053" y="1037744"/>
                    <a:pt x="1868208" y="1045838"/>
                    <a:pt x="1861463" y="1053481"/>
                  </a:cubicBezTo>
                  <a:cubicBezTo>
                    <a:pt x="1861913" y="1055729"/>
                    <a:pt x="1862812" y="1057528"/>
                    <a:pt x="1863711" y="1059326"/>
                  </a:cubicBezTo>
                  <a:cubicBezTo>
                    <a:pt x="1876301" y="1059326"/>
                    <a:pt x="1888891" y="1059776"/>
                    <a:pt x="1901480" y="1059326"/>
                  </a:cubicBezTo>
                  <a:cubicBezTo>
                    <a:pt x="1924861" y="1058877"/>
                    <a:pt x="1948242" y="1054830"/>
                    <a:pt x="1970723" y="1057978"/>
                  </a:cubicBezTo>
                  <a:cubicBezTo>
                    <a:pt x="1994104" y="1061125"/>
                    <a:pt x="2008042" y="1054381"/>
                    <a:pt x="2018833" y="1034597"/>
                  </a:cubicBezTo>
                  <a:cubicBezTo>
                    <a:pt x="2021981" y="1028752"/>
                    <a:pt x="2030524" y="1020658"/>
                    <a:pt x="2034570" y="1021558"/>
                  </a:cubicBezTo>
                  <a:cubicBezTo>
                    <a:pt x="2073239" y="1030100"/>
                    <a:pt x="2112356" y="1040892"/>
                    <a:pt x="2152823" y="1051233"/>
                  </a:cubicBezTo>
                  <a:cubicBezTo>
                    <a:pt x="2138884" y="1070567"/>
                    <a:pt x="2127194" y="1086754"/>
                    <a:pt x="2115504" y="1103390"/>
                  </a:cubicBezTo>
                  <a:cubicBezTo>
                    <a:pt x="2170808" y="1121825"/>
                    <a:pt x="2211724" y="1123623"/>
                    <a:pt x="2245447" y="1109685"/>
                  </a:cubicBezTo>
                  <a:cubicBezTo>
                    <a:pt x="2243198" y="1102041"/>
                    <a:pt x="2240950" y="1094397"/>
                    <a:pt x="2238702" y="1086754"/>
                  </a:cubicBezTo>
                  <a:cubicBezTo>
                    <a:pt x="2232857" y="1066520"/>
                    <a:pt x="2224764" y="1046287"/>
                    <a:pt x="2222066" y="1025604"/>
                  </a:cubicBezTo>
                  <a:cubicBezTo>
                    <a:pt x="2215771" y="978393"/>
                    <a:pt x="2216670" y="978393"/>
                    <a:pt x="2170358" y="968500"/>
                  </a:cubicBezTo>
                  <a:cubicBezTo>
                    <a:pt x="2164513" y="967153"/>
                    <a:pt x="2158218" y="968051"/>
                    <a:pt x="2152373" y="969401"/>
                  </a:cubicBezTo>
                  <a:cubicBezTo>
                    <a:pt x="2132590" y="973896"/>
                    <a:pt x="2112806" y="979741"/>
                    <a:pt x="2092573" y="983789"/>
                  </a:cubicBezTo>
                  <a:cubicBezTo>
                    <a:pt x="2070091" y="988285"/>
                    <a:pt x="2047610" y="984238"/>
                    <a:pt x="2030524" y="970300"/>
                  </a:cubicBezTo>
                  <a:cubicBezTo>
                    <a:pt x="2021531" y="963105"/>
                    <a:pt x="2020182" y="946469"/>
                    <a:pt x="2015236" y="934329"/>
                  </a:cubicBezTo>
                  <a:cubicBezTo>
                    <a:pt x="2014787" y="933430"/>
                    <a:pt x="2014337" y="932081"/>
                    <a:pt x="2012089" y="928034"/>
                  </a:cubicBezTo>
                  <a:close/>
                  <a:moveTo>
                    <a:pt x="1482427" y="859241"/>
                  </a:moveTo>
                  <a:cubicBezTo>
                    <a:pt x="1522444" y="866885"/>
                    <a:pt x="1562461" y="874079"/>
                    <a:pt x="1596632" y="897909"/>
                  </a:cubicBezTo>
                  <a:cubicBezTo>
                    <a:pt x="1611920" y="908251"/>
                    <a:pt x="1625858" y="921290"/>
                    <a:pt x="1637549" y="935678"/>
                  </a:cubicBezTo>
                  <a:cubicBezTo>
                    <a:pt x="1646541" y="946919"/>
                    <a:pt x="1655084" y="950965"/>
                    <a:pt x="1669023" y="947818"/>
                  </a:cubicBezTo>
                  <a:cubicBezTo>
                    <a:pt x="1679364" y="945570"/>
                    <a:pt x="1690155" y="944221"/>
                    <a:pt x="1700497" y="944221"/>
                  </a:cubicBezTo>
                  <a:cubicBezTo>
                    <a:pt x="1716683" y="944221"/>
                    <a:pt x="1722528" y="954563"/>
                    <a:pt x="1711288" y="965354"/>
                  </a:cubicBezTo>
                  <a:cubicBezTo>
                    <a:pt x="1698249" y="977943"/>
                    <a:pt x="1681163" y="986936"/>
                    <a:pt x="1658681" y="1002673"/>
                  </a:cubicBezTo>
                  <a:cubicBezTo>
                    <a:pt x="1661379" y="1028302"/>
                    <a:pt x="1663627" y="1061125"/>
                    <a:pt x="1668573" y="1093498"/>
                  </a:cubicBezTo>
                  <a:cubicBezTo>
                    <a:pt x="1670371" y="1103839"/>
                    <a:pt x="1668573" y="1109684"/>
                    <a:pt x="1660030" y="1115080"/>
                  </a:cubicBezTo>
                  <a:cubicBezTo>
                    <a:pt x="1643394" y="1125871"/>
                    <a:pt x="1625409" y="1129019"/>
                    <a:pt x="1606524" y="1122274"/>
                  </a:cubicBezTo>
                  <a:cubicBezTo>
                    <a:pt x="1604276" y="1121375"/>
                    <a:pt x="1602028" y="1120925"/>
                    <a:pt x="1599780" y="1119576"/>
                  </a:cubicBezTo>
                  <a:cubicBezTo>
                    <a:pt x="1536832" y="1080459"/>
                    <a:pt x="1465341" y="1063822"/>
                    <a:pt x="1395199" y="1044488"/>
                  </a:cubicBezTo>
                  <a:cubicBezTo>
                    <a:pt x="1358779" y="1034596"/>
                    <a:pt x="1334049" y="1013914"/>
                    <a:pt x="1330003" y="974346"/>
                  </a:cubicBezTo>
                  <a:cubicBezTo>
                    <a:pt x="1329103" y="968951"/>
                    <a:pt x="1330003" y="961307"/>
                    <a:pt x="1333150" y="957260"/>
                  </a:cubicBezTo>
                  <a:cubicBezTo>
                    <a:pt x="1353383" y="932081"/>
                    <a:pt x="1373167" y="906452"/>
                    <a:pt x="1396098" y="883521"/>
                  </a:cubicBezTo>
                  <a:cubicBezTo>
                    <a:pt x="1419479" y="859691"/>
                    <a:pt x="1449154" y="852946"/>
                    <a:pt x="1482427" y="859241"/>
                  </a:cubicBezTo>
                  <a:close/>
                  <a:moveTo>
                    <a:pt x="1160492" y="843503"/>
                  </a:moveTo>
                  <a:cubicBezTo>
                    <a:pt x="1185671" y="868682"/>
                    <a:pt x="1209502" y="892513"/>
                    <a:pt x="1233782" y="916792"/>
                  </a:cubicBezTo>
                  <a:cubicBezTo>
                    <a:pt x="1203207" y="948266"/>
                    <a:pt x="1166787" y="944220"/>
                    <a:pt x="1129018" y="886218"/>
                  </a:cubicBezTo>
                  <a:cubicBezTo>
                    <a:pt x="1140259" y="871380"/>
                    <a:pt x="1150600" y="856992"/>
                    <a:pt x="1160492" y="843503"/>
                  </a:cubicBezTo>
                  <a:close/>
                  <a:moveTo>
                    <a:pt x="1821446" y="630380"/>
                  </a:moveTo>
                  <a:cubicBezTo>
                    <a:pt x="1812004" y="636225"/>
                    <a:pt x="1803911" y="639372"/>
                    <a:pt x="1797616" y="645217"/>
                  </a:cubicBezTo>
                  <a:cubicBezTo>
                    <a:pt x="1770638" y="669947"/>
                    <a:pt x="1743661" y="670846"/>
                    <a:pt x="1715334" y="647465"/>
                  </a:cubicBezTo>
                  <a:cubicBezTo>
                    <a:pt x="1710838" y="643419"/>
                    <a:pt x="1700946" y="641171"/>
                    <a:pt x="1695550" y="643419"/>
                  </a:cubicBezTo>
                  <a:cubicBezTo>
                    <a:pt x="1660479" y="658257"/>
                    <a:pt x="1625858" y="674443"/>
                    <a:pt x="1591686" y="690630"/>
                  </a:cubicBezTo>
                  <a:cubicBezTo>
                    <a:pt x="1612819" y="720305"/>
                    <a:pt x="1651487" y="733794"/>
                    <a:pt x="1688806" y="723003"/>
                  </a:cubicBezTo>
                  <a:cubicBezTo>
                    <a:pt x="1720280" y="714011"/>
                    <a:pt x="1799864" y="658706"/>
                    <a:pt x="1821446" y="630380"/>
                  </a:cubicBezTo>
                  <a:close/>
                  <a:moveTo>
                    <a:pt x="1941497" y="610596"/>
                  </a:moveTo>
                  <a:cubicBezTo>
                    <a:pt x="1941048" y="612844"/>
                    <a:pt x="1941048" y="614643"/>
                    <a:pt x="1941048" y="616891"/>
                  </a:cubicBezTo>
                  <a:cubicBezTo>
                    <a:pt x="1936102" y="620038"/>
                    <a:pt x="1931605" y="624534"/>
                    <a:pt x="1926660" y="625883"/>
                  </a:cubicBezTo>
                  <a:cubicBezTo>
                    <a:pt x="1909574" y="629930"/>
                    <a:pt x="1892488" y="633527"/>
                    <a:pt x="1875402" y="635775"/>
                  </a:cubicBezTo>
                  <a:cubicBezTo>
                    <a:pt x="1863262" y="637124"/>
                    <a:pt x="1857417" y="642070"/>
                    <a:pt x="1853820" y="654210"/>
                  </a:cubicBezTo>
                  <a:cubicBezTo>
                    <a:pt x="1845277" y="681188"/>
                    <a:pt x="1833137" y="707266"/>
                    <a:pt x="1808857" y="723453"/>
                  </a:cubicBezTo>
                  <a:cubicBezTo>
                    <a:pt x="1791321" y="735593"/>
                    <a:pt x="1787724" y="752679"/>
                    <a:pt x="1781429" y="770214"/>
                  </a:cubicBezTo>
                  <a:cubicBezTo>
                    <a:pt x="1812903" y="774710"/>
                    <a:pt x="1839432" y="773362"/>
                    <a:pt x="1862363" y="748182"/>
                  </a:cubicBezTo>
                  <a:cubicBezTo>
                    <a:pt x="1884844" y="723902"/>
                    <a:pt x="1912271" y="705468"/>
                    <a:pt x="1944195" y="694227"/>
                  </a:cubicBezTo>
                  <a:cubicBezTo>
                    <a:pt x="1967126" y="686134"/>
                    <a:pt x="1988708" y="675342"/>
                    <a:pt x="2010740" y="665001"/>
                  </a:cubicBezTo>
                  <a:cubicBezTo>
                    <a:pt x="2016585" y="662303"/>
                    <a:pt x="2021531" y="656008"/>
                    <a:pt x="2026927" y="651512"/>
                  </a:cubicBezTo>
                  <a:cubicBezTo>
                    <a:pt x="2021531" y="645667"/>
                    <a:pt x="2017485" y="637574"/>
                    <a:pt x="2011190" y="634876"/>
                  </a:cubicBezTo>
                  <a:cubicBezTo>
                    <a:pt x="1988259" y="625883"/>
                    <a:pt x="1964428" y="618689"/>
                    <a:pt x="1941497" y="610596"/>
                  </a:cubicBezTo>
                  <a:close/>
                  <a:moveTo>
                    <a:pt x="1119577" y="502684"/>
                  </a:moveTo>
                  <a:cubicBezTo>
                    <a:pt x="1119577" y="539104"/>
                    <a:pt x="1118677" y="575524"/>
                    <a:pt x="1120026" y="611944"/>
                  </a:cubicBezTo>
                  <a:cubicBezTo>
                    <a:pt x="1120476" y="624084"/>
                    <a:pt x="1123174" y="638472"/>
                    <a:pt x="1129918" y="648364"/>
                  </a:cubicBezTo>
                  <a:cubicBezTo>
                    <a:pt x="1155547" y="685683"/>
                    <a:pt x="1158245" y="729297"/>
                    <a:pt x="1168137" y="770663"/>
                  </a:cubicBezTo>
                  <a:cubicBezTo>
                    <a:pt x="1169036" y="775609"/>
                    <a:pt x="1165888" y="781004"/>
                    <a:pt x="1164539" y="786400"/>
                  </a:cubicBezTo>
                  <a:cubicBezTo>
                    <a:pt x="1162741" y="794943"/>
                    <a:pt x="1162741" y="805284"/>
                    <a:pt x="1157795" y="811129"/>
                  </a:cubicBezTo>
                  <a:cubicBezTo>
                    <a:pt x="1148803" y="821920"/>
                    <a:pt x="1137112" y="831363"/>
                    <a:pt x="1124523" y="837657"/>
                  </a:cubicBezTo>
                  <a:cubicBezTo>
                    <a:pt x="1113282" y="843503"/>
                    <a:pt x="1099343" y="843952"/>
                    <a:pt x="1086754" y="847101"/>
                  </a:cubicBezTo>
                  <a:cubicBezTo>
                    <a:pt x="1080909" y="798989"/>
                    <a:pt x="1084056" y="756275"/>
                    <a:pt x="1097095" y="744584"/>
                  </a:cubicBezTo>
                  <a:cubicBezTo>
                    <a:pt x="1062923" y="707265"/>
                    <a:pt x="1059776" y="663651"/>
                    <a:pt x="1076412" y="616890"/>
                  </a:cubicBezTo>
                  <a:cubicBezTo>
                    <a:pt x="1079110" y="609696"/>
                    <a:pt x="1080009" y="599804"/>
                    <a:pt x="1076862" y="593059"/>
                  </a:cubicBezTo>
                  <a:cubicBezTo>
                    <a:pt x="1066970" y="570578"/>
                    <a:pt x="1076862" y="554391"/>
                    <a:pt x="1090351" y="537755"/>
                  </a:cubicBezTo>
                  <a:cubicBezTo>
                    <a:pt x="1099793" y="526065"/>
                    <a:pt x="1107437" y="513475"/>
                    <a:pt x="1119577" y="502684"/>
                  </a:cubicBezTo>
                  <a:close/>
                  <a:moveTo>
                    <a:pt x="2466664" y="465366"/>
                  </a:moveTo>
                  <a:cubicBezTo>
                    <a:pt x="2462617" y="465815"/>
                    <a:pt x="2458121" y="472560"/>
                    <a:pt x="2456322" y="477056"/>
                  </a:cubicBezTo>
                  <a:cubicBezTo>
                    <a:pt x="2441485" y="512577"/>
                    <a:pt x="2445981" y="532810"/>
                    <a:pt x="2472959" y="558889"/>
                  </a:cubicBezTo>
                  <a:cubicBezTo>
                    <a:pt x="2474757" y="560687"/>
                    <a:pt x="2477455" y="562036"/>
                    <a:pt x="2478354" y="564284"/>
                  </a:cubicBezTo>
                  <a:cubicBezTo>
                    <a:pt x="2482851" y="575525"/>
                    <a:pt x="2489595" y="586766"/>
                    <a:pt x="2490044" y="598006"/>
                  </a:cubicBezTo>
                  <a:cubicBezTo>
                    <a:pt x="2490944" y="611046"/>
                    <a:pt x="2479703" y="628131"/>
                    <a:pt x="2485099" y="636225"/>
                  </a:cubicBezTo>
                  <a:cubicBezTo>
                    <a:pt x="2491394" y="645667"/>
                    <a:pt x="2509379" y="647465"/>
                    <a:pt x="2522868" y="651962"/>
                  </a:cubicBezTo>
                  <a:cubicBezTo>
                    <a:pt x="2539953" y="657357"/>
                    <a:pt x="2545799" y="666800"/>
                    <a:pt x="2541752" y="685684"/>
                  </a:cubicBezTo>
                  <a:cubicBezTo>
                    <a:pt x="2533209" y="724352"/>
                    <a:pt x="2527364" y="763020"/>
                    <a:pt x="2535457" y="802587"/>
                  </a:cubicBezTo>
                  <a:cubicBezTo>
                    <a:pt x="2541752" y="833162"/>
                    <a:pt x="2539054" y="863287"/>
                    <a:pt x="2526914" y="892513"/>
                  </a:cubicBezTo>
                  <a:cubicBezTo>
                    <a:pt x="2525116" y="897009"/>
                    <a:pt x="2524216" y="901956"/>
                    <a:pt x="2522868" y="907801"/>
                  </a:cubicBezTo>
                  <a:cubicBezTo>
                    <a:pt x="2532310" y="911398"/>
                    <a:pt x="2541302" y="914096"/>
                    <a:pt x="2549396" y="918142"/>
                  </a:cubicBezTo>
                  <a:cubicBezTo>
                    <a:pt x="2561985" y="924438"/>
                    <a:pt x="2571427" y="922638"/>
                    <a:pt x="2578621" y="909600"/>
                  </a:cubicBezTo>
                  <a:cubicBezTo>
                    <a:pt x="2590312" y="888467"/>
                    <a:pt x="2602452" y="867784"/>
                    <a:pt x="2617290" y="842155"/>
                  </a:cubicBezTo>
                  <a:cubicBezTo>
                    <a:pt x="2632577" y="870032"/>
                    <a:pt x="2646965" y="897909"/>
                    <a:pt x="2662702" y="924887"/>
                  </a:cubicBezTo>
                  <a:cubicBezTo>
                    <a:pt x="2669896" y="937477"/>
                    <a:pt x="2679788" y="948718"/>
                    <a:pt x="2687881" y="960858"/>
                  </a:cubicBezTo>
                  <a:cubicBezTo>
                    <a:pt x="2692827" y="968051"/>
                    <a:pt x="2698223" y="975246"/>
                    <a:pt x="2700021" y="982890"/>
                  </a:cubicBezTo>
                  <a:cubicBezTo>
                    <a:pt x="2702719" y="994580"/>
                    <a:pt x="2702269" y="1006720"/>
                    <a:pt x="2702269" y="1018410"/>
                  </a:cubicBezTo>
                  <a:cubicBezTo>
                    <a:pt x="2702719" y="1051233"/>
                    <a:pt x="2715309" y="1067420"/>
                    <a:pt x="2748581" y="1076412"/>
                  </a:cubicBezTo>
                  <a:cubicBezTo>
                    <a:pt x="2754876" y="1042241"/>
                    <a:pt x="2762520" y="1008068"/>
                    <a:pt x="2767466" y="973446"/>
                  </a:cubicBezTo>
                  <a:cubicBezTo>
                    <a:pt x="2768365" y="965804"/>
                    <a:pt x="2764318" y="955013"/>
                    <a:pt x="2758923" y="949617"/>
                  </a:cubicBezTo>
                  <a:cubicBezTo>
                    <a:pt x="2736891" y="928483"/>
                    <a:pt x="2717557" y="905103"/>
                    <a:pt x="2703169" y="877675"/>
                  </a:cubicBezTo>
                  <a:cubicBezTo>
                    <a:pt x="2698672" y="868683"/>
                    <a:pt x="2690129" y="861489"/>
                    <a:pt x="2682036" y="855194"/>
                  </a:cubicBezTo>
                  <a:cubicBezTo>
                    <a:pt x="2652361" y="831813"/>
                    <a:pt x="2624484" y="808433"/>
                    <a:pt x="2627631" y="763919"/>
                  </a:cubicBezTo>
                  <a:cubicBezTo>
                    <a:pt x="2628980" y="744585"/>
                    <a:pt x="2625832" y="722104"/>
                    <a:pt x="2608747" y="707266"/>
                  </a:cubicBezTo>
                  <a:cubicBezTo>
                    <a:pt x="2590761" y="691529"/>
                    <a:pt x="2591211" y="675342"/>
                    <a:pt x="2598405" y="654210"/>
                  </a:cubicBezTo>
                  <a:cubicBezTo>
                    <a:pt x="2604250" y="637574"/>
                    <a:pt x="2611444" y="626783"/>
                    <a:pt x="2628530" y="623186"/>
                  </a:cubicBezTo>
                  <a:cubicBezTo>
                    <a:pt x="2634375" y="621837"/>
                    <a:pt x="2639771" y="618689"/>
                    <a:pt x="2649663" y="614643"/>
                  </a:cubicBezTo>
                  <a:cubicBezTo>
                    <a:pt x="2628980" y="609697"/>
                    <a:pt x="2613692" y="606549"/>
                    <a:pt x="2597955" y="602503"/>
                  </a:cubicBezTo>
                  <a:cubicBezTo>
                    <a:pt x="2571427" y="595758"/>
                    <a:pt x="2548946" y="585417"/>
                    <a:pt x="2534558" y="558889"/>
                  </a:cubicBezTo>
                  <a:cubicBezTo>
                    <a:pt x="2518821" y="529213"/>
                    <a:pt x="2498138" y="502235"/>
                    <a:pt x="2479254" y="474358"/>
                  </a:cubicBezTo>
                  <a:cubicBezTo>
                    <a:pt x="2476556" y="470312"/>
                    <a:pt x="2470710" y="464916"/>
                    <a:pt x="2466664" y="465366"/>
                  </a:cubicBezTo>
                  <a:close/>
                  <a:moveTo>
                    <a:pt x="1232882" y="410961"/>
                  </a:moveTo>
                  <a:cubicBezTo>
                    <a:pt x="1255813" y="418155"/>
                    <a:pt x="1278744" y="420853"/>
                    <a:pt x="1294931" y="432543"/>
                  </a:cubicBezTo>
                  <a:cubicBezTo>
                    <a:pt x="1306172" y="440187"/>
                    <a:pt x="1311567" y="460420"/>
                    <a:pt x="1313366" y="476157"/>
                  </a:cubicBezTo>
                  <a:cubicBezTo>
                    <a:pt x="1316064" y="499538"/>
                    <a:pt x="1314265" y="523368"/>
                    <a:pt x="1313815" y="547199"/>
                  </a:cubicBezTo>
                  <a:cubicBezTo>
                    <a:pt x="1313815" y="551245"/>
                    <a:pt x="1311118" y="555292"/>
                    <a:pt x="1309319" y="558889"/>
                  </a:cubicBezTo>
                  <a:cubicBezTo>
                    <a:pt x="1308420" y="560687"/>
                    <a:pt x="1306172" y="562486"/>
                    <a:pt x="1304373" y="564284"/>
                  </a:cubicBezTo>
                  <a:cubicBezTo>
                    <a:pt x="1283690" y="589913"/>
                    <a:pt x="1256713" y="611495"/>
                    <a:pt x="1259860" y="650613"/>
                  </a:cubicBezTo>
                  <a:cubicBezTo>
                    <a:pt x="1260759" y="661404"/>
                    <a:pt x="1254015" y="673095"/>
                    <a:pt x="1249519" y="688382"/>
                  </a:cubicBezTo>
                  <a:cubicBezTo>
                    <a:pt x="1269302" y="682986"/>
                    <a:pt x="1284590" y="678490"/>
                    <a:pt x="1300776" y="673544"/>
                  </a:cubicBezTo>
                  <a:cubicBezTo>
                    <a:pt x="1315614" y="731996"/>
                    <a:pt x="1299877" y="788200"/>
                    <a:pt x="1296280" y="844853"/>
                  </a:cubicBezTo>
                  <a:cubicBezTo>
                    <a:pt x="1274698" y="850698"/>
                    <a:pt x="1258511" y="848450"/>
                    <a:pt x="1249069" y="826418"/>
                  </a:cubicBezTo>
                  <a:cubicBezTo>
                    <a:pt x="1246371" y="820123"/>
                    <a:pt x="1237828" y="813828"/>
                    <a:pt x="1231084" y="811580"/>
                  </a:cubicBezTo>
                  <a:cubicBezTo>
                    <a:pt x="1217595" y="807084"/>
                    <a:pt x="1213548" y="798991"/>
                    <a:pt x="1216246" y="786401"/>
                  </a:cubicBezTo>
                  <a:cubicBezTo>
                    <a:pt x="1219393" y="771114"/>
                    <a:pt x="1220742" y="754927"/>
                    <a:pt x="1227487" y="741438"/>
                  </a:cubicBezTo>
                  <a:cubicBezTo>
                    <a:pt x="1242324" y="712212"/>
                    <a:pt x="1233782" y="686134"/>
                    <a:pt x="1218494" y="660955"/>
                  </a:cubicBezTo>
                  <a:cubicBezTo>
                    <a:pt x="1199610" y="629481"/>
                    <a:pt x="1179826" y="598456"/>
                    <a:pt x="1160942" y="566982"/>
                  </a:cubicBezTo>
                  <a:cubicBezTo>
                    <a:pt x="1159143" y="563385"/>
                    <a:pt x="1158244" y="557090"/>
                    <a:pt x="1160042" y="553493"/>
                  </a:cubicBezTo>
                  <a:cubicBezTo>
                    <a:pt x="1170384" y="528314"/>
                    <a:pt x="1177128" y="500887"/>
                    <a:pt x="1199160" y="482002"/>
                  </a:cubicBezTo>
                  <a:cubicBezTo>
                    <a:pt x="1219843" y="464017"/>
                    <a:pt x="1235130" y="442885"/>
                    <a:pt x="1232882" y="410961"/>
                  </a:cubicBezTo>
                  <a:close/>
                  <a:moveTo>
                    <a:pt x="1810655" y="291359"/>
                  </a:moveTo>
                  <a:cubicBezTo>
                    <a:pt x="1807508" y="291359"/>
                    <a:pt x="1802112" y="299003"/>
                    <a:pt x="1801213" y="303499"/>
                  </a:cubicBezTo>
                  <a:cubicBezTo>
                    <a:pt x="1798515" y="320585"/>
                    <a:pt x="1792670" y="334524"/>
                    <a:pt x="1776034" y="342168"/>
                  </a:cubicBezTo>
                  <a:cubicBezTo>
                    <a:pt x="1768390" y="345765"/>
                    <a:pt x="1761646" y="351610"/>
                    <a:pt x="1754452" y="356556"/>
                  </a:cubicBezTo>
                  <a:cubicBezTo>
                    <a:pt x="1747707" y="361502"/>
                    <a:pt x="1740513" y="366447"/>
                    <a:pt x="1733319" y="371843"/>
                  </a:cubicBezTo>
                  <a:cubicBezTo>
                    <a:pt x="1734218" y="374091"/>
                    <a:pt x="1735567" y="376339"/>
                    <a:pt x="1736467" y="378587"/>
                  </a:cubicBezTo>
                  <a:cubicBezTo>
                    <a:pt x="1772887" y="366447"/>
                    <a:pt x="1809307" y="354308"/>
                    <a:pt x="1845277" y="341718"/>
                  </a:cubicBezTo>
                  <a:cubicBezTo>
                    <a:pt x="1862812" y="335423"/>
                    <a:pt x="1879898" y="327779"/>
                    <a:pt x="1897434" y="321485"/>
                  </a:cubicBezTo>
                  <a:cubicBezTo>
                    <a:pt x="1916768" y="314740"/>
                    <a:pt x="1936551" y="308895"/>
                    <a:pt x="1956335" y="302600"/>
                  </a:cubicBezTo>
                  <a:cubicBezTo>
                    <a:pt x="1955885" y="300802"/>
                    <a:pt x="1955885" y="299453"/>
                    <a:pt x="1955436" y="297654"/>
                  </a:cubicBezTo>
                  <a:cubicBezTo>
                    <a:pt x="1907326" y="295406"/>
                    <a:pt x="1858766" y="292708"/>
                    <a:pt x="1810655" y="291359"/>
                  </a:cubicBezTo>
                  <a:close/>
                  <a:moveTo>
                    <a:pt x="2175304" y="274723"/>
                  </a:moveTo>
                  <a:cubicBezTo>
                    <a:pt x="2154172" y="272025"/>
                    <a:pt x="2134388" y="276072"/>
                    <a:pt x="2111907" y="291809"/>
                  </a:cubicBezTo>
                  <a:cubicBezTo>
                    <a:pt x="2126295" y="304848"/>
                    <a:pt x="2139334" y="315190"/>
                    <a:pt x="2150575" y="327779"/>
                  </a:cubicBezTo>
                  <a:cubicBezTo>
                    <a:pt x="2155521" y="333625"/>
                    <a:pt x="2158668" y="343067"/>
                    <a:pt x="2157769" y="350261"/>
                  </a:cubicBezTo>
                  <a:cubicBezTo>
                    <a:pt x="2155521" y="370045"/>
                    <a:pt x="2150125" y="389379"/>
                    <a:pt x="2147427" y="409162"/>
                  </a:cubicBezTo>
                  <a:cubicBezTo>
                    <a:pt x="2146528" y="415457"/>
                    <a:pt x="2148327" y="425798"/>
                    <a:pt x="2152823" y="428496"/>
                  </a:cubicBezTo>
                  <a:cubicBezTo>
                    <a:pt x="2179351" y="445582"/>
                    <a:pt x="2194638" y="470761"/>
                    <a:pt x="2209476" y="496840"/>
                  </a:cubicBezTo>
                  <a:cubicBezTo>
                    <a:pt x="2211724" y="500886"/>
                    <a:pt x="2217570" y="506732"/>
                    <a:pt x="2221166" y="506282"/>
                  </a:cubicBezTo>
                  <a:cubicBezTo>
                    <a:pt x="2236903" y="505383"/>
                    <a:pt x="2252640" y="502235"/>
                    <a:pt x="2267478" y="499987"/>
                  </a:cubicBezTo>
                  <a:cubicBezTo>
                    <a:pt x="2267029" y="473459"/>
                    <a:pt x="2261184" y="455024"/>
                    <a:pt x="2234206" y="450078"/>
                  </a:cubicBezTo>
                  <a:cubicBezTo>
                    <a:pt x="2228810" y="449179"/>
                    <a:pt x="2221616" y="440187"/>
                    <a:pt x="2220717" y="433892"/>
                  </a:cubicBezTo>
                  <a:cubicBezTo>
                    <a:pt x="2215771" y="397022"/>
                    <a:pt x="2211275" y="360153"/>
                    <a:pt x="2208127" y="322833"/>
                  </a:cubicBezTo>
                  <a:cubicBezTo>
                    <a:pt x="2205429" y="294956"/>
                    <a:pt x="2195538" y="276971"/>
                    <a:pt x="2175304" y="274723"/>
                  </a:cubicBezTo>
                  <a:close/>
                  <a:moveTo>
                    <a:pt x="1881191" y="155347"/>
                  </a:moveTo>
                  <a:cubicBezTo>
                    <a:pt x="1855281" y="152312"/>
                    <a:pt x="1830889" y="156021"/>
                    <a:pt x="1805260" y="166363"/>
                  </a:cubicBezTo>
                  <a:cubicBezTo>
                    <a:pt x="1826842" y="161417"/>
                    <a:pt x="1836284" y="177603"/>
                    <a:pt x="1848424" y="189294"/>
                  </a:cubicBezTo>
                  <a:cubicBezTo>
                    <a:pt x="1854719" y="195139"/>
                    <a:pt x="1861463" y="200984"/>
                    <a:pt x="1866859" y="207729"/>
                  </a:cubicBezTo>
                  <a:cubicBezTo>
                    <a:pt x="1875852" y="219419"/>
                    <a:pt x="1886193" y="221667"/>
                    <a:pt x="1900581" y="216271"/>
                  </a:cubicBezTo>
                  <a:cubicBezTo>
                    <a:pt x="1919016" y="209527"/>
                    <a:pt x="1939249" y="197387"/>
                    <a:pt x="1954537" y="227512"/>
                  </a:cubicBezTo>
                  <a:cubicBezTo>
                    <a:pt x="1959483" y="210426"/>
                    <a:pt x="1962630" y="197387"/>
                    <a:pt x="1966227" y="184797"/>
                  </a:cubicBezTo>
                  <a:cubicBezTo>
                    <a:pt x="1934528" y="168161"/>
                    <a:pt x="1907101" y="158382"/>
                    <a:pt x="1881191" y="155347"/>
                  </a:cubicBezTo>
                  <a:close/>
                  <a:moveTo>
                    <a:pt x="2075150" y="137699"/>
                  </a:moveTo>
                  <a:cubicBezTo>
                    <a:pt x="2055479" y="139272"/>
                    <a:pt x="2035920" y="144106"/>
                    <a:pt x="2016136" y="145680"/>
                  </a:cubicBezTo>
                  <a:cubicBezTo>
                    <a:pt x="2016136" y="147928"/>
                    <a:pt x="2015686" y="150176"/>
                    <a:pt x="2015236" y="151975"/>
                  </a:cubicBezTo>
                  <a:cubicBezTo>
                    <a:pt x="2038168" y="161417"/>
                    <a:pt x="2060199" y="175355"/>
                    <a:pt x="2084030" y="178503"/>
                  </a:cubicBezTo>
                  <a:cubicBezTo>
                    <a:pt x="2100666" y="180751"/>
                    <a:pt x="2110558" y="187945"/>
                    <a:pt x="2121799" y="196488"/>
                  </a:cubicBezTo>
                  <a:cubicBezTo>
                    <a:pt x="2139784" y="210876"/>
                    <a:pt x="2158218" y="224814"/>
                    <a:pt x="2177103" y="237854"/>
                  </a:cubicBezTo>
                  <a:cubicBezTo>
                    <a:pt x="2181599" y="241001"/>
                    <a:pt x="2189692" y="244148"/>
                    <a:pt x="2194189" y="242350"/>
                  </a:cubicBezTo>
                  <a:cubicBezTo>
                    <a:pt x="2215771" y="234257"/>
                    <a:pt x="2236903" y="223915"/>
                    <a:pt x="2262982" y="212674"/>
                  </a:cubicBezTo>
                  <a:cubicBezTo>
                    <a:pt x="2239152" y="197387"/>
                    <a:pt x="2220267" y="183449"/>
                    <a:pt x="2199135" y="173107"/>
                  </a:cubicBezTo>
                  <a:cubicBezTo>
                    <a:pt x="2178901" y="163215"/>
                    <a:pt x="2154621" y="160517"/>
                    <a:pt x="2134838" y="149277"/>
                  </a:cubicBezTo>
                  <a:cubicBezTo>
                    <a:pt x="2114605" y="137811"/>
                    <a:pt x="2094821" y="136125"/>
                    <a:pt x="2075150" y="137699"/>
                  </a:cubicBezTo>
                  <a:close/>
                  <a:moveTo>
                    <a:pt x="1541777" y="114655"/>
                  </a:moveTo>
                  <a:cubicBezTo>
                    <a:pt x="1523792" y="116004"/>
                    <a:pt x="1505807" y="117803"/>
                    <a:pt x="1487822" y="118252"/>
                  </a:cubicBezTo>
                  <a:cubicBezTo>
                    <a:pt x="1473883" y="118252"/>
                    <a:pt x="1468038" y="124547"/>
                    <a:pt x="1461294" y="136238"/>
                  </a:cubicBezTo>
                  <a:cubicBezTo>
                    <a:pt x="1446456" y="161866"/>
                    <a:pt x="1430269" y="187046"/>
                    <a:pt x="1411835" y="210426"/>
                  </a:cubicBezTo>
                  <a:cubicBezTo>
                    <a:pt x="1386655" y="241900"/>
                    <a:pt x="1358329" y="271126"/>
                    <a:pt x="1331801" y="301701"/>
                  </a:cubicBezTo>
                  <a:cubicBezTo>
                    <a:pt x="1321909" y="313391"/>
                    <a:pt x="1312467" y="325981"/>
                    <a:pt x="1301226" y="339919"/>
                  </a:cubicBezTo>
                  <a:cubicBezTo>
                    <a:pt x="1286388" y="312042"/>
                    <a:pt x="1272899" y="285514"/>
                    <a:pt x="1258961" y="259436"/>
                  </a:cubicBezTo>
                  <a:cubicBezTo>
                    <a:pt x="1256713" y="258087"/>
                    <a:pt x="1254464" y="256288"/>
                    <a:pt x="1252216" y="254940"/>
                  </a:cubicBezTo>
                  <a:cubicBezTo>
                    <a:pt x="1240076" y="269328"/>
                    <a:pt x="1227487" y="283266"/>
                    <a:pt x="1216696" y="298554"/>
                  </a:cubicBezTo>
                  <a:cubicBezTo>
                    <a:pt x="1211300" y="305748"/>
                    <a:pt x="1205455" y="316089"/>
                    <a:pt x="1206354" y="324182"/>
                  </a:cubicBezTo>
                  <a:cubicBezTo>
                    <a:pt x="1209951" y="357905"/>
                    <a:pt x="1197811" y="384882"/>
                    <a:pt x="1179377" y="412310"/>
                  </a:cubicBezTo>
                  <a:cubicBezTo>
                    <a:pt x="1157345" y="444683"/>
                    <a:pt x="1135313" y="472560"/>
                    <a:pt x="1097094" y="489196"/>
                  </a:cubicBezTo>
                  <a:cubicBezTo>
                    <a:pt x="1043589" y="512127"/>
                    <a:pt x="1021107" y="554392"/>
                    <a:pt x="1027402" y="615991"/>
                  </a:cubicBezTo>
                  <a:cubicBezTo>
                    <a:pt x="1034596" y="688831"/>
                    <a:pt x="1031898" y="762570"/>
                    <a:pt x="1034596" y="836310"/>
                  </a:cubicBezTo>
                  <a:cubicBezTo>
                    <a:pt x="1035495" y="863287"/>
                    <a:pt x="1036844" y="891164"/>
                    <a:pt x="1042689" y="917692"/>
                  </a:cubicBezTo>
                  <a:cubicBezTo>
                    <a:pt x="1048534" y="943322"/>
                    <a:pt x="1067419" y="951864"/>
                    <a:pt x="1093048" y="944221"/>
                  </a:cubicBezTo>
                  <a:cubicBezTo>
                    <a:pt x="1103389" y="941074"/>
                    <a:pt x="1108785" y="942873"/>
                    <a:pt x="1115529" y="950515"/>
                  </a:cubicBezTo>
                  <a:cubicBezTo>
                    <a:pt x="1152848" y="992332"/>
                    <a:pt x="1191067" y="1033698"/>
                    <a:pt x="1227936" y="1075963"/>
                  </a:cubicBezTo>
                  <a:cubicBezTo>
                    <a:pt x="1232433" y="1081358"/>
                    <a:pt x="1233782" y="1091250"/>
                    <a:pt x="1233332" y="1098894"/>
                  </a:cubicBezTo>
                  <a:cubicBezTo>
                    <a:pt x="1231983" y="1134864"/>
                    <a:pt x="1227037" y="1170834"/>
                    <a:pt x="1227487" y="1206805"/>
                  </a:cubicBezTo>
                  <a:cubicBezTo>
                    <a:pt x="1227936" y="1248620"/>
                    <a:pt x="1233332" y="1289986"/>
                    <a:pt x="1236929" y="1331802"/>
                  </a:cubicBezTo>
                  <a:cubicBezTo>
                    <a:pt x="1237828" y="1343041"/>
                    <a:pt x="1234231" y="1349786"/>
                    <a:pt x="1224339" y="1356081"/>
                  </a:cubicBezTo>
                  <a:cubicBezTo>
                    <a:pt x="1173531" y="1388005"/>
                    <a:pt x="1123622" y="1420827"/>
                    <a:pt x="1073264" y="1453651"/>
                  </a:cubicBezTo>
                  <a:cubicBezTo>
                    <a:pt x="1069667" y="1455898"/>
                    <a:pt x="1066520" y="1459046"/>
                    <a:pt x="1061124" y="1463542"/>
                  </a:cubicBezTo>
                  <a:cubicBezTo>
                    <a:pt x="1083156" y="1466689"/>
                    <a:pt x="1101591" y="1468489"/>
                    <a:pt x="1120025" y="1471635"/>
                  </a:cubicBezTo>
                  <a:cubicBezTo>
                    <a:pt x="1142957" y="1475683"/>
                    <a:pt x="1163639" y="1477931"/>
                    <a:pt x="1175330" y="1450952"/>
                  </a:cubicBezTo>
                  <a:cubicBezTo>
                    <a:pt x="1178028" y="1443759"/>
                    <a:pt x="1186121" y="1438362"/>
                    <a:pt x="1192416" y="1433866"/>
                  </a:cubicBezTo>
                  <a:cubicBezTo>
                    <a:pt x="1267504" y="1379462"/>
                    <a:pt x="1351135" y="1374516"/>
                    <a:pt x="1441510" y="1389803"/>
                  </a:cubicBezTo>
                  <a:cubicBezTo>
                    <a:pt x="1417680" y="1410935"/>
                    <a:pt x="1395648" y="1430270"/>
                    <a:pt x="1373167" y="1450503"/>
                  </a:cubicBezTo>
                  <a:cubicBezTo>
                    <a:pt x="1396997" y="1468038"/>
                    <a:pt x="1418129" y="1484225"/>
                    <a:pt x="1449154" y="1485124"/>
                  </a:cubicBezTo>
                  <a:cubicBezTo>
                    <a:pt x="1486473" y="1486023"/>
                    <a:pt x="1524242" y="1490519"/>
                    <a:pt x="1560662" y="1498164"/>
                  </a:cubicBezTo>
                  <a:cubicBezTo>
                    <a:pt x="1611020" y="1508954"/>
                    <a:pt x="1623160" y="1538631"/>
                    <a:pt x="1599779" y="1584043"/>
                  </a:cubicBezTo>
                  <a:cubicBezTo>
                    <a:pt x="1583593" y="1616416"/>
                    <a:pt x="1584492" y="1650138"/>
                    <a:pt x="1586291" y="1683860"/>
                  </a:cubicBezTo>
                  <a:cubicBezTo>
                    <a:pt x="1612369" y="1682062"/>
                    <a:pt x="1636199" y="1680264"/>
                    <a:pt x="1660479" y="1678464"/>
                  </a:cubicBezTo>
                  <a:cubicBezTo>
                    <a:pt x="1690155" y="1676216"/>
                    <a:pt x="1712636" y="1664077"/>
                    <a:pt x="1726575" y="1636650"/>
                  </a:cubicBezTo>
                  <a:cubicBezTo>
                    <a:pt x="1735567" y="1619564"/>
                    <a:pt x="1746358" y="1603377"/>
                    <a:pt x="1755351" y="1586290"/>
                  </a:cubicBezTo>
                  <a:cubicBezTo>
                    <a:pt x="1765243" y="1566957"/>
                    <a:pt x="1781429" y="1561111"/>
                    <a:pt x="1802112" y="1563809"/>
                  </a:cubicBezTo>
                  <a:cubicBezTo>
                    <a:pt x="1852471" y="1570553"/>
                    <a:pt x="1878549" y="1603827"/>
                    <a:pt x="1871355" y="1654185"/>
                  </a:cubicBezTo>
                  <a:cubicBezTo>
                    <a:pt x="1868657" y="1675768"/>
                    <a:pt x="1862812" y="1696899"/>
                    <a:pt x="1859215" y="1718481"/>
                  </a:cubicBezTo>
                  <a:cubicBezTo>
                    <a:pt x="1856967" y="1731521"/>
                    <a:pt x="1856068" y="1744111"/>
                    <a:pt x="1854269" y="1757149"/>
                  </a:cubicBezTo>
                  <a:cubicBezTo>
                    <a:pt x="1865960" y="1749507"/>
                    <a:pt x="1873603" y="1741412"/>
                    <a:pt x="1881247" y="1733320"/>
                  </a:cubicBezTo>
                  <a:cubicBezTo>
                    <a:pt x="1920365" y="1691504"/>
                    <a:pt x="1967576" y="1675768"/>
                    <a:pt x="2023779" y="1686108"/>
                  </a:cubicBezTo>
                  <a:cubicBezTo>
                    <a:pt x="2049858" y="1691054"/>
                    <a:pt x="2068742" y="1704094"/>
                    <a:pt x="2076836" y="1730172"/>
                  </a:cubicBezTo>
                  <a:cubicBezTo>
                    <a:pt x="2081781" y="1745459"/>
                    <a:pt x="2084929" y="1760298"/>
                    <a:pt x="2088976" y="1775584"/>
                  </a:cubicBezTo>
                  <a:cubicBezTo>
                    <a:pt x="2098418" y="1811105"/>
                    <a:pt x="2096170" y="1843928"/>
                    <a:pt x="2062447" y="1867759"/>
                  </a:cubicBezTo>
                  <a:cubicBezTo>
                    <a:pt x="2096619" y="1851123"/>
                    <a:pt x="2129442" y="1833137"/>
                    <a:pt x="2164513" y="1818748"/>
                  </a:cubicBezTo>
                  <a:cubicBezTo>
                    <a:pt x="2183847" y="1811105"/>
                    <a:pt x="2197336" y="1801663"/>
                    <a:pt x="2198685" y="1780530"/>
                  </a:cubicBezTo>
                  <a:cubicBezTo>
                    <a:pt x="2200933" y="1744111"/>
                    <a:pt x="2225663" y="1735117"/>
                    <a:pt x="2255338" y="1732420"/>
                  </a:cubicBezTo>
                  <a:cubicBezTo>
                    <a:pt x="2265230" y="1731521"/>
                    <a:pt x="2275122" y="1730621"/>
                    <a:pt x="2285014" y="1731971"/>
                  </a:cubicBezTo>
                  <a:cubicBezTo>
                    <a:pt x="2320085" y="1737816"/>
                    <a:pt x="2350210" y="1749956"/>
                    <a:pt x="2360102" y="1789074"/>
                  </a:cubicBezTo>
                  <a:cubicBezTo>
                    <a:pt x="2364148" y="1805261"/>
                    <a:pt x="2370893" y="1820997"/>
                    <a:pt x="2376288" y="1836734"/>
                  </a:cubicBezTo>
                  <a:cubicBezTo>
                    <a:pt x="2382583" y="1854269"/>
                    <a:pt x="2387529" y="1872254"/>
                    <a:pt x="2395173" y="1889340"/>
                  </a:cubicBezTo>
                  <a:cubicBezTo>
                    <a:pt x="2407762" y="1916318"/>
                    <a:pt x="2422151" y="1919016"/>
                    <a:pt x="2444183" y="1899232"/>
                  </a:cubicBezTo>
                  <a:cubicBezTo>
                    <a:pt x="2457671" y="1887092"/>
                    <a:pt x="2472059" y="1875851"/>
                    <a:pt x="2482851" y="1861463"/>
                  </a:cubicBezTo>
                  <a:cubicBezTo>
                    <a:pt x="2504882" y="1831338"/>
                    <a:pt x="2529162" y="1826392"/>
                    <a:pt x="2565582" y="1837633"/>
                  </a:cubicBezTo>
                  <a:cubicBezTo>
                    <a:pt x="2622685" y="1855618"/>
                    <a:pt x="2681587" y="1852471"/>
                    <a:pt x="2737340" y="1826392"/>
                  </a:cubicBezTo>
                  <a:cubicBezTo>
                    <a:pt x="2750380" y="1820097"/>
                    <a:pt x="2758923" y="1812005"/>
                    <a:pt x="2762969" y="1797166"/>
                  </a:cubicBezTo>
                  <a:cubicBezTo>
                    <a:pt x="2768365" y="1774685"/>
                    <a:pt x="2776908" y="1753103"/>
                    <a:pt x="2785001" y="1728823"/>
                  </a:cubicBezTo>
                  <a:cubicBezTo>
                    <a:pt x="2803886" y="1743660"/>
                    <a:pt x="2820971" y="1756700"/>
                    <a:pt x="2838057" y="1770189"/>
                  </a:cubicBezTo>
                  <a:cubicBezTo>
                    <a:pt x="2871779" y="1796267"/>
                    <a:pt x="2871330" y="1795817"/>
                    <a:pt x="2902804" y="1766592"/>
                  </a:cubicBezTo>
                  <a:cubicBezTo>
                    <a:pt x="2949116" y="1723877"/>
                    <a:pt x="2996776" y="1682512"/>
                    <a:pt x="3043088" y="1639796"/>
                  </a:cubicBezTo>
                  <a:cubicBezTo>
                    <a:pt x="3048484" y="1634851"/>
                    <a:pt x="3052530" y="1624959"/>
                    <a:pt x="3052080" y="1617765"/>
                  </a:cubicBezTo>
                  <a:cubicBezTo>
                    <a:pt x="3049832" y="1569205"/>
                    <a:pt x="3046235" y="1520646"/>
                    <a:pt x="3043538" y="1472086"/>
                  </a:cubicBezTo>
                  <a:cubicBezTo>
                    <a:pt x="3043088" y="1466689"/>
                    <a:pt x="3043538" y="1460845"/>
                    <a:pt x="3045786" y="1455898"/>
                  </a:cubicBezTo>
                  <a:cubicBezTo>
                    <a:pt x="3058375" y="1427572"/>
                    <a:pt x="3090749" y="1407789"/>
                    <a:pt x="3121773" y="1411834"/>
                  </a:cubicBezTo>
                  <a:cubicBezTo>
                    <a:pt x="3140208" y="1414084"/>
                    <a:pt x="3157743" y="1420827"/>
                    <a:pt x="3173930" y="1425324"/>
                  </a:cubicBezTo>
                  <a:cubicBezTo>
                    <a:pt x="3142906" y="1391602"/>
                    <a:pt x="3106935" y="1363276"/>
                    <a:pt x="3056127" y="1357880"/>
                  </a:cubicBezTo>
                  <a:cubicBezTo>
                    <a:pt x="3065120" y="1341693"/>
                    <a:pt x="3070965" y="1327755"/>
                    <a:pt x="3079058" y="1315165"/>
                  </a:cubicBezTo>
                  <a:cubicBezTo>
                    <a:pt x="3094346" y="1292234"/>
                    <a:pt x="3095695" y="1267954"/>
                    <a:pt x="3095245" y="1240976"/>
                  </a:cubicBezTo>
                  <a:cubicBezTo>
                    <a:pt x="3093446" y="1155547"/>
                    <a:pt x="3076361" y="1075513"/>
                    <a:pt x="3026452" y="1004472"/>
                  </a:cubicBezTo>
                  <a:cubicBezTo>
                    <a:pt x="3021956" y="998177"/>
                    <a:pt x="3019258" y="991432"/>
                    <a:pt x="3015661" y="984687"/>
                  </a:cubicBezTo>
                  <a:cubicBezTo>
                    <a:pt x="3009816" y="973896"/>
                    <a:pt x="3003970" y="963556"/>
                    <a:pt x="2998125" y="952764"/>
                  </a:cubicBezTo>
                  <a:cubicBezTo>
                    <a:pt x="3001722" y="976595"/>
                    <a:pt x="3008467" y="999076"/>
                    <a:pt x="3014312" y="1022007"/>
                  </a:cubicBezTo>
                  <a:cubicBezTo>
                    <a:pt x="3020606" y="1045838"/>
                    <a:pt x="3029150" y="1070118"/>
                    <a:pt x="3030948" y="1094397"/>
                  </a:cubicBezTo>
                  <a:cubicBezTo>
                    <a:pt x="3033646" y="1127220"/>
                    <a:pt x="3030498" y="1160493"/>
                    <a:pt x="3030948" y="1193765"/>
                  </a:cubicBezTo>
                  <a:cubicBezTo>
                    <a:pt x="3030948" y="1205006"/>
                    <a:pt x="3026901" y="1210402"/>
                    <a:pt x="3017010" y="1214898"/>
                  </a:cubicBezTo>
                  <a:cubicBezTo>
                    <a:pt x="2980590" y="1231085"/>
                    <a:pt x="2944619" y="1248620"/>
                    <a:pt x="2908199" y="1264807"/>
                  </a:cubicBezTo>
                  <a:cubicBezTo>
                    <a:pt x="2895610" y="1270652"/>
                    <a:pt x="2890664" y="1277396"/>
                    <a:pt x="2889315" y="1292234"/>
                  </a:cubicBezTo>
                  <a:cubicBezTo>
                    <a:pt x="2883020" y="1360577"/>
                    <a:pt x="2845251" y="1409586"/>
                    <a:pt x="2788149" y="1445557"/>
                  </a:cubicBezTo>
                  <a:cubicBezTo>
                    <a:pt x="2784102" y="1448255"/>
                    <a:pt x="2778706" y="1449154"/>
                    <a:pt x="2773760" y="1450053"/>
                  </a:cubicBezTo>
                  <a:cubicBezTo>
                    <a:pt x="2744085" y="1455448"/>
                    <a:pt x="2714859" y="1461743"/>
                    <a:pt x="2685183" y="1465790"/>
                  </a:cubicBezTo>
                  <a:cubicBezTo>
                    <a:pt x="2663152" y="1468937"/>
                    <a:pt x="2646965" y="1477480"/>
                    <a:pt x="2633926" y="1495465"/>
                  </a:cubicBezTo>
                  <a:cubicBezTo>
                    <a:pt x="2617739" y="1517049"/>
                    <a:pt x="2599304" y="1536831"/>
                    <a:pt x="2581769" y="1557064"/>
                  </a:cubicBezTo>
                  <a:cubicBezTo>
                    <a:pt x="2577722" y="1562010"/>
                    <a:pt x="2573676" y="1567856"/>
                    <a:pt x="2568280" y="1569655"/>
                  </a:cubicBezTo>
                  <a:cubicBezTo>
                    <a:pt x="2536806" y="1581345"/>
                    <a:pt x="2505332" y="1594833"/>
                    <a:pt x="2472959" y="1602027"/>
                  </a:cubicBezTo>
                  <a:cubicBezTo>
                    <a:pt x="2436539" y="1610122"/>
                    <a:pt x="2410910" y="1591686"/>
                    <a:pt x="2401018" y="1555717"/>
                  </a:cubicBezTo>
                  <a:cubicBezTo>
                    <a:pt x="2396072" y="1537731"/>
                    <a:pt x="2394274" y="1519297"/>
                    <a:pt x="2390227" y="1500861"/>
                  </a:cubicBezTo>
                  <a:cubicBezTo>
                    <a:pt x="2380785" y="1459046"/>
                    <a:pt x="2362800" y="1452301"/>
                    <a:pt x="2329077" y="1478830"/>
                  </a:cubicBezTo>
                  <a:cubicBezTo>
                    <a:pt x="2306146" y="1497264"/>
                    <a:pt x="2284115" y="1516599"/>
                    <a:pt x="2262982" y="1536831"/>
                  </a:cubicBezTo>
                  <a:cubicBezTo>
                    <a:pt x="2253540" y="1545824"/>
                    <a:pt x="2245447" y="1546723"/>
                    <a:pt x="2233307" y="1543127"/>
                  </a:cubicBezTo>
                  <a:cubicBezTo>
                    <a:pt x="2168110" y="1523342"/>
                    <a:pt x="2102914" y="1504458"/>
                    <a:pt x="2037718" y="1485124"/>
                  </a:cubicBezTo>
                  <a:cubicBezTo>
                    <a:pt x="2003546" y="1475233"/>
                    <a:pt x="2005345" y="1474782"/>
                    <a:pt x="2003096" y="1439711"/>
                  </a:cubicBezTo>
                  <a:cubicBezTo>
                    <a:pt x="2001298" y="1412734"/>
                    <a:pt x="2008942" y="1392500"/>
                    <a:pt x="2028276" y="1373617"/>
                  </a:cubicBezTo>
                  <a:cubicBezTo>
                    <a:pt x="2051656" y="1350686"/>
                    <a:pt x="2072339" y="1325506"/>
                    <a:pt x="2097968" y="1297180"/>
                  </a:cubicBezTo>
                  <a:cubicBezTo>
                    <a:pt x="2081332" y="1297629"/>
                    <a:pt x="2070091" y="1298079"/>
                    <a:pt x="2058401" y="1298978"/>
                  </a:cubicBezTo>
                  <a:cubicBezTo>
                    <a:pt x="2030524" y="1301227"/>
                    <a:pt x="2002197" y="1303925"/>
                    <a:pt x="1974320" y="1304823"/>
                  </a:cubicBezTo>
                  <a:cubicBezTo>
                    <a:pt x="1966227" y="1305273"/>
                    <a:pt x="1955885" y="1301227"/>
                    <a:pt x="1950490" y="1295382"/>
                  </a:cubicBezTo>
                  <a:cubicBezTo>
                    <a:pt x="1893387" y="1236480"/>
                    <a:pt x="1837183" y="1177129"/>
                    <a:pt x="1781429" y="1117329"/>
                  </a:cubicBezTo>
                  <a:cubicBezTo>
                    <a:pt x="1776484" y="1112383"/>
                    <a:pt x="1774235" y="1102041"/>
                    <a:pt x="1775135" y="1094847"/>
                  </a:cubicBezTo>
                  <a:cubicBezTo>
                    <a:pt x="1778732" y="1071466"/>
                    <a:pt x="1784577" y="1048535"/>
                    <a:pt x="1789523" y="1025155"/>
                  </a:cubicBezTo>
                  <a:cubicBezTo>
                    <a:pt x="1797616" y="986487"/>
                    <a:pt x="1805709" y="947369"/>
                    <a:pt x="1814702" y="904654"/>
                  </a:cubicBezTo>
                  <a:cubicBezTo>
                    <a:pt x="1773786" y="904654"/>
                    <a:pt x="1735567" y="905103"/>
                    <a:pt x="1697798" y="904205"/>
                  </a:cubicBezTo>
                  <a:cubicBezTo>
                    <a:pt x="1689705" y="904205"/>
                    <a:pt x="1679813" y="901506"/>
                    <a:pt x="1674418" y="896110"/>
                  </a:cubicBezTo>
                  <a:cubicBezTo>
                    <a:pt x="1613268" y="836759"/>
                    <a:pt x="1542677" y="789998"/>
                    <a:pt x="1461294" y="764369"/>
                  </a:cubicBezTo>
                  <a:cubicBezTo>
                    <a:pt x="1417230" y="750430"/>
                    <a:pt x="1396098" y="721654"/>
                    <a:pt x="1380810" y="683885"/>
                  </a:cubicBezTo>
                  <a:cubicBezTo>
                    <a:pt x="1376314" y="672195"/>
                    <a:pt x="1371368" y="660505"/>
                    <a:pt x="1368670" y="648365"/>
                  </a:cubicBezTo>
                  <a:cubicBezTo>
                    <a:pt x="1352933" y="576874"/>
                    <a:pt x="1363724" y="512577"/>
                    <a:pt x="1418579" y="459071"/>
                  </a:cubicBezTo>
                  <a:cubicBezTo>
                    <a:pt x="1456348" y="422651"/>
                    <a:pt x="1492318" y="384433"/>
                    <a:pt x="1528738" y="346664"/>
                  </a:cubicBezTo>
                  <a:cubicBezTo>
                    <a:pt x="1532785" y="342168"/>
                    <a:pt x="1536831" y="338121"/>
                    <a:pt x="1542227" y="331826"/>
                  </a:cubicBezTo>
                  <a:cubicBezTo>
                    <a:pt x="1505357" y="320585"/>
                    <a:pt x="1471635" y="310244"/>
                    <a:pt x="1437014" y="299453"/>
                  </a:cubicBezTo>
                  <a:cubicBezTo>
                    <a:pt x="1433417" y="307546"/>
                    <a:pt x="1430719" y="314740"/>
                    <a:pt x="1427122" y="321035"/>
                  </a:cubicBezTo>
                  <a:cubicBezTo>
                    <a:pt x="1411835" y="347113"/>
                    <a:pt x="1396547" y="373642"/>
                    <a:pt x="1379461" y="398821"/>
                  </a:cubicBezTo>
                  <a:cubicBezTo>
                    <a:pt x="1375415" y="404666"/>
                    <a:pt x="1365523" y="406914"/>
                    <a:pt x="1358329" y="410961"/>
                  </a:cubicBezTo>
                  <a:cubicBezTo>
                    <a:pt x="1356530" y="403317"/>
                    <a:pt x="1352484" y="395224"/>
                    <a:pt x="1352933" y="388030"/>
                  </a:cubicBezTo>
                  <a:cubicBezTo>
                    <a:pt x="1358329" y="314740"/>
                    <a:pt x="1389353" y="256288"/>
                    <a:pt x="1452751" y="217171"/>
                  </a:cubicBezTo>
                  <a:cubicBezTo>
                    <a:pt x="1469837" y="206829"/>
                    <a:pt x="1487822" y="197837"/>
                    <a:pt x="1505357" y="188394"/>
                  </a:cubicBezTo>
                  <a:cubicBezTo>
                    <a:pt x="1540428" y="169960"/>
                    <a:pt x="1547173" y="156920"/>
                    <a:pt x="1541777" y="114655"/>
                  </a:cubicBezTo>
                  <a:close/>
                  <a:moveTo>
                    <a:pt x="1307970" y="0"/>
                  </a:moveTo>
                  <a:cubicBezTo>
                    <a:pt x="1308870" y="0"/>
                    <a:pt x="1310219" y="0"/>
                    <a:pt x="1311567" y="0"/>
                  </a:cubicBezTo>
                  <a:cubicBezTo>
                    <a:pt x="1342142" y="17536"/>
                    <a:pt x="1373167" y="35071"/>
                    <a:pt x="1403292" y="53506"/>
                  </a:cubicBezTo>
                  <a:cubicBezTo>
                    <a:pt x="1423975" y="66095"/>
                    <a:pt x="1443309" y="80933"/>
                    <a:pt x="1464441" y="93073"/>
                  </a:cubicBezTo>
                  <a:cubicBezTo>
                    <a:pt x="1486473" y="106112"/>
                    <a:pt x="1509404" y="110159"/>
                    <a:pt x="1535932" y="102515"/>
                  </a:cubicBezTo>
                  <a:cubicBezTo>
                    <a:pt x="1601578" y="83631"/>
                    <a:pt x="1667673" y="67894"/>
                    <a:pt x="1733319" y="50358"/>
                  </a:cubicBezTo>
                  <a:cubicBezTo>
                    <a:pt x="1913171" y="2698"/>
                    <a:pt x="2089425" y="6295"/>
                    <a:pt x="2263881" y="77336"/>
                  </a:cubicBezTo>
                  <a:cubicBezTo>
                    <a:pt x="2335822" y="106562"/>
                    <a:pt x="2387080" y="153323"/>
                    <a:pt x="2424848" y="218969"/>
                  </a:cubicBezTo>
                  <a:cubicBezTo>
                    <a:pt x="2462168" y="283716"/>
                    <a:pt x="2486897" y="353858"/>
                    <a:pt x="2507131" y="425349"/>
                  </a:cubicBezTo>
                  <a:cubicBezTo>
                    <a:pt x="2514774" y="452776"/>
                    <a:pt x="2517022" y="454575"/>
                    <a:pt x="2545349" y="457272"/>
                  </a:cubicBezTo>
                  <a:cubicBezTo>
                    <a:pt x="2574575" y="459970"/>
                    <a:pt x="2602452" y="471211"/>
                    <a:pt x="2619987" y="492793"/>
                  </a:cubicBezTo>
                  <a:cubicBezTo>
                    <a:pt x="2664501" y="548547"/>
                    <a:pt x="2709913" y="604751"/>
                    <a:pt x="2740488" y="670397"/>
                  </a:cubicBezTo>
                  <a:cubicBezTo>
                    <a:pt x="2749930" y="691079"/>
                    <a:pt x="2760272" y="691529"/>
                    <a:pt x="2773760" y="672645"/>
                  </a:cubicBezTo>
                  <a:cubicBezTo>
                    <a:pt x="2776908" y="668148"/>
                    <a:pt x="2779606" y="663202"/>
                    <a:pt x="2781404" y="657807"/>
                  </a:cubicBezTo>
                  <a:cubicBezTo>
                    <a:pt x="2798040" y="614643"/>
                    <a:pt x="2784551" y="559788"/>
                    <a:pt x="2749930" y="529213"/>
                  </a:cubicBezTo>
                  <a:cubicBezTo>
                    <a:pt x="2713960" y="497739"/>
                    <a:pt x="2678889" y="466265"/>
                    <a:pt x="2642019" y="436140"/>
                  </a:cubicBezTo>
                  <a:cubicBezTo>
                    <a:pt x="2610995" y="410511"/>
                    <a:pt x="2578621" y="386231"/>
                    <a:pt x="2545799" y="362401"/>
                  </a:cubicBezTo>
                  <a:cubicBezTo>
                    <a:pt x="2505332" y="333175"/>
                    <a:pt x="2478354" y="295406"/>
                    <a:pt x="2471610" y="245497"/>
                  </a:cubicBezTo>
                  <a:cubicBezTo>
                    <a:pt x="2466664" y="209527"/>
                    <a:pt x="2475207" y="177603"/>
                    <a:pt x="2503084" y="151975"/>
                  </a:cubicBezTo>
                  <a:cubicBezTo>
                    <a:pt x="2512076" y="143881"/>
                    <a:pt x="2519720" y="141633"/>
                    <a:pt x="2530961" y="148827"/>
                  </a:cubicBezTo>
                  <a:cubicBezTo>
                    <a:pt x="2594808" y="189294"/>
                    <a:pt x="2660454" y="226613"/>
                    <a:pt x="2722503" y="269777"/>
                  </a:cubicBezTo>
                  <a:cubicBezTo>
                    <a:pt x="2805234" y="327779"/>
                    <a:pt x="2879423" y="395224"/>
                    <a:pt x="2935177" y="481103"/>
                  </a:cubicBezTo>
                  <a:cubicBezTo>
                    <a:pt x="2992730" y="570129"/>
                    <a:pt x="3016110" y="664102"/>
                    <a:pt x="2976993" y="767516"/>
                  </a:cubicBezTo>
                  <a:cubicBezTo>
                    <a:pt x="2976543" y="768865"/>
                    <a:pt x="2977892" y="770664"/>
                    <a:pt x="2978342" y="773362"/>
                  </a:cubicBezTo>
                  <a:cubicBezTo>
                    <a:pt x="3041290" y="744136"/>
                    <a:pt x="3103788" y="714910"/>
                    <a:pt x="3167186" y="685234"/>
                  </a:cubicBezTo>
                  <a:cubicBezTo>
                    <a:pt x="3167186" y="701421"/>
                    <a:pt x="3166286" y="714460"/>
                    <a:pt x="3167186" y="727499"/>
                  </a:cubicBezTo>
                  <a:cubicBezTo>
                    <a:pt x="3168534" y="745035"/>
                    <a:pt x="3162689" y="757625"/>
                    <a:pt x="3150100" y="770214"/>
                  </a:cubicBezTo>
                  <a:cubicBezTo>
                    <a:pt x="3116378" y="805285"/>
                    <a:pt x="3083555" y="841255"/>
                    <a:pt x="3051631" y="878125"/>
                  </a:cubicBezTo>
                  <a:cubicBezTo>
                    <a:pt x="3040840" y="890715"/>
                    <a:pt x="3031847" y="905552"/>
                    <a:pt x="3025103" y="920841"/>
                  </a:cubicBezTo>
                  <a:cubicBezTo>
                    <a:pt x="3017010" y="938826"/>
                    <a:pt x="3023754" y="948268"/>
                    <a:pt x="3043088" y="950067"/>
                  </a:cubicBezTo>
                  <a:cubicBezTo>
                    <a:pt x="3048933" y="950515"/>
                    <a:pt x="3055678" y="950965"/>
                    <a:pt x="3061523" y="949167"/>
                  </a:cubicBezTo>
                  <a:cubicBezTo>
                    <a:pt x="3102439" y="937477"/>
                    <a:pt x="3142906" y="925337"/>
                    <a:pt x="3183372" y="913197"/>
                  </a:cubicBezTo>
                  <a:cubicBezTo>
                    <a:pt x="3190566" y="910948"/>
                    <a:pt x="3197760" y="908251"/>
                    <a:pt x="3204954" y="906002"/>
                  </a:cubicBezTo>
                  <a:cubicBezTo>
                    <a:pt x="3205854" y="906901"/>
                    <a:pt x="3207202" y="908251"/>
                    <a:pt x="3208552" y="909600"/>
                  </a:cubicBezTo>
                  <a:cubicBezTo>
                    <a:pt x="3146503" y="968500"/>
                    <a:pt x="3125820" y="1044938"/>
                    <a:pt x="3113230" y="1126771"/>
                  </a:cubicBezTo>
                  <a:cubicBezTo>
                    <a:pt x="3158643" y="1131267"/>
                    <a:pt x="3203605" y="1135314"/>
                    <a:pt x="3252615" y="1139810"/>
                  </a:cubicBezTo>
                  <a:cubicBezTo>
                    <a:pt x="3223839" y="1189719"/>
                    <a:pt x="3201357" y="1239628"/>
                    <a:pt x="3168534" y="1280993"/>
                  </a:cubicBezTo>
                  <a:cubicBezTo>
                    <a:pt x="3141107" y="1315614"/>
                    <a:pt x="3129867" y="1345290"/>
                    <a:pt x="3151449" y="1383957"/>
                  </a:cubicBezTo>
                  <a:cubicBezTo>
                    <a:pt x="3156394" y="1392500"/>
                    <a:pt x="3162689" y="1401494"/>
                    <a:pt x="3170783" y="1406439"/>
                  </a:cubicBezTo>
                  <a:cubicBezTo>
                    <a:pt x="3195962" y="1421277"/>
                    <a:pt x="3222040" y="1434767"/>
                    <a:pt x="3248568" y="1447806"/>
                  </a:cubicBezTo>
                  <a:cubicBezTo>
                    <a:pt x="3258910" y="1453201"/>
                    <a:pt x="3260708" y="1459946"/>
                    <a:pt x="3262957" y="1472086"/>
                  </a:cubicBezTo>
                  <a:cubicBezTo>
                    <a:pt x="3257111" y="1500412"/>
                    <a:pt x="3234630" y="1518397"/>
                    <a:pt x="3201807" y="1520195"/>
                  </a:cubicBezTo>
                  <a:cubicBezTo>
                    <a:pt x="3178876" y="1521544"/>
                    <a:pt x="3155495" y="1522443"/>
                    <a:pt x="3133014" y="1526939"/>
                  </a:cubicBezTo>
                  <a:cubicBezTo>
                    <a:pt x="3106935" y="1532336"/>
                    <a:pt x="3101989" y="1548972"/>
                    <a:pt x="3118626" y="1569655"/>
                  </a:cubicBezTo>
                  <a:cubicBezTo>
                    <a:pt x="3128517" y="1581794"/>
                    <a:pt x="3141107" y="1591237"/>
                    <a:pt x="3151449" y="1602927"/>
                  </a:cubicBezTo>
                  <a:cubicBezTo>
                    <a:pt x="3158643" y="1611470"/>
                    <a:pt x="3166286" y="1621361"/>
                    <a:pt x="3169883" y="1631704"/>
                  </a:cubicBezTo>
                  <a:cubicBezTo>
                    <a:pt x="3188768" y="1687906"/>
                    <a:pt x="3174380" y="1739614"/>
                    <a:pt x="3145604" y="1789074"/>
                  </a:cubicBezTo>
                  <a:cubicBezTo>
                    <a:pt x="3132115" y="1812454"/>
                    <a:pt x="3136611" y="1820997"/>
                    <a:pt x="3162689" y="1823694"/>
                  </a:cubicBezTo>
                  <a:cubicBezTo>
                    <a:pt x="3176178" y="1825043"/>
                    <a:pt x="3182473" y="1830439"/>
                    <a:pt x="3182473" y="1843028"/>
                  </a:cubicBezTo>
                  <a:cubicBezTo>
                    <a:pt x="3182923" y="1879000"/>
                    <a:pt x="3187419" y="1915868"/>
                    <a:pt x="3182473" y="1950938"/>
                  </a:cubicBezTo>
                  <a:cubicBezTo>
                    <a:pt x="3170333" y="2037267"/>
                    <a:pt x="3133014" y="2115502"/>
                    <a:pt x="3097943" y="2194188"/>
                  </a:cubicBezTo>
                  <a:cubicBezTo>
                    <a:pt x="3086252" y="2220266"/>
                    <a:pt x="3079058" y="2249492"/>
                    <a:pt x="3073663" y="2277819"/>
                  </a:cubicBezTo>
                  <a:cubicBezTo>
                    <a:pt x="3069167" y="2301649"/>
                    <a:pt x="3070066" y="2326379"/>
                    <a:pt x="3068717" y="2350658"/>
                  </a:cubicBezTo>
                  <a:cubicBezTo>
                    <a:pt x="3064670" y="2407312"/>
                    <a:pt x="3061523" y="2463965"/>
                    <a:pt x="3057027" y="2520618"/>
                  </a:cubicBezTo>
                  <a:cubicBezTo>
                    <a:pt x="3056127" y="2533208"/>
                    <a:pt x="3051631" y="2546247"/>
                    <a:pt x="3045336" y="2557038"/>
                  </a:cubicBezTo>
                  <a:cubicBezTo>
                    <a:pt x="3031847" y="2579070"/>
                    <a:pt x="3015661" y="2599753"/>
                    <a:pt x="3001272" y="2621784"/>
                  </a:cubicBezTo>
                  <a:cubicBezTo>
                    <a:pt x="2959457" y="2684732"/>
                    <a:pt x="2918091" y="2747680"/>
                    <a:pt x="2877175" y="2811078"/>
                  </a:cubicBezTo>
                  <a:cubicBezTo>
                    <a:pt x="2874028" y="2816024"/>
                    <a:pt x="2872679" y="2823668"/>
                    <a:pt x="2873578" y="2829963"/>
                  </a:cubicBezTo>
                  <a:cubicBezTo>
                    <a:pt x="2884819" y="2910446"/>
                    <a:pt x="2885268" y="2990930"/>
                    <a:pt x="2872679" y="3070964"/>
                  </a:cubicBezTo>
                  <a:cubicBezTo>
                    <a:pt x="2860988" y="3143354"/>
                    <a:pt x="2850197" y="3215744"/>
                    <a:pt x="2829065" y="3285437"/>
                  </a:cubicBezTo>
                  <a:cubicBezTo>
                    <a:pt x="2800738" y="3378060"/>
                    <a:pt x="2741387" y="3454497"/>
                    <a:pt x="2680238" y="3528236"/>
                  </a:cubicBezTo>
                  <a:cubicBezTo>
                    <a:pt x="2633027" y="3584889"/>
                    <a:pt x="2583118" y="3638845"/>
                    <a:pt x="2536356" y="3695948"/>
                  </a:cubicBezTo>
                  <a:cubicBezTo>
                    <a:pt x="2521518" y="3713483"/>
                    <a:pt x="2509379" y="3735515"/>
                    <a:pt x="2503983" y="3757547"/>
                  </a:cubicBezTo>
                  <a:cubicBezTo>
                    <a:pt x="2494991" y="3793967"/>
                    <a:pt x="2490944" y="3831286"/>
                    <a:pt x="2486897" y="3868605"/>
                  </a:cubicBezTo>
                  <a:cubicBezTo>
                    <a:pt x="2479703" y="3933801"/>
                    <a:pt x="2464416" y="3995850"/>
                    <a:pt x="2427096" y="4051604"/>
                  </a:cubicBezTo>
                  <a:cubicBezTo>
                    <a:pt x="2389777" y="4107807"/>
                    <a:pt x="2335372" y="4137033"/>
                    <a:pt x="2277370" y="4151422"/>
                  </a:cubicBezTo>
                  <a:cubicBezTo>
                    <a:pt x="2305247" y="4110955"/>
                    <a:pt x="2336272" y="4068240"/>
                    <a:pt x="2365048" y="4023727"/>
                  </a:cubicBezTo>
                  <a:cubicBezTo>
                    <a:pt x="2387529" y="3989106"/>
                    <a:pt x="2399220" y="3950437"/>
                    <a:pt x="2398770" y="3908622"/>
                  </a:cubicBezTo>
                  <a:cubicBezTo>
                    <a:pt x="2398320" y="3882993"/>
                    <a:pt x="2401468" y="3857364"/>
                    <a:pt x="2401468" y="3831736"/>
                  </a:cubicBezTo>
                  <a:cubicBezTo>
                    <a:pt x="2401917" y="3722026"/>
                    <a:pt x="2438787" y="3625356"/>
                    <a:pt x="2508479" y="3540826"/>
                  </a:cubicBezTo>
                  <a:cubicBezTo>
                    <a:pt x="2537255" y="3505755"/>
                    <a:pt x="2567381" y="3471583"/>
                    <a:pt x="2596607" y="3436512"/>
                  </a:cubicBezTo>
                  <a:cubicBezTo>
                    <a:pt x="2604250" y="3427070"/>
                    <a:pt x="2611444" y="3416278"/>
                    <a:pt x="2615941" y="3405038"/>
                  </a:cubicBezTo>
                  <a:cubicBezTo>
                    <a:pt x="2623584" y="3386153"/>
                    <a:pt x="2619088" y="3366370"/>
                    <a:pt x="2606049" y="3356927"/>
                  </a:cubicBezTo>
                  <a:cubicBezTo>
                    <a:pt x="2590761" y="3345237"/>
                    <a:pt x="2575474" y="3349733"/>
                    <a:pt x="2560636" y="3358726"/>
                  </a:cubicBezTo>
                  <a:cubicBezTo>
                    <a:pt x="2523317" y="3381207"/>
                    <a:pt x="2492293" y="3410883"/>
                    <a:pt x="2467114" y="3446404"/>
                  </a:cubicBezTo>
                  <a:cubicBezTo>
                    <a:pt x="2421251" y="3511600"/>
                    <a:pt x="2392475" y="3583990"/>
                    <a:pt x="2378537" y="3661326"/>
                  </a:cubicBezTo>
                  <a:cubicBezTo>
                    <a:pt x="2357404" y="3778230"/>
                    <a:pt x="2341217" y="3895583"/>
                    <a:pt x="2322783" y="4012486"/>
                  </a:cubicBezTo>
                  <a:cubicBezTo>
                    <a:pt x="2312441" y="4079031"/>
                    <a:pt x="2253090" y="4124444"/>
                    <a:pt x="2185196" y="4116800"/>
                  </a:cubicBezTo>
                  <a:cubicBezTo>
                    <a:pt x="2166761" y="4114552"/>
                    <a:pt x="2150125" y="4107358"/>
                    <a:pt x="2138884" y="4090272"/>
                  </a:cubicBezTo>
                  <a:cubicBezTo>
                    <a:pt x="2179801" y="4075884"/>
                    <a:pt x="2189243" y="4061946"/>
                    <a:pt x="2186545" y="4020130"/>
                  </a:cubicBezTo>
                  <a:cubicBezTo>
                    <a:pt x="2186545" y="4015634"/>
                    <a:pt x="2186095" y="4011587"/>
                    <a:pt x="2185196" y="4007091"/>
                  </a:cubicBezTo>
                  <a:cubicBezTo>
                    <a:pt x="2179351" y="3973369"/>
                    <a:pt x="2174405" y="3939197"/>
                    <a:pt x="2166761" y="3905924"/>
                  </a:cubicBezTo>
                  <a:cubicBezTo>
                    <a:pt x="2154621" y="3852418"/>
                    <a:pt x="2168110" y="3807456"/>
                    <a:pt x="2209027" y="3770586"/>
                  </a:cubicBezTo>
                  <a:cubicBezTo>
                    <a:pt x="2224314" y="3756198"/>
                    <a:pt x="2238702" y="3740461"/>
                    <a:pt x="2253090" y="3724724"/>
                  </a:cubicBezTo>
                  <a:cubicBezTo>
                    <a:pt x="2272874" y="3702692"/>
                    <a:pt x="2285014" y="3677513"/>
                    <a:pt x="2285014" y="3646938"/>
                  </a:cubicBezTo>
                  <a:cubicBezTo>
                    <a:pt x="2285014" y="3634798"/>
                    <a:pt x="2287262" y="3622208"/>
                    <a:pt x="2290409" y="3610069"/>
                  </a:cubicBezTo>
                  <a:cubicBezTo>
                    <a:pt x="2309743" y="3535880"/>
                    <a:pt x="2345264" y="3469335"/>
                    <a:pt x="2391126" y="3408635"/>
                  </a:cubicBezTo>
                  <a:cubicBezTo>
                    <a:pt x="2428446" y="3359176"/>
                    <a:pt x="2466214" y="3310616"/>
                    <a:pt x="2503533" y="3261157"/>
                  </a:cubicBezTo>
                  <a:cubicBezTo>
                    <a:pt x="2596607" y="3137509"/>
                    <a:pt x="2678439" y="3007116"/>
                    <a:pt x="2736891" y="2863235"/>
                  </a:cubicBezTo>
                  <a:cubicBezTo>
                    <a:pt x="2743635" y="2847948"/>
                    <a:pt x="2750829" y="2829963"/>
                    <a:pt x="2734193" y="2816923"/>
                  </a:cubicBezTo>
                  <a:cubicBezTo>
                    <a:pt x="2718006" y="2804334"/>
                    <a:pt x="2699572" y="2811078"/>
                    <a:pt x="2685633" y="2822319"/>
                  </a:cubicBezTo>
                  <a:cubicBezTo>
                    <a:pt x="2673943" y="2831761"/>
                    <a:pt x="2665400" y="2845250"/>
                    <a:pt x="2656407" y="2857839"/>
                  </a:cubicBezTo>
                  <a:cubicBezTo>
                    <a:pt x="2652810" y="2862786"/>
                    <a:pt x="2651911" y="2869530"/>
                    <a:pt x="2649213" y="2874926"/>
                  </a:cubicBezTo>
                  <a:cubicBezTo>
                    <a:pt x="2598405" y="2973844"/>
                    <a:pt x="2544000" y="3070514"/>
                    <a:pt x="2479254" y="3161339"/>
                  </a:cubicBezTo>
                  <a:cubicBezTo>
                    <a:pt x="2437438" y="3219791"/>
                    <a:pt x="2393374" y="3276444"/>
                    <a:pt x="2337171" y="3322306"/>
                  </a:cubicBezTo>
                  <a:cubicBezTo>
                    <a:pt x="2310643" y="3343888"/>
                    <a:pt x="2293557" y="3372664"/>
                    <a:pt x="2284115" y="3405038"/>
                  </a:cubicBezTo>
                  <a:cubicBezTo>
                    <a:pt x="2274672" y="3437411"/>
                    <a:pt x="2266579" y="3470234"/>
                    <a:pt x="2261633" y="3503507"/>
                  </a:cubicBezTo>
                  <a:cubicBezTo>
                    <a:pt x="2250842" y="3575447"/>
                    <a:pt x="2233756" y="3644240"/>
                    <a:pt x="2195088" y="3706739"/>
                  </a:cubicBezTo>
                  <a:cubicBezTo>
                    <a:pt x="2178002" y="3734616"/>
                    <a:pt x="2165413" y="3765640"/>
                    <a:pt x="2151024" y="3795315"/>
                  </a:cubicBezTo>
                  <a:cubicBezTo>
                    <a:pt x="2103813" y="3893784"/>
                    <a:pt x="2088076" y="3995850"/>
                    <a:pt x="2114155" y="4103311"/>
                  </a:cubicBezTo>
                  <a:cubicBezTo>
                    <a:pt x="2118202" y="4119948"/>
                    <a:pt x="2116403" y="4137933"/>
                    <a:pt x="2115953" y="4155468"/>
                  </a:cubicBezTo>
                  <a:cubicBezTo>
                    <a:pt x="2115054" y="4171205"/>
                    <a:pt x="2104713" y="4176601"/>
                    <a:pt x="2091224" y="4170756"/>
                  </a:cubicBezTo>
                  <a:cubicBezTo>
                    <a:pt x="2066044" y="4159965"/>
                    <a:pt x="2040416" y="4149623"/>
                    <a:pt x="2017485" y="4134785"/>
                  </a:cubicBezTo>
                  <a:cubicBezTo>
                    <a:pt x="1969374" y="4104211"/>
                    <a:pt x="1941947" y="4059697"/>
                    <a:pt x="1937451" y="4002145"/>
                  </a:cubicBezTo>
                  <a:cubicBezTo>
                    <a:pt x="1933404" y="3953585"/>
                    <a:pt x="1945094" y="3907723"/>
                    <a:pt x="1963529" y="3863659"/>
                  </a:cubicBezTo>
                  <a:cubicBezTo>
                    <a:pt x="2009841" y="3752151"/>
                    <a:pt x="2083130" y="3659528"/>
                    <a:pt x="2168110" y="3575447"/>
                  </a:cubicBezTo>
                  <a:cubicBezTo>
                    <a:pt x="2176204" y="3567354"/>
                    <a:pt x="2179351" y="3559710"/>
                    <a:pt x="2179351" y="3548020"/>
                  </a:cubicBezTo>
                  <a:cubicBezTo>
                    <a:pt x="2178901" y="3504855"/>
                    <a:pt x="2179801" y="3462141"/>
                    <a:pt x="2182049" y="3418976"/>
                  </a:cubicBezTo>
                  <a:cubicBezTo>
                    <a:pt x="2185196" y="3354679"/>
                    <a:pt x="2191041" y="3290832"/>
                    <a:pt x="2192840" y="3226535"/>
                  </a:cubicBezTo>
                  <a:cubicBezTo>
                    <a:pt x="2194189" y="3187418"/>
                    <a:pt x="2189243" y="3147850"/>
                    <a:pt x="2189243" y="3108733"/>
                  </a:cubicBezTo>
                  <a:cubicBezTo>
                    <a:pt x="2189692" y="2963053"/>
                    <a:pt x="2229260" y="2831312"/>
                    <a:pt x="2331775" y="2723401"/>
                  </a:cubicBezTo>
                  <a:cubicBezTo>
                    <a:pt x="2334023" y="2721153"/>
                    <a:pt x="2335372" y="2717556"/>
                    <a:pt x="2338070" y="2712160"/>
                  </a:cubicBezTo>
                  <a:cubicBezTo>
                    <a:pt x="2329977" y="2712160"/>
                    <a:pt x="2323682" y="2710811"/>
                    <a:pt x="2317837" y="2712160"/>
                  </a:cubicBezTo>
                  <a:cubicBezTo>
                    <a:pt x="2249943" y="2727447"/>
                    <a:pt x="2189243" y="2756223"/>
                    <a:pt x="2141582" y="2808380"/>
                  </a:cubicBezTo>
                  <a:cubicBezTo>
                    <a:pt x="2111007" y="2841653"/>
                    <a:pt x="2099767" y="2880771"/>
                    <a:pt x="2110108" y="2926183"/>
                  </a:cubicBezTo>
                  <a:cubicBezTo>
                    <a:pt x="2148776" y="3097042"/>
                    <a:pt x="2155071" y="3268800"/>
                    <a:pt x="2129892" y="3441907"/>
                  </a:cubicBezTo>
                  <a:cubicBezTo>
                    <a:pt x="2126744" y="3461691"/>
                    <a:pt x="2126744" y="3483273"/>
                    <a:pt x="2117752" y="3499910"/>
                  </a:cubicBezTo>
                  <a:cubicBezTo>
                    <a:pt x="2050307" y="3624007"/>
                    <a:pt x="1981065" y="3746756"/>
                    <a:pt x="1912271" y="3869954"/>
                  </a:cubicBezTo>
                  <a:cubicBezTo>
                    <a:pt x="1907775" y="3878047"/>
                    <a:pt x="1904178" y="3886590"/>
                    <a:pt x="1901480" y="3895583"/>
                  </a:cubicBezTo>
                  <a:cubicBezTo>
                    <a:pt x="1863711" y="4019680"/>
                    <a:pt x="1862363" y="4146026"/>
                    <a:pt x="1872255" y="4274170"/>
                  </a:cubicBezTo>
                  <a:cubicBezTo>
                    <a:pt x="1877200" y="4333971"/>
                    <a:pt x="1895186" y="4385678"/>
                    <a:pt x="1935203" y="4429742"/>
                  </a:cubicBezTo>
                  <a:cubicBezTo>
                    <a:pt x="1938800" y="4433788"/>
                    <a:pt x="1941497" y="4438735"/>
                    <a:pt x="1945094" y="4443231"/>
                  </a:cubicBezTo>
                  <a:cubicBezTo>
                    <a:pt x="1965328" y="4467960"/>
                    <a:pt x="1972072" y="4496736"/>
                    <a:pt x="1962180" y="4525962"/>
                  </a:cubicBezTo>
                  <a:cubicBezTo>
                    <a:pt x="1943296" y="4582616"/>
                    <a:pt x="1920365" y="4637920"/>
                    <a:pt x="1898783" y="4693674"/>
                  </a:cubicBezTo>
                  <a:cubicBezTo>
                    <a:pt x="1897883" y="4695922"/>
                    <a:pt x="1896085" y="4697721"/>
                    <a:pt x="1894286" y="4699519"/>
                  </a:cubicBezTo>
                  <a:cubicBezTo>
                    <a:pt x="1878100" y="4714357"/>
                    <a:pt x="1842129" y="4721551"/>
                    <a:pt x="1825493" y="4713458"/>
                  </a:cubicBezTo>
                  <a:cubicBezTo>
                    <a:pt x="1806609" y="4704015"/>
                    <a:pt x="1794019" y="4677488"/>
                    <a:pt x="1795818" y="4651409"/>
                  </a:cubicBezTo>
                  <a:cubicBezTo>
                    <a:pt x="1796717" y="4634323"/>
                    <a:pt x="1798066" y="4616788"/>
                    <a:pt x="1799415" y="4599252"/>
                  </a:cubicBezTo>
                  <a:cubicBezTo>
                    <a:pt x="1801213" y="4573173"/>
                    <a:pt x="1803911" y="4547095"/>
                    <a:pt x="1803461" y="4521017"/>
                  </a:cubicBezTo>
                  <a:cubicBezTo>
                    <a:pt x="1803461" y="4513373"/>
                    <a:pt x="1795368" y="4501683"/>
                    <a:pt x="1788624" y="4499884"/>
                  </a:cubicBezTo>
                  <a:cubicBezTo>
                    <a:pt x="1776933" y="4496736"/>
                    <a:pt x="1771088" y="4505729"/>
                    <a:pt x="1769289" y="4518768"/>
                  </a:cubicBezTo>
                  <a:cubicBezTo>
                    <a:pt x="1762995" y="4567328"/>
                    <a:pt x="1755351" y="4616338"/>
                    <a:pt x="1747707" y="4664898"/>
                  </a:cubicBezTo>
                  <a:cubicBezTo>
                    <a:pt x="1740513" y="4711659"/>
                    <a:pt x="1737366" y="4759320"/>
                    <a:pt x="1706791" y="4798887"/>
                  </a:cubicBezTo>
                  <a:cubicBezTo>
                    <a:pt x="1701845" y="4798887"/>
                    <a:pt x="1696899" y="4798887"/>
                    <a:pt x="1691953" y="4798887"/>
                  </a:cubicBezTo>
                  <a:cubicBezTo>
                    <a:pt x="1687007" y="4783150"/>
                    <a:pt x="1677565" y="4767413"/>
                    <a:pt x="1678015" y="4752126"/>
                  </a:cubicBezTo>
                  <a:cubicBezTo>
                    <a:pt x="1680713" y="4665797"/>
                    <a:pt x="1683410" y="4579918"/>
                    <a:pt x="1690604" y="4494039"/>
                  </a:cubicBezTo>
                  <a:cubicBezTo>
                    <a:pt x="1698248" y="4404563"/>
                    <a:pt x="1711287" y="4315536"/>
                    <a:pt x="1720730" y="4226060"/>
                  </a:cubicBezTo>
                  <a:cubicBezTo>
                    <a:pt x="1726575" y="4168058"/>
                    <a:pt x="1712187" y="4111854"/>
                    <a:pt x="1701845" y="4055201"/>
                  </a:cubicBezTo>
                  <a:cubicBezTo>
                    <a:pt x="1692403" y="4003044"/>
                    <a:pt x="1682511" y="3950887"/>
                    <a:pt x="1676216" y="3898281"/>
                  </a:cubicBezTo>
                  <a:cubicBezTo>
                    <a:pt x="1667224" y="3821844"/>
                    <a:pt x="1680263" y="3748554"/>
                    <a:pt x="1715784" y="3680211"/>
                  </a:cubicBezTo>
                  <a:cubicBezTo>
                    <a:pt x="1784127" y="3548469"/>
                    <a:pt x="1843029" y="3413131"/>
                    <a:pt x="1892038" y="3273297"/>
                  </a:cubicBezTo>
                  <a:cubicBezTo>
                    <a:pt x="1931156" y="3161339"/>
                    <a:pt x="1950940" y="3044885"/>
                    <a:pt x="1953637" y="2926183"/>
                  </a:cubicBezTo>
                  <a:cubicBezTo>
                    <a:pt x="1954087" y="2908198"/>
                    <a:pt x="1950940" y="2889763"/>
                    <a:pt x="1946443" y="2872677"/>
                  </a:cubicBezTo>
                  <a:cubicBezTo>
                    <a:pt x="1941048" y="2852444"/>
                    <a:pt x="1926210" y="2847049"/>
                    <a:pt x="1911372" y="2861437"/>
                  </a:cubicBezTo>
                  <a:cubicBezTo>
                    <a:pt x="1891139" y="2880771"/>
                    <a:pt x="1871805" y="2901903"/>
                    <a:pt x="1856967" y="2925284"/>
                  </a:cubicBezTo>
                  <a:cubicBezTo>
                    <a:pt x="1822346" y="2979239"/>
                    <a:pt x="1792221" y="3036342"/>
                    <a:pt x="1758049" y="3090747"/>
                  </a:cubicBezTo>
                  <a:cubicBezTo>
                    <a:pt x="1713985" y="3161339"/>
                    <a:pt x="1659580" y="3222938"/>
                    <a:pt x="1585391" y="3263854"/>
                  </a:cubicBezTo>
                  <a:cubicBezTo>
                    <a:pt x="1483775" y="3320058"/>
                    <a:pt x="1377213" y="3317360"/>
                    <a:pt x="1269302" y="3285886"/>
                  </a:cubicBezTo>
                  <a:cubicBezTo>
                    <a:pt x="1097094" y="3235977"/>
                    <a:pt x="992781" y="3119523"/>
                    <a:pt x="943321" y="2950013"/>
                  </a:cubicBezTo>
                  <a:cubicBezTo>
                    <a:pt x="932530" y="2912245"/>
                    <a:pt x="920840" y="2874476"/>
                    <a:pt x="911847" y="2836257"/>
                  </a:cubicBezTo>
                  <a:cubicBezTo>
                    <a:pt x="890715" y="2745882"/>
                    <a:pt x="851597" y="2661801"/>
                    <a:pt x="820573" y="2575023"/>
                  </a:cubicBezTo>
                  <a:cubicBezTo>
                    <a:pt x="778308" y="2457220"/>
                    <a:pt x="744585" y="2337169"/>
                    <a:pt x="735143" y="2211723"/>
                  </a:cubicBezTo>
                  <a:cubicBezTo>
                    <a:pt x="725701" y="2085377"/>
                    <a:pt x="745035" y="1963977"/>
                    <a:pt x="801688" y="1849773"/>
                  </a:cubicBezTo>
                  <a:cubicBezTo>
                    <a:pt x="816976" y="1818748"/>
                    <a:pt x="847550" y="1802562"/>
                    <a:pt x="878575" y="1790422"/>
                  </a:cubicBezTo>
                  <a:cubicBezTo>
                    <a:pt x="944670" y="1764343"/>
                    <a:pt x="1008068" y="1780080"/>
                    <a:pt x="1073714" y="1803011"/>
                  </a:cubicBezTo>
                  <a:cubicBezTo>
                    <a:pt x="1049883" y="1813803"/>
                    <a:pt x="1027402" y="1821896"/>
                    <a:pt x="1007618" y="1834037"/>
                  </a:cubicBezTo>
                  <a:cubicBezTo>
                    <a:pt x="985586" y="1847974"/>
                    <a:pt x="964454" y="1864161"/>
                    <a:pt x="946469" y="1882596"/>
                  </a:cubicBezTo>
                  <a:cubicBezTo>
                    <a:pt x="928034" y="1901030"/>
                    <a:pt x="927584" y="1920814"/>
                    <a:pt x="941073" y="1938799"/>
                  </a:cubicBezTo>
                  <a:cubicBezTo>
                    <a:pt x="999075" y="2014786"/>
                    <a:pt x="1029200" y="2102463"/>
                    <a:pt x="1047186" y="2194188"/>
                  </a:cubicBezTo>
                  <a:cubicBezTo>
                    <a:pt x="1064271" y="2282315"/>
                    <a:pt x="1075512" y="2371341"/>
                    <a:pt x="1089001" y="2460368"/>
                  </a:cubicBezTo>
                  <a:cubicBezTo>
                    <a:pt x="1093947" y="2493191"/>
                    <a:pt x="1084954" y="2523316"/>
                    <a:pt x="1071915" y="2552991"/>
                  </a:cubicBezTo>
                  <a:cubicBezTo>
                    <a:pt x="1057527" y="2585814"/>
                    <a:pt x="1042689" y="2618187"/>
                    <a:pt x="1043139" y="2655057"/>
                  </a:cubicBezTo>
                  <a:cubicBezTo>
                    <a:pt x="1043589" y="2681585"/>
                    <a:pt x="1044038" y="2681135"/>
                    <a:pt x="1069667" y="2679337"/>
                  </a:cubicBezTo>
                  <a:cubicBezTo>
                    <a:pt x="1128568" y="2674841"/>
                    <a:pt x="1184772" y="2658204"/>
                    <a:pt x="1232882" y="2624482"/>
                  </a:cubicBezTo>
                  <a:cubicBezTo>
                    <a:pt x="1295830" y="2580419"/>
                    <a:pt x="1362825" y="2574573"/>
                    <a:pt x="1432967" y="2594357"/>
                  </a:cubicBezTo>
                  <a:cubicBezTo>
                    <a:pt x="1501311" y="2613242"/>
                    <a:pt x="1567856" y="2638421"/>
                    <a:pt x="1635300" y="2660902"/>
                  </a:cubicBezTo>
                  <a:cubicBezTo>
                    <a:pt x="1644293" y="2664050"/>
                    <a:pt x="1653735" y="2667197"/>
                    <a:pt x="1666774" y="2672143"/>
                  </a:cubicBezTo>
                  <a:cubicBezTo>
                    <a:pt x="1659580" y="2648762"/>
                    <a:pt x="1653285" y="2628979"/>
                    <a:pt x="1646990" y="2609195"/>
                  </a:cubicBezTo>
                  <a:cubicBezTo>
                    <a:pt x="1639796" y="2585365"/>
                    <a:pt x="1631703" y="2561534"/>
                    <a:pt x="1624509" y="2537704"/>
                  </a:cubicBezTo>
                  <a:cubicBezTo>
                    <a:pt x="1622261" y="2529610"/>
                    <a:pt x="1620462" y="2520618"/>
                    <a:pt x="1620013" y="2512075"/>
                  </a:cubicBezTo>
                  <a:cubicBezTo>
                    <a:pt x="1619563" y="2500385"/>
                    <a:pt x="1621811" y="2487795"/>
                    <a:pt x="1636649" y="2487795"/>
                  </a:cubicBezTo>
                  <a:cubicBezTo>
                    <a:pt x="1650138" y="2487346"/>
                    <a:pt x="1663627" y="2488245"/>
                    <a:pt x="1667224" y="2507579"/>
                  </a:cubicBezTo>
                  <a:cubicBezTo>
                    <a:pt x="1682511" y="2587613"/>
                    <a:pt x="1711287" y="2662701"/>
                    <a:pt x="1756700" y="2730145"/>
                  </a:cubicBezTo>
                  <a:cubicBezTo>
                    <a:pt x="1778732" y="2762518"/>
                    <a:pt x="1812903" y="2776007"/>
                    <a:pt x="1851122" y="2779604"/>
                  </a:cubicBezTo>
                  <a:cubicBezTo>
                    <a:pt x="1868208" y="2780953"/>
                    <a:pt x="1881697" y="2771511"/>
                    <a:pt x="1889340" y="2757123"/>
                  </a:cubicBezTo>
                  <a:cubicBezTo>
                    <a:pt x="1897434" y="2742285"/>
                    <a:pt x="1904628" y="2725649"/>
                    <a:pt x="1908674" y="2709012"/>
                  </a:cubicBezTo>
                  <a:cubicBezTo>
                    <a:pt x="1947792" y="2551193"/>
                    <a:pt x="2011190" y="2402815"/>
                    <a:pt x="2082681" y="2257585"/>
                  </a:cubicBezTo>
                  <a:cubicBezTo>
                    <a:pt x="2122248" y="2177102"/>
                    <a:pt x="2191041" y="2132139"/>
                    <a:pt x="2273323" y="2104711"/>
                  </a:cubicBezTo>
                  <a:cubicBezTo>
                    <a:pt x="2356505" y="2076834"/>
                    <a:pt x="2442833" y="2069640"/>
                    <a:pt x="2529612" y="2062896"/>
                  </a:cubicBezTo>
                  <a:cubicBezTo>
                    <a:pt x="2568280" y="2060198"/>
                    <a:pt x="2606498" y="2057950"/>
                    <a:pt x="2648764" y="2055252"/>
                  </a:cubicBezTo>
                  <a:cubicBezTo>
                    <a:pt x="2635724" y="2075935"/>
                    <a:pt x="2625383" y="2094370"/>
                    <a:pt x="2613243" y="2111456"/>
                  </a:cubicBezTo>
                  <a:cubicBezTo>
                    <a:pt x="2610545" y="2115502"/>
                    <a:pt x="2601103" y="2115952"/>
                    <a:pt x="2594808" y="2115502"/>
                  </a:cubicBezTo>
                  <a:cubicBezTo>
                    <a:pt x="2512526" y="2111006"/>
                    <a:pt x="2431143" y="2114603"/>
                    <a:pt x="2351559" y="2137085"/>
                  </a:cubicBezTo>
                  <a:cubicBezTo>
                    <a:pt x="2217570" y="2174854"/>
                    <a:pt x="2123597" y="2255337"/>
                    <a:pt x="2078185" y="2388427"/>
                  </a:cubicBezTo>
                  <a:cubicBezTo>
                    <a:pt x="2051656" y="2465763"/>
                    <a:pt x="2026927" y="2543549"/>
                    <a:pt x="2001298" y="2621335"/>
                  </a:cubicBezTo>
                  <a:cubicBezTo>
                    <a:pt x="2001298" y="2622684"/>
                    <a:pt x="2000848" y="2623583"/>
                    <a:pt x="2000399" y="2624932"/>
                  </a:cubicBezTo>
                  <a:cubicBezTo>
                    <a:pt x="1990057" y="2667197"/>
                    <a:pt x="2008492" y="2685632"/>
                    <a:pt x="2048959" y="2671244"/>
                  </a:cubicBezTo>
                  <a:cubicBezTo>
                    <a:pt x="2076836" y="2661352"/>
                    <a:pt x="2106062" y="2649661"/>
                    <a:pt x="2128543" y="2631227"/>
                  </a:cubicBezTo>
                  <a:cubicBezTo>
                    <a:pt x="2244547" y="2535905"/>
                    <a:pt x="2366397" y="2446879"/>
                    <a:pt x="2463067" y="2329526"/>
                  </a:cubicBezTo>
                  <a:cubicBezTo>
                    <a:pt x="2468912" y="2322332"/>
                    <a:pt x="2474307" y="2314688"/>
                    <a:pt x="2480153" y="2307494"/>
                  </a:cubicBezTo>
                  <a:cubicBezTo>
                    <a:pt x="2517022" y="2260283"/>
                    <a:pt x="2553442" y="2213072"/>
                    <a:pt x="2590312" y="2165861"/>
                  </a:cubicBezTo>
                  <a:cubicBezTo>
                    <a:pt x="2633027" y="2111006"/>
                    <a:pt x="2668547" y="2051655"/>
                    <a:pt x="2674842" y="1981063"/>
                  </a:cubicBezTo>
                  <a:cubicBezTo>
                    <a:pt x="2677540" y="1951838"/>
                    <a:pt x="2671245" y="1921713"/>
                    <a:pt x="2666299" y="1892488"/>
                  </a:cubicBezTo>
                  <a:cubicBezTo>
                    <a:pt x="2663152" y="1873604"/>
                    <a:pt x="2647864" y="1864611"/>
                    <a:pt x="2628980" y="1865060"/>
                  </a:cubicBezTo>
                  <a:cubicBezTo>
                    <a:pt x="2615041" y="1865510"/>
                    <a:pt x="2601553" y="1867308"/>
                    <a:pt x="2588064" y="1869556"/>
                  </a:cubicBezTo>
                  <a:cubicBezTo>
                    <a:pt x="2562435" y="1873604"/>
                    <a:pt x="2537255" y="1878099"/>
                    <a:pt x="2512526" y="1883945"/>
                  </a:cubicBezTo>
                  <a:cubicBezTo>
                    <a:pt x="2459920" y="1896984"/>
                    <a:pt x="2420352" y="1925311"/>
                    <a:pt x="2403266" y="1981513"/>
                  </a:cubicBezTo>
                  <a:cubicBezTo>
                    <a:pt x="2394723" y="1952737"/>
                    <a:pt x="2385731" y="1923962"/>
                    <a:pt x="2377637" y="1895185"/>
                  </a:cubicBezTo>
                  <a:cubicBezTo>
                    <a:pt x="2373141" y="1879000"/>
                    <a:pt x="2374040" y="1856968"/>
                    <a:pt x="2363699" y="1847974"/>
                  </a:cubicBezTo>
                  <a:cubicBezTo>
                    <a:pt x="2353357" y="1838982"/>
                    <a:pt x="2331775" y="1843028"/>
                    <a:pt x="2315139" y="1839882"/>
                  </a:cubicBezTo>
                  <a:cubicBezTo>
                    <a:pt x="2237803" y="1825493"/>
                    <a:pt x="2164963" y="1836284"/>
                    <a:pt x="2095720" y="1873604"/>
                  </a:cubicBezTo>
                  <a:cubicBezTo>
                    <a:pt x="2070541" y="1887092"/>
                    <a:pt x="2044013" y="1897883"/>
                    <a:pt x="2015686" y="1906426"/>
                  </a:cubicBezTo>
                  <a:cubicBezTo>
                    <a:pt x="2031423" y="1885743"/>
                    <a:pt x="2047610" y="1865510"/>
                    <a:pt x="2062897" y="1844827"/>
                  </a:cubicBezTo>
                  <a:cubicBezTo>
                    <a:pt x="2092123" y="1805710"/>
                    <a:pt x="2085379" y="1752653"/>
                    <a:pt x="2047160" y="1722079"/>
                  </a:cubicBezTo>
                  <a:cubicBezTo>
                    <a:pt x="2024679" y="1704094"/>
                    <a:pt x="1997251" y="1696899"/>
                    <a:pt x="1968925" y="1695550"/>
                  </a:cubicBezTo>
                  <a:cubicBezTo>
                    <a:pt x="1964428" y="1695101"/>
                    <a:pt x="1957234" y="1698698"/>
                    <a:pt x="1955885" y="1702295"/>
                  </a:cubicBezTo>
                  <a:cubicBezTo>
                    <a:pt x="1935203" y="1750854"/>
                    <a:pt x="1892488" y="1770638"/>
                    <a:pt x="1845726" y="1789524"/>
                  </a:cubicBezTo>
                  <a:cubicBezTo>
                    <a:pt x="1841680" y="1770638"/>
                    <a:pt x="1838982" y="1752203"/>
                    <a:pt x="1834036" y="1734668"/>
                  </a:cubicBezTo>
                  <a:cubicBezTo>
                    <a:pt x="1828191" y="1714436"/>
                    <a:pt x="1822346" y="1693753"/>
                    <a:pt x="1812454" y="1675318"/>
                  </a:cubicBezTo>
                  <a:cubicBezTo>
                    <a:pt x="1794019" y="1641596"/>
                    <a:pt x="1765243" y="1636200"/>
                    <a:pt x="1733319" y="1657333"/>
                  </a:cubicBezTo>
                  <a:cubicBezTo>
                    <a:pt x="1712187" y="1671271"/>
                    <a:pt x="1691054" y="1684759"/>
                    <a:pt x="1669472" y="1696899"/>
                  </a:cubicBezTo>
                  <a:cubicBezTo>
                    <a:pt x="1645192" y="1710839"/>
                    <a:pt x="1619113" y="1713985"/>
                    <a:pt x="1591686" y="1706341"/>
                  </a:cubicBezTo>
                  <a:cubicBezTo>
                    <a:pt x="1580895" y="1703195"/>
                    <a:pt x="1576399" y="1698698"/>
                    <a:pt x="1575949" y="1687008"/>
                  </a:cubicBezTo>
                  <a:cubicBezTo>
                    <a:pt x="1575050" y="1660929"/>
                    <a:pt x="1573251" y="1634851"/>
                    <a:pt x="1571003" y="1608772"/>
                  </a:cubicBezTo>
                  <a:cubicBezTo>
                    <a:pt x="1569205" y="1590337"/>
                    <a:pt x="1560662" y="1579546"/>
                    <a:pt x="1538630" y="1578648"/>
                  </a:cubicBezTo>
                  <a:cubicBezTo>
                    <a:pt x="1504908" y="1576849"/>
                    <a:pt x="1471635" y="1570553"/>
                    <a:pt x="1437913" y="1567856"/>
                  </a:cubicBezTo>
                  <a:cubicBezTo>
                    <a:pt x="1413633" y="1565609"/>
                    <a:pt x="1396997" y="1553467"/>
                    <a:pt x="1384857" y="1534134"/>
                  </a:cubicBezTo>
                  <a:cubicBezTo>
                    <a:pt x="1377663" y="1522443"/>
                    <a:pt x="1371818" y="1509854"/>
                    <a:pt x="1365523" y="1497715"/>
                  </a:cubicBezTo>
                  <a:cubicBezTo>
                    <a:pt x="1345739" y="1459946"/>
                    <a:pt x="1313366" y="1442860"/>
                    <a:pt x="1271101" y="1450053"/>
                  </a:cubicBezTo>
                  <a:cubicBezTo>
                    <a:pt x="1231983" y="1456348"/>
                    <a:pt x="1200509" y="1474334"/>
                    <a:pt x="1181625" y="1510754"/>
                  </a:cubicBezTo>
                  <a:cubicBezTo>
                    <a:pt x="1179826" y="1514350"/>
                    <a:pt x="1174431" y="1518397"/>
                    <a:pt x="1170834" y="1518846"/>
                  </a:cubicBezTo>
                  <a:cubicBezTo>
                    <a:pt x="1133065" y="1521544"/>
                    <a:pt x="1096195" y="1520195"/>
                    <a:pt x="1070117" y="1485124"/>
                  </a:cubicBezTo>
                  <a:cubicBezTo>
                    <a:pt x="1061574" y="1490519"/>
                    <a:pt x="1053480" y="1495916"/>
                    <a:pt x="1044937" y="1500861"/>
                  </a:cubicBezTo>
                  <a:cubicBezTo>
                    <a:pt x="1015262" y="1517497"/>
                    <a:pt x="997726" y="1510754"/>
                    <a:pt x="989183" y="1477931"/>
                  </a:cubicBezTo>
                  <a:cubicBezTo>
                    <a:pt x="983788" y="1457248"/>
                    <a:pt x="979292" y="1436565"/>
                    <a:pt x="974346" y="1415881"/>
                  </a:cubicBezTo>
                  <a:cubicBezTo>
                    <a:pt x="968501" y="1392052"/>
                    <a:pt x="957260" y="1383508"/>
                    <a:pt x="932980" y="1384407"/>
                  </a:cubicBezTo>
                  <a:cubicBezTo>
                    <a:pt x="927584" y="1384858"/>
                    <a:pt x="921739" y="1385307"/>
                    <a:pt x="916344" y="1386656"/>
                  </a:cubicBezTo>
                  <a:cubicBezTo>
                    <a:pt x="853396" y="1404640"/>
                    <a:pt x="796293" y="1434767"/>
                    <a:pt x="743686" y="1473883"/>
                  </a:cubicBezTo>
                  <a:cubicBezTo>
                    <a:pt x="736492" y="1479279"/>
                    <a:pt x="733345" y="1489620"/>
                    <a:pt x="727949" y="1497715"/>
                  </a:cubicBezTo>
                  <a:cubicBezTo>
                    <a:pt x="736492" y="1503109"/>
                    <a:pt x="744585" y="1512102"/>
                    <a:pt x="753578" y="1513001"/>
                  </a:cubicBezTo>
                  <a:cubicBezTo>
                    <a:pt x="783703" y="1515699"/>
                    <a:pt x="808882" y="1528288"/>
                    <a:pt x="835410" y="1541327"/>
                  </a:cubicBezTo>
                  <a:cubicBezTo>
                    <a:pt x="885769" y="1566057"/>
                    <a:pt x="941073" y="1569205"/>
                    <a:pt x="995928" y="1574600"/>
                  </a:cubicBezTo>
                  <a:cubicBezTo>
                    <a:pt x="1014363" y="1576399"/>
                    <a:pt x="1034146" y="1580446"/>
                    <a:pt x="1050783" y="1588988"/>
                  </a:cubicBezTo>
                  <a:cubicBezTo>
                    <a:pt x="1084954" y="1606074"/>
                    <a:pt x="1113281" y="1602927"/>
                    <a:pt x="1140708" y="1575950"/>
                  </a:cubicBezTo>
                  <a:cubicBezTo>
                    <a:pt x="1189718" y="1528288"/>
                    <a:pt x="1253565" y="1512102"/>
                    <a:pt x="1316513" y="1493668"/>
                  </a:cubicBezTo>
                  <a:cubicBezTo>
                    <a:pt x="1321010" y="1492319"/>
                    <a:pt x="1326405" y="1492319"/>
                    <a:pt x="1331351" y="1492319"/>
                  </a:cubicBezTo>
                  <a:cubicBezTo>
                    <a:pt x="1347538" y="1492769"/>
                    <a:pt x="1352484" y="1499513"/>
                    <a:pt x="1345290" y="1513901"/>
                  </a:cubicBezTo>
                  <a:cubicBezTo>
                    <a:pt x="1337646" y="1528738"/>
                    <a:pt x="1328204" y="1543127"/>
                    <a:pt x="1317862" y="1556166"/>
                  </a:cubicBezTo>
                  <a:cubicBezTo>
                    <a:pt x="1296730" y="1583593"/>
                    <a:pt x="1274248" y="1611020"/>
                    <a:pt x="1251767" y="1637549"/>
                  </a:cubicBezTo>
                  <a:cubicBezTo>
                    <a:pt x="1216696" y="1678464"/>
                    <a:pt x="1169934" y="1701845"/>
                    <a:pt x="1120925" y="1721630"/>
                  </a:cubicBezTo>
                  <a:cubicBezTo>
                    <a:pt x="1049434" y="1750406"/>
                    <a:pt x="975245" y="1751754"/>
                    <a:pt x="899707" y="1746808"/>
                  </a:cubicBezTo>
                  <a:cubicBezTo>
                    <a:pt x="860590" y="1744111"/>
                    <a:pt x="821022" y="1745909"/>
                    <a:pt x="781905" y="1748158"/>
                  </a:cubicBezTo>
                  <a:cubicBezTo>
                    <a:pt x="758524" y="1749507"/>
                    <a:pt x="741888" y="1762545"/>
                    <a:pt x="733794" y="1786375"/>
                  </a:cubicBezTo>
                  <a:cubicBezTo>
                    <a:pt x="725251" y="1811555"/>
                    <a:pt x="714460" y="1836284"/>
                    <a:pt x="704119" y="1861014"/>
                  </a:cubicBezTo>
                  <a:cubicBezTo>
                    <a:pt x="663203" y="1962629"/>
                    <a:pt x="531461" y="2012088"/>
                    <a:pt x="434341" y="1962629"/>
                  </a:cubicBezTo>
                  <a:cubicBezTo>
                    <a:pt x="418604" y="1954535"/>
                    <a:pt x="403767" y="1945993"/>
                    <a:pt x="388929" y="1936551"/>
                  </a:cubicBezTo>
                  <a:cubicBezTo>
                    <a:pt x="360602" y="1919016"/>
                    <a:pt x="348462" y="1892937"/>
                    <a:pt x="351610" y="1860114"/>
                  </a:cubicBezTo>
                  <a:cubicBezTo>
                    <a:pt x="352959" y="1845727"/>
                    <a:pt x="352959" y="1830888"/>
                    <a:pt x="357005" y="1817401"/>
                  </a:cubicBezTo>
                  <a:cubicBezTo>
                    <a:pt x="361502" y="1800315"/>
                    <a:pt x="354757" y="1789524"/>
                    <a:pt x="343966" y="1777833"/>
                  </a:cubicBezTo>
                  <a:cubicBezTo>
                    <a:pt x="288662" y="1718481"/>
                    <a:pt x="218969" y="1687457"/>
                    <a:pt x="138935" y="1681163"/>
                  </a:cubicBezTo>
                  <a:cubicBezTo>
                    <a:pt x="93073" y="1677565"/>
                    <a:pt x="46761" y="1680713"/>
                    <a:pt x="0" y="1677565"/>
                  </a:cubicBezTo>
                  <a:cubicBezTo>
                    <a:pt x="11690" y="1674418"/>
                    <a:pt x="23381" y="1670821"/>
                    <a:pt x="35071" y="1668123"/>
                  </a:cubicBezTo>
                  <a:cubicBezTo>
                    <a:pt x="80933" y="1656882"/>
                    <a:pt x="126346" y="1642494"/>
                    <a:pt x="173107" y="1635301"/>
                  </a:cubicBezTo>
                  <a:cubicBezTo>
                    <a:pt x="228411" y="1626757"/>
                    <a:pt x="281917" y="1634851"/>
                    <a:pt x="326431" y="1673069"/>
                  </a:cubicBezTo>
                  <a:cubicBezTo>
                    <a:pt x="362401" y="1704094"/>
                    <a:pt x="398821" y="1734218"/>
                    <a:pt x="433892" y="1766142"/>
                  </a:cubicBezTo>
                  <a:cubicBezTo>
                    <a:pt x="448280" y="1779631"/>
                    <a:pt x="464017" y="1785926"/>
                    <a:pt x="482901" y="1783229"/>
                  </a:cubicBezTo>
                  <a:cubicBezTo>
                    <a:pt x="497739" y="1781429"/>
                    <a:pt x="512577" y="1778733"/>
                    <a:pt x="526515" y="1773336"/>
                  </a:cubicBezTo>
                  <a:cubicBezTo>
                    <a:pt x="591262" y="1748606"/>
                    <a:pt x="647915" y="1711737"/>
                    <a:pt x="695576" y="1661828"/>
                  </a:cubicBezTo>
                  <a:cubicBezTo>
                    <a:pt x="706367" y="1650138"/>
                    <a:pt x="715359" y="1635749"/>
                    <a:pt x="721654" y="1621361"/>
                  </a:cubicBezTo>
                  <a:cubicBezTo>
                    <a:pt x="727949" y="1606525"/>
                    <a:pt x="719406" y="1597982"/>
                    <a:pt x="704119" y="1602027"/>
                  </a:cubicBezTo>
                  <a:cubicBezTo>
                    <a:pt x="675792" y="1609222"/>
                    <a:pt x="647466" y="1617315"/>
                    <a:pt x="619139" y="1625408"/>
                  </a:cubicBezTo>
                  <a:cubicBezTo>
                    <a:pt x="613294" y="1627207"/>
                    <a:pt x="607898" y="1630805"/>
                    <a:pt x="602952" y="1634401"/>
                  </a:cubicBezTo>
                  <a:cubicBezTo>
                    <a:pt x="591262" y="1642945"/>
                    <a:pt x="578672" y="1651037"/>
                    <a:pt x="569680" y="1661828"/>
                  </a:cubicBezTo>
                  <a:cubicBezTo>
                    <a:pt x="543152" y="1692853"/>
                    <a:pt x="511228" y="1696000"/>
                    <a:pt x="475707" y="1682512"/>
                  </a:cubicBezTo>
                  <a:cubicBezTo>
                    <a:pt x="451877" y="1673518"/>
                    <a:pt x="427597" y="1664975"/>
                    <a:pt x="405116" y="1653286"/>
                  </a:cubicBezTo>
                  <a:cubicBezTo>
                    <a:pt x="386231" y="1642945"/>
                    <a:pt x="376339" y="1625859"/>
                    <a:pt x="374091" y="1602927"/>
                  </a:cubicBezTo>
                  <a:cubicBezTo>
                    <a:pt x="370494" y="1565609"/>
                    <a:pt x="358804" y="1530986"/>
                    <a:pt x="326431" y="1507157"/>
                  </a:cubicBezTo>
                  <a:cubicBezTo>
                    <a:pt x="316539" y="1499513"/>
                    <a:pt x="307996" y="1497264"/>
                    <a:pt x="295856" y="1503109"/>
                  </a:cubicBezTo>
                  <a:cubicBezTo>
                    <a:pt x="262583" y="1518846"/>
                    <a:pt x="228861" y="1533235"/>
                    <a:pt x="195139" y="1548523"/>
                  </a:cubicBezTo>
                  <a:cubicBezTo>
                    <a:pt x="189743" y="1550770"/>
                    <a:pt x="184348" y="1553018"/>
                    <a:pt x="177154" y="1553018"/>
                  </a:cubicBezTo>
                  <a:cubicBezTo>
                    <a:pt x="201434" y="1531436"/>
                    <a:pt x="226163" y="1509405"/>
                    <a:pt x="250443" y="1487373"/>
                  </a:cubicBezTo>
                  <a:cubicBezTo>
                    <a:pt x="284615" y="1456797"/>
                    <a:pt x="281468" y="1408238"/>
                    <a:pt x="241900" y="1384858"/>
                  </a:cubicBezTo>
                  <a:cubicBezTo>
                    <a:pt x="220318" y="1372267"/>
                    <a:pt x="196937" y="1363725"/>
                    <a:pt x="174006" y="1353383"/>
                  </a:cubicBezTo>
                  <a:cubicBezTo>
                    <a:pt x="165014" y="1349336"/>
                    <a:pt x="156021" y="1345740"/>
                    <a:pt x="146129" y="1337196"/>
                  </a:cubicBezTo>
                  <a:cubicBezTo>
                    <a:pt x="179402" y="1326406"/>
                    <a:pt x="212674" y="1313816"/>
                    <a:pt x="246846" y="1304373"/>
                  </a:cubicBezTo>
                  <a:cubicBezTo>
                    <a:pt x="294507" y="1291335"/>
                    <a:pt x="342617" y="1279645"/>
                    <a:pt x="390727" y="1270202"/>
                  </a:cubicBezTo>
                  <a:cubicBezTo>
                    <a:pt x="423550" y="1263908"/>
                    <a:pt x="456373" y="1263908"/>
                    <a:pt x="490995" y="1285490"/>
                  </a:cubicBezTo>
                  <a:cubicBezTo>
                    <a:pt x="480204" y="1294482"/>
                    <a:pt x="473010" y="1303475"/>
                    <a:pt x="463118" y="1308420"/>
                  </a:cubicBezTo>
                  <a:cubicBezTo>
                    <a:pt x="434341" y="1322809"/>
                    <a:pt x="404216" y="1335848"/>
                    <a:pt x="374990" y="1349786"/>
                  </a:cubicBezTo>
                  <a:cubicBezTo>
                    <a:pt x="363300" y="1355181"/>
                    <a:pt x="351610" y="1361927"/>
                    <a:pt x="340819" y="1369121"/>
                  </a:cubicBezTo>
                  <a:cubicBezTo>
                    <a:pt x="333175" y="1374067"/>
                    <a:pt x="332725" y="1381260"/>
                    <a:pt x="340369" y="1387554"/>
                  </a:cubicBezTo>
                  <a:cubicBezTo>
                    <a:pt x="346214" y="1392052"/>
                    <a:pt x="352059" y="1397447"/>
                    <a:pt x="358804" y="1399694"/>
                  </a:cubicBezTo>
                  <a:cubicBezTo>
                    <a:pt x="453226" y="1430720"/>
                    <a:pt x="548098" y="1455000"/>
                    <a:pt x="648814" y="1447806"/>
                  </a:cubicBezTo>
                  <a:cubicBezTo>
                    <a:pt x="717608" y="1442860"/>
                    <a:pt x="779207" y="1413634"/>
                    <a:pt x="837659" y="1380811"/>
                  </a:cubicBezTo>
                  <a:cubicBezTo>
                    <a:pt x="887567" y="1352934"/>
                    <a:pt x="934329" y="1319212"/>
                    <a:pt x="980640" y="1285490"/>
                  </a:cubicBezTo>
                  <a:cubicBezTo>
                    <a:pt x="1015262" y="1260310"/>
                    <a:pt x="1038193" y="1223891"/>
                    <a:pt x="1052132" y="1184323"/>
                  </a:cubicBezTo>
                  <a:cubicBezTo>
                    <a:pt x="1069667" y="1135314"/>
                    <a:pt x="1083156" y="1085405"/>
                    <a:pt x="1096195" y="1035496"/>
                  </a:cubicBezTo>
                  <a:cubicBezTo>
                    <a:pt x="1103389" y="1007169"/>
                    <a:pt x="1063822" y="972998"/>
                    <a:pt x="1034146" y="979741"/>
                  </a:cubicBezTo>
                  <a:cubicBezTo>
                    <a:pt x="1002672" y="986936"/>
                    <a:pt x="980640" y="1021108"/>
                    <a:pt x="986935" y="1052582"/>
                  </a:cubicBezTo>
                  <a:cubicBezTo>
                    <a:pt x="987835" y="1056179"/>
                    <a:pt x="988284" y="1059776"/>
                    <a:pt x="989633" y="1063373"/>
                  </a:cubicBezTo>
                  <a:cubicBezTo>
                    <a:pt x="1012114" y="1119127"/>
                    <a:pt x="995478" y="1168137"/>
                    <a:pt x="960857" y="1212200"/>
                  </a:cubicBezTo>
                  <a:cubicBezTo>
                    <a:pt x="901955" y="1287288"/>
                    <a:pt x="822371" y="1325955"/>
                    <a:pt x="728399" y="1337647"/>
                  </a:cubicBezTo>
                  <a:cubicBezTo>
                    <a:pt x="718957" y="1338545"/>
                    <a:pt x="708165" y="1338994"/>
                    <a:pt x="698723" y="1336746"/>
                  </a:cubicBezTo>
                  <a:cubicBezTo>
                    <a:pt x="612394" y="1315165"/>
                    <a:pt x="525166" y="1294033"/>
                    <a:pt x="447381" y="1248171"/>
                  </a:cubicBezTo>
                  <a:cubicBezTo>
                    <a:pt x="429396" y="1237379"/>
                    <a:pt x="411410" y="1225239"/>
                    <a:pt x="396123" y="1210851"/>
                  </a:cubicBezTo>
                  <a:cubicBezTo>
                    <a:pt x="331826" y="1151500"/>
                    <a:pt x="258986" y="1139810"/>
                    <a:pt x="178952" y="1169486"/>
                  </a:cubicBezTo>
                  <a:cubicBezTo>
                    <a:pt x="144780" y="1182075"/>
                    <a:pt x="112407" y="1200060"/>
                    <a:pt x="78685" y="1215348"/>
                  </a:cubicBezTo>
                  <a:cubicBezTo>
                    <a:pt x="69243" y="1219394"/>
                    <a:pt x="58901" y="1222092"/>
                    <a:pt x="49010" y="1225239"/>
                  </a:cubicBezTo>
                  <a:cubicBezTo>
                    <a:pt x="48110" y="1223441"/>
                    <a:pt x="47211" y="1221642"/>
                    <a:pt x="46312" y="1219844"/>
                  </a:cubicBezTo>
                  <a:cubicBezTo>
                    <a:pt x="49909" y="1214898"/>
                    <a:pt x="52157" y="1209053"/>
                    <a:pt x="56653" y="1205456"/>
                  </a:cubicBezTo>
                  <a:cubicBezTo>
                    <a:pt x="100267" y="1167237"/>
                    <a:pt x="147928" y="1138911"/>
                    <a:pt x="208178" y="1135314"/>
                  </a:cubicBezTo>
                  <a:cubicBezTo>
                    <a:pt x="341718" y="1127220"/>
                    <a:pt x="475258" y="1117778"/>
                    <a:pt x="608348" y="1108336"/>
                  </a:cubicBezTo>
                  <a:cubicBezTo>
                    <a:pt x="622286" y="1107437"/>
                    <a:pt x="637124" y="1103840"/>
                    <a:pt x="649264" y="1097095"/>
                  </a:cubicBezTo>
                  <a:cubicBezTo>
                    <a:pt x="696925" y="1071017"/>
                    <a:pt x="745035" y="1045838"/>
                    <a:pt x="789548" y="1015263"/>
                  </a:cubicBezTo>
                  <a:cubicBezTo>
                    <a:pt x="830914" y="986936"/>
                    <a:pt x="856543" y="943772"/>
                    <a:pt x="871381" y="895211"/>
                  </a:cubicBezTo>
                  <a:cubicBezTo>
                    <a:pt x="875427" y="882621"/>
                    <a:pt x="876776" y="867784"/>
                    <a:pt x="874078" y="855194"/>
                  </a:cubicBezTo>
                  <a:cubicBezTo>
                    <a:pt x="870481" y="836310"/>
                    <a:pt x="850698" y="831813"/>
                    <a:pt x="837659" y="845752"/>
                  </a:cubicBezTo>
                  <a:cubicBezTo>
                    <a:pt x="816526" y="868233"/>
                    <a:pt x="794944" y="890265"/>
                    <a:pt x="777408" y="914996"/>
                  </a:cubicBezTo>
                  <a:cubicBezTo>
                    <a:pt x="737841" y="969850"/>
                    <a:pt x="683885" y="993231"/>
                    <a:pt x="619139" y="992332"/>
                  </a:cubicBezTo>
                  <a:cubicBezTo>
                    <a:pt x="578223" y="991882"/>
                    <a:pt x="536857" y="988285"/>
                    <a:pt x="495941" y="984238"/>
                  </a:cubicBezTo>
                  <a:cubicBezTo>
                    <a:pt x="464916" y="981091"/>
                    <a:pt x="438388" y="984687"/>
                    <a:pt x="411860" y="1004921"/>
                  </a:cubicBezTo>
                  <a:cubicBezTo>
                    <a:pt x="364649" y="1040892"/>
                    <a:pt x="308445" y="1042241"/>
                    <a:pt x="252242" y="1033698"/>
                  </a:cubicBezTo>
                  <a:cubicBezTo>
                    <a:pt x="236954" y="1031449"/>
                    <a:pt x="222117" y="1026504"/>
                    <a:pt x="206829" y="1022906"/>
                  </a:cubicBezTo>
                  <a:cubicBezTo>
                    <a:pt x="157820" y="1010767"/>
                    <a:pt x="136238" y="968951"/>
                    <a:pt x="109260" y="933879"/>
                  </a:cubicBezTo>
                  <a:cubicBezTo>
                    <a:pt x="110159" y="931632"/>
                    <a:pt x="111058" y="929833"/>
                    <a:pt x="111958" y="928034"/>
                  </a:cubicBezTo>
                  <a:cubicBezTo>
                    <a:pt x="125446" y="931632"/>
                    <a:pt x="140284" y="933879"/>
                    <a:pt x="153323" y="939724"/>
                  </a:cubicBezTo>
                  <a:cubicBezTo>
                    <a:pt x="173107" y="948718"/>
                    <a:pt x="191992" y="959958"/>
                    <a:pt x="211326" y="969850"/>
                  </a:cubicBezTo>
                  <a:cubicBezTo>
                    <a:pt x="250443" y="990084"/>
                    <a:pt x="276072" y="987835"/>
                    <a:pt x="309345" y="959059"/>
                  </a:cubicBezTo>
                  <a:cubicBezTo>
                    <a:pt x="321934" y="948268"/>
                    <a:pt x="334524" y="935679"/>
                    <a:pt x="342168" y="921290"/>
                  </a:cubicBezTo>
                  <a:cubicBezTo>
                    <a:pt x="370944" y="868233"/>
                    <a:pt x="416356" y="846651"/>
                    <a:pt x="474358" y="847101"/>
                  </a:cubicBezTo>
                  <a:cubicBezTo>
                    <a:pt x="538655" y="847550"/>
                    <a:pt x="602952" y="846651"/>
                    <a:pt x="667249" y="847550"/>
                  </a:cubicBezTo>
                  <a:cubicBezTo>
                    <a:pt x="682087" y="847550"/>
                    <a:pt x="688831" y="843054"/>
                    <a:pt x="694677" y="829565"/>
                  </a:cubicBezTo>
                  <a:cubicBezTo>
                    <a:pt x="749082" y="707716"/>
                    <a:pt x="806634" y="587215"/>
                    <a:pt x="883521" y="477056"/>
                  </a:cubicBezTo>
                  <a:cubicBezTo>
                    <a:pt x="913646" y="433892"/>
                    <a:pt x="946918" y="392976"/>
                    <a:pt x="989183" y="361052"/>
                  </a:cubicBezTo>
                  <a:cubicBezTo>
                    <a:pt x="1026503" y="332725"/>
                    <a:pt x="1066969" y="316089"/>
                    <a:pt x="1116878" y="330927"/>
                  </a:cubicBezTo>
                  <a:cubicBezTo>
                    <a:pt x="1083606" y="301251"/>
                    <a:pt x="1050333" y="271576"/>
                    <a:pt x="1014363" y="239652"/>
                  </a:cubicBezTo>
                  <a:cubicBezTo>
                    <a:pt x="1084055" y="239652"/>
                    <a:pt x="1150600" y="239652"/>
                    <a:pt x="1218494" y="239652"/>
                  </a:cubicBezTo>
                  <a:cubicBezTo>
                    <a:pt x="1227487" y="192891"/>
                    <a:pt x="1263457" y="174456"/>
                    <a:pt x="1301675" y="158719"/>
                  </a:cubicBezTo>
                  <a:cubicBezTo>
                    <a:pt x="1314265" y="153773"/>
                    <a:pt x="1317862" y="147928"/>
                    <a:pt x="1316963" y="134439"/>
                  </a:cubicBezTo>
                  <a:cubicBezTo>
                    <a:pt x="1312916" y="89926"/>
                    <a:pt x="1310668" y="44963"/>
                    <a:pt x="1307970" y="0"/>
                  </a:cubicBezTo>
                  <a:close/>
                </a:path>
              </a:pathLst>
            </a:custGeom>
            <a:solidFill>
              <a:srgbClr val="000000"/>
            </a:solidFill>
            <a:ln w="44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" name="Group 38">
            <a:extLst>
              <a:ext uri="{FF2B5EF4-FFF2-40B4-BE49-F238E27FC236}">
                <a16:creationId xmlns:a16="http://schemas.microsoft.com/office/drawing/2014/main" id="{05528218-1410-46FA-84C6-A88C2F79CD1B}"/>
              </a:ext>
            </a:extLst>
          </p:cNvPr>
          <p:cNvGrpSpPr/>
          <p:nvPr/>
        </p:nvGrpSpPr>
        <p:grpSpPr>
          <a:xfrm>
            <a:off x="1569413" y="1768065"/>
            <a:ext cx="3751102" cy="912984"/>
            <a:chOff x="827584" y="4922584"/>
            <a:chExt cx="1830680" cy="91298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143F6C-4C13-4840-B1F8-D20341833116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D241B2-EEA6-4CE1-AD58-57A2AD95D572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41">
            <a:extLst>
              <a:ext uri="{FF2B5EF4-FFF2-40B4-BE49-F238E27FC236}">
                <a16:creationId xmlns:a16="http://schemas.microsoft.com/office/drawing/2014/main" id="{3D7DBB21-05A3-486A-97E2-0DE8AE03D822}"/>
              </a:ext>
            </a:extLst>
          </p:cNvPr>
          <p:cNvGrpSpPr/>
          <p:nvPr/>
        </p:nvGrpSpPr>
        <p:grpSpPr>
          <a:xfrm>
            <a:off x="1569413" y="2992559"/>
            <a:ext cx="3751102" cy="912984"/>
            <a:chOff x="827584" y="4922584"/>
            <a:chExt cx="1830680" cy="9129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71927D-15B5-45B3-8E26-F2820EA76AB4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F96473-C7F7-4290-847B-B0F9134E44D9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44">
            <a:extLst>
              <a:ext uri="{FF2B5EF4-FFF2-40B4-BE49-F238E27FC236}">
                <a16:creationId xmlns:a16="http://schemas.microsoft.com/office/drawing/2014/main" id="{1E513F7F-DD56-4CB0-AB8B-60CD704E38C8}"/>
              </a:ext>
            </a:extLst>
          </p:cNvPr>
          <p:cNvGrpSpPr/>
          <p:nvPr/>
        </p:nvGrpSpPr>
        <p:grpSpPr>
          <a:xfrm>
            <a:off x="1569413" y="4217053"/>
            <a:ext cx="3751102" cy="912984"/>
            <a:chOff x="827584" y="4922584"/>
            <a:chExt cx="1830680" cy="9129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C63103-1C4D-4D7A-A7BD-1E7DC513611A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961D38-59E9-4EDD-8E9B-0B071D198F5C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47">
            <a:extLst>
              <a:ext uri="{FF2B5EF4-FFF2-40B4-BE49-F238E27FC236}">
                <a16:creationId xmlns:a16="http://schemas.microsoft.com/office/drawing/2014/main" id="{2E8A9C31-8C84-46D3-82DC-2FFA18A0AA00}"/>
              </a:ext>
            </a:extLst>
          </p:cNvPr>
          <p:cNvGrpSpPr/>
          <p:nvPr/>
        </p:nvGrpSpPr>
        <p:grpSpPr>
          <a:xfrm>
            <a:off x="1569413" y="5441547"/>
            <a:ext cx="3751102" cy="912984"/>
            <a:chOff x="827584" y="4922584"/>
            <a:chExt cx="1830680" cy="9129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CB28A9-A9D3-4386-84D2-8BC363DFB66D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18CB89-01A3-430F-9CCD-40ACBDB4DD10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22893DC-D3CF-48C0-9281-219360BA347F}"/>
              </a:ext>
            </a:extLst>
          </p:cNvPr>
          <p:cNvSpPr txBox="1"/>
          <p:nvPr/>
        </p:nvSpPr>
        <p:spPr>
          <a:xfrm>
            <a:off x="726328" y="503469"/>
            <a:ext cx="6186895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1CD32B4E-3B9A-45B0-BA81-8605429C1787}"/>
              </a:ext>
            </a:extLst>
          </p:cNvPr>
          <p:cNvSpPr txBox="1">
            <a:spLocks/>
          </p:cNvSpPr>
          <p:nvPr/>
        </p:nvSpPr>
        <p:spPr>
          <a:xfrm>
            <a:off x="865755" y="1245595"/>
            <a:ext cx="6186895" cy="477613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20" name="Graphic 17">
            <a:extLst>
              <a:ext uri="{FF2B5EF4-FFF2-40B4-BE49-F238E27FC236}">
                <a16:creationId xmlns:a16="http://schemas.microsoft.com/office/drawing/2014/main" id="{7553DCD1-9A51-4D37-B85D-5D67CA28378D}"/>
              </a:ext>
            </a:extLst>
          </p:cNvPr>
          <p:cNvSpPr/>
          <p:nvPr/>
        </p:nvSpPr>
        <p:spPr>
          <a:xfrm>
            <a:off x="698752" y="4269762"/>
            <a:ext cx="646540" cy="786574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accent4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20">
            <a:extLst>
              <a:ext uri="{FF2B5EF4-FFF2-40B4-BE49-F238E27FC236}">
                <a16:creationId xmlns:a16="http://schemas.microsoft.com/office/drawing/2014/main" id="{4E5FEFD7-8182-481B-9227-B4017E4B51DC}"/>
              </a:ext>
            </a:extLst>
          </p:cNvPr>
          <p:cNvSpPr/>
          <p:nvPr/>
        </p:nvSpPr>
        <p:spPr>
          <a:xfrm>
            <a:off x="732687" y="1831780"/>
            <a:ext cx="578670" cy="770958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51">
            <a:extLst>
              <a:ext uri="{FF2B5EF4-FFF2-40B4-BE49-F238E27FC236}">
                <a16:creationId xmlns:a16="http://schemas.microsoft.com/office/drawing/2014/main" id="{40A2BF0C-F21F-403B-92F8-CA1B9E80AB4C}"/>
              </a:ext>
            </a:extLst>
          </p:cNvPr>
          <p:cNvSpPr/>
          <p:nvPr/>
        </p:nvSpPr>
        <p:spPr>
          <a:xfrm>
            <a:off x="762072" y="5542579"/>
            <a:ext cx="519900" cy="695147"/>
          </a:xfrm>
          <a:custGeom>
            <a:avLst/>
            <a:gdLst>
              <a:gd name="connsiteX0" fmla="*/ 220972 w 490406"/>
              <a:gd name="connsiteY0" fmla="*/ 218974 h 655710"/>
              <a:gd name="connsiteX1" fmla="*/ 220972 w 490406"/>
              <a:gd name="connsiteY1" fmla="*/ 315121 h 655710"/>
              <a:gd name="connsiteX2" fmla="*/ 131646 w 490406"/>
              <a:gd name="connsiteY2" fmla="*/ 315121 h 655710"/>
              <a:gd name="connsiteX3" fmla="*/ 131646 w 490406"/>
              <a:gd name="connsiteY3" fmla="*/ 365631 h 655710"/>
              <a:gd name="connsiteX4" fmla="*/ 220972 w 490406"/>
              <a:gd name="connsiteY4" fmla="*/ 365631 h 655710"/>
              <a:gd name="connsiteX5" fmla="*/ 220972 w 490406"/>
              <a:gd name="connsiteY5" fmla="*/ 559548 h 655710"/>
              <a:gd name="connsiteX6" fmla="*/ 278303 w 490406"/>
              <a:gd name="connsiteY6" fmla="*/ 559548 h 655710"/>
              <a:gd name="connsiteX7" fmla="*/ 278303 w 490406"/>
              <a:gd name="connsiteY7" fmla="*/ 365631 h 655710"/>
              <a:gd name="connsiteX8" fmla="*/ 368278 w 490406"/>
              <a:gd name="connsiteY8" fmla="*/ 365631 h 655710"/>
              <a:gd name="connsiteX9" fmla="*/ 368278 w 490406"/>
              <a:gd name="connsiteY9" fmla="*/ 315121 h 655710"/>
              <a:gd name="connsiteX10" fmla="*/ 278303 w 490406"/>
              <a:gd name="connsiteY10" fmla="*/ 315121 h 655710"/>
              <a:gd name="connsiteX11" fmla="*/ 278303 w 490406"/>
              <a:gd name="connsiteY11" fmla="*/ 218974 h 655710"/>
              <a:gd name="connsiteX12" fmla="*/ 48957 w 490406"/>
              <a:gd name="connsiteY12" fmla="*/ 29696 h 655710"/>
              <a:gd name="connsiteX13" fmla="*/ 32001 w 490406"/>
              <a:gd name="connsiteY13" fmla="*/ 46652 h 655710"/>
              <a:gd name="connsiteX14" fmla="*/ 32001 w 490406"/>
              <a:gd name="connsiteY14" fmla="*/ 78300 h 655710"/>
              <a:gd name="connsiteX15" fmla="*/ 48957 w 490406"/>
              <a:gd name="connsiteY15" fmla="*/ 95255 h 655710"/>
              <a:gd name="connsiteX16" fmla="*/ 397424 w 490406"/>
              <a:gd name="connsiteY16" fmla="*/ 95255 h 655710"/>
              <a:gd name="connsiteX17" fmla="*/ 387274 w 490406"/>
              <a:gd name="connsiteY17" fmla="*/ 63396 h 655710"/>
              <a:gd name="connsiteX18" fmla="*/ 397424 w 490406"/>
              <a:gd name="connsiteY18" fmla="*/ 29696 h 655710"/>
              <a:gd name="connsiteX19" fmla="*/ 88120 w 490406"/>
              <a:gd name="connsiteY19" fmla="*/ 370 h 655710"/>
              <a:gd name="connsiteX20" fmla="*/ 422198 w 490406"/>
              <a:gd name="connsiteY20" fmla="*/ 695 h 655710"/>
              <a:gd name="connsiteX21" fmla="*/ 444692 w 490406"/>
              <a:gd name="connsiteY21" fmla="*/ 898 h 655710"/>
              <a:gd name="connsiteX22" fmla="*/ 459796 w 490406"/>
              <a:gd name="connsiteY22" fmla="*/ 12064 h 655710"/>
              <a:gd name="connsiteX23" fmla="*/ 455622 w 490406"/>
              <a:gd name="connsiteY23" fmla="*/ 25011 h 655710"/>
              <a:gd name="connsiteX24" fmla="*/ 448713 w 490406"/>
              <a:gd name="connsiteY24" fmla="*/ 29696 h 655710"/>
              <a:gd name="connsiteX25" fmla="*/ 425272 w 490406"/>
              <a:gd name="connsiteY25" fmla="*/ 61663 h 655710"/>
              <a:gd name="connsiteX26" fmla="*/ 454504 w 490406"/>
              <a:gd name="connsiteY26" fmla="*/ 96622 h 655710"/>
              <a:gd name="connsiteX27" fmla="*/ 490406 w 490406"/>
              <a:gd name="connsiteY27" fmla="*/ 142481 h 655710"/>
              <a:gd name="connsiteX28" fmla="*/ 490406 w 490406"/>
              <a:gd name="connsiteY28" fmla="*/ 254322 h 655710"/>
              <a:gd name="connsiteX29" fmla="*/ 490406 w 490406"/>
              <a:gd name="connsiteY29" fmla="*/ 254323 h 655710"/>
              <a:gd name="connsiteX30" fmla="*/ 490406 w 490406"/>
              <a:gd name="connsiteY30" fmla="*/ 570101 h 655710"/>
              <a:gd name="connsiteX31" fmla="*/ 490406 w 490406"/>
              <a:gd name="connsiteY31" fmla="*/ 570103 h 655710"/>
              <a:gd name="connsiteX32" fmla="*/ 490406 w 490406"/>
              <a:gd name="connsiteY32" fmla="*/ 609729 h 655710"/>
              <a:gd name="connsiteX33" fmla="*/ 444425 w 490406"/>
              <a:gd name="connsiteY33" fmla="*/ 655710 h 655710"/>
              <a:gd name="connsiteX34" fmla="*/ 404797 w 490406"/>
              <a:gd name="connsiteY34" fmla="*/ 655710 h 655710"/>
              <a:gd name="connsiteX35" fmla="*/ 170964 w 490406"/>
              <a:gd name="connsiteY35" fmla="*/ 655710 h 655710"/>
              <a:gd name="connsiteX36" fmla="*/ 85609 w 490406"/>
              <a:gd name="connsiteY36" fmla="*/ 655710 h 655710"/>
              <a:gd name="connsiteX37" fmla="*/ 0 w 490406"/>
              <a:gd name="connsiteY37" fmla="*/ 570101 h 655710"/>
              <a:gd name="connsiteX38" fmla="*/ 0 w 490406"/>
              <a:gd name="connsiteY38" fmla="*/ 254323 h 655710"/>
              <a:gd name="connsiteX39" fmla="*/ 531 w 490406"/>
              <a:gd name="connsiteY39" fmla="*/ 249058 h 655710"/>
              <a:gd name="connsiteX40" fmla="*/ 418 w 490406"/>
              <a:gd name="connsiteY40" fmla="*/ 89046 h 655710"/>
              <a:gd name="connsiteX41" fmla="*/ 88120 w 490406"/>
              <a:gd name="connsiteY41" fmla="*/ 370 h 65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90406" h="655710">
                <a:moveTo>
                  <a:pt x="220972" y="218974"/>
                </a:moveTo>
                <a:lnTo>
                  <a:pt x="220972" y="315121"/>
                </a:lnTo>
                <a:lnTo>
                  <a:pt x="131646" y="315121"/>
                </a:lnTo>
                <a:lnTo>
                  <a:pt x="131646" y="365631"/>
                </a:lnTo>
                <a:lnTo>
                  <a:pt x="220972" y="365631"/>
                </a:lnTo>
                <a:lnTo>
                  <a:pt x="220972" y="559548"/>
                </a:lnTo>
                <a:lnTo>
                  <a:pt x="278303" y="559548"/>
                </a:lnTo>
                <a:lnTo>
                  <a:pt x="278303" y="365631"/>
                </a:lnTo>
                <a:lnTo>
                  <a:pt x="368278" y="365631"/>
                </a:lnTo>
                <a:lnTo>
                  <a:pt x="368278" y="315121"/>
                </a:lnTo>
                <a:lnTo>
                  <a:pt x="278303" y="315121"/>
                </a:lnTo>
                <a:lnTo>
                  <a:pt x="278303" y="218974"/>
                </a:lnTo>
                <a:close/>
                <a:moveTo>
                  <a:pt x="48957" y="29696"/>
                </a:moveTo>
                <a:cubicBezTo>
                  <a:pt x="39592" y="29696"/>
                  <a:pt x="32001" y="37287"/>
                  <a:pt x="32001" y="46652"/>
                </a:cubicBezTo>
                <a:lnTo>
                  <a:pt x="32001" y="78300"/>
                </a:lnTo>
                <a:cubicBezTo>
                  <a:pt x="32001" y="87664"/>
                  <a:pt x="39592" y="95255"/>
                  <a:pt x="48957" y="95255"/>
                </a:cubicBezTo>
                <a:lnTo>
                  <a:pt x="397424" y="95255"/>
                </a:lnTo>
                <a:cubicBezTo>
                  <a:pt x="394311" y="84906"/>
                  <a:pt x="387950" y="79024"/>
                  <a:pt x="387274" y="63396"/>
                </a:cubicBezTo>
                <a:cubicBezTo>
                  <a:pt x="387138" y="49050"/>
                  <a:pt x="393093" y="39576"/>
                  <a:pt x="397424" y="29696"/>
                </a:cubicBezTo>
                <a:close/>
                <a:moveTo>
                  <a:pt x="88120" y="370"/>
                </a:moveTo>
                <a:lnTo>
                  <a:pt x="422198" y="695"/>
                </a:lnTo>
                <a:cubicBezTo>
                  <a:pt x="428532" y="695"/>
                  <a:pt x="438426" y="-997"/>
                  <a:pt x="444692" y="898"/>
                </a:cubicBezTo>
                <a:cubicBezTo>
                  <a:pt x="450958" y="2793"/>
                  <a:pt x="457035" y="3131"/>
                  <a:pt x="459796" y="12064"/>
                </a:cubicBezTo>
                <a:cubicBezTo>
                  <a:pt x="461562" y="17850"/>
                  <a:pt x="458307" y="21877"/>
                  <a:pt x="455622" y="25011"/>
                </a:cubicBezTo>
                <a:lnTo>
                  <a:pt x="448713" y="29696"/>
                </a:lnTo>
                <a:cubicBezTo>
                  <a:pt x="440760" y="30102"/>
                  <a:pt x="424307" y="41577"/>
                  <a:pt x="425272" y="61663"/>
                </a:cubicBezTo>
                <a:cubicBezTo>
                  <a:pt x="426237" y="81750"/>
                  <a:pt x="439114" y="93912"/>
                  <a:pt x="454504" y="96622"/>
                </a:cubicBezTo>
                <a:cubicBezTo>
                  <a:pt x="475457" y="100909"/>
                  <a:pt x="490406" y="120261"/>
                  <a:pt x="490406" y="142481"/>
                </a:cubicBezTo>
                <a:lnTo>
                  <a:pt x="490406" y="254322"/>
                </a:lnTo>
                <a:cubicBezTo>
                  <a:pt x="490406" y="254322"/>
                  <a:pt x="490406" y="254323"/>
                  <a:pt x="490406" y="254323"/>
                </a:cubicBezTo>
                <a:lnTo>
                  <a:pt x="490406" y="570101"/>
                </a:lnTo>
                <a:cubicBezTo>
                  <a:pt x="490406" y="570102"/>
                  <a:pt x="490406" y="570102"/>
                  <a:pt x="490406" y="570103"/>
                </a:cubicBezTo>
                <a:lnTo>
                  <a:pt x="490406" y="609729"/>
                </a:lnTo>
                <a:cubicBezTo>
                  <a:pt x="490406" y="635124"/>
                  <a:pt x="469819" y="655710"/>
                  <a:pt x="444425" y="655710"/>
                </a:cubicBezTo>
                <a:lnTo>
                  <a:pt x="404797" y="655710"/>
                </a:lnTo>
                <a:lnTo>
                  <a:pt x="170964" y="655710"/>
                </a:lnTo>
                <a:lnTo>
                  <a:pt x="85609" y="655710"/>
                </a:lnTo>
                <a:cubicBezTo>
                  <a:pt x="38329" y="655710"/>
                  <a:pt x="0" y="617382"/>
                  <a:pt x="0" y="570101"/>
                </a:cubicBezTo>
                <a:lnTo>
                  <a:pt x="0" y="254323"/>
                </a:lnTo>
                <a:lnTo>
                  <a:pt x="531" y="249058"/>
                </a:lnTo>
                <a:cubicBezTo>
                  <a:pt x="493" y="195721"/>
                  <a:pt x="456" y="142384"/>
                  <a:pt x="418" y="89046"/>
                </a:cubicBezTo>
                <a:cubicBezTo>
                  <a:pt x="581" y="18235"/>
                  <a:pt x="17959" y="533"/>
                  <a:pt x="88120" y="37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Freeform: Shape 16">
            <a:extLst>
              <a:ext uri="{FF2B5EF4-FFF2-40B4-BE49-F238E27FC236}">
                <a16:creationId xmlns:a16="http://schemas.microsoft.com/office/drawing/2014/main" id="{27069EB3-0528-46EC-94D7-D05BC74398A0}"/>
              </a:ext>
            </a:extLst>
          </p:cNvPr>
          <p:cNvSpPr/>
          <p:nvPr/>
        </p:nvSpPr>
        <p:spPr>
          <a:xfrm>
            <a:off x="752823" y="2976637"/>
            <a:ext cx="592469" cy="919225"/>
          </a:xfrm>
          <a:custGeom>
            <a:avLst/>
            <a:gdLst>
              <a:gd name="connsiteX0" fmla="*/ 3916561 w 4420195"/>
              <a:gd name="connsiteY0" fmla="*/ 4367582 h 6858000"/>
              <a:gd name="connsiteX1" fmla="*/ 3585717 w 4420195"/>
              <a:gd name="connsiteY1" fmla="*/ 4378968 h 6858000"/>
              <a:gd name="connsiteX2" fmla="*/ 3414266 w 4420195"/>
              <a:gd name="connsiteY2" fmla="*/ 4360885 h 6858000"/>
              <a:gd name="connsiteX3" fmla="*/ 3394175 w 4420195"/>
              <a:gd name="connsiteY3" fmla="*/ 4347490 h 6858000"/>
              <a:gd name="connsiteX4" fmla="*/ 3275633 w 4420195"/>
              <a:gd name="connsiteY4" fmla="*/ 4173361 h 6858000"/>
              <a:gd name="connsiteX5" fmla="*/ 3226743 w 4420195"/>
              <a:gd name="connsiteY5" fmla="*/ 3900113 h 6858000"/>
              <a:gd name="connsiteX6" fmla="*/ 3107532 w 4420195"/>
              <a:gd name="connsiteY6" fmla="*/ 3341561 h 6858000"/>
              <a:gd name="connsiteX7" fmla="*/ 3022476 w 4420195"/>
              <a:gd name="connsiteY7" fmla="*/ 2869404 h 6858000"/>
              <a:gd name="connsiteX8" fmla="*/ 2966219 w 4420195"/>
              <a:gd name="connsiteY8" fmla="*/ 2568027 h 6858000"/>
              <a:gd name="connsiteX9" fmla="*/ 2780035 w 4420195"/>
              <a:gd name="connsiteY9" fmla="*/ 2172219 h 6858000"/>
              <a:gd name="connsiteX10" fmla="*/ 2546301 w 4420195"/>
              <a:gd name="connsiteY10" fmla="*/ 1704080 h 6858000"/>
              <a:gd name="connsiteX11" fmla="*/ 2406998 w 4420195"/>
              <a:gd name="connsiteY11" fmla="*/ 1124766 h 6858000"/>
              <a:gd name="connsiteX12" fmla="*/ 2329309 w 4420195"/>
              <a:gd name="connsiteY12" fmla="*/ 1055784 h 6858000"/>
              <a:gd name="connsiteX13" fmla="*/ 2127052 w 4420195"/>
              <a:gd name="connsiteY13" fmla="*/ 1144858 h 6858000"/>
              <a:gd name="connsiteX14" fmla="*/ 2013868 w 4420195"/>
              <a:gd name="connsiteY14" fmla="*/ 1131463 h 6858000"/>
              <a:gd name="connsiteX15" fmla="*/ 2012529 w 4420195"/>
              <a:gd name="connsiteY15" fmla="*/ 1129454 h 6858000"/>
              <a:gd name="connsiteX16" fmla="*/ 1796207 w 4420195"/>
              <a:gd name="connsiteY16" fmla="*/ 870270 h 6858000"/>
              <a:gd name="connsiteX17" fmla="*/ 1123132 w 4420195"/>
              <a:gd name="connsiteY17" fmla="*/ 281580 h 6858000"/>
              <a:gd name="connsiteX18" fmla="*/ 924893 w 4420195"/>
              <a:gd name="connsiteY18" fmla="*/ 158351 h 6858000"/>
              <a:gd name="connsiteX19" fmla="*/ 760809 w 4420195"/>
              <a:gd name="connsiteY19" fmla="*/ 204562 h 6858000"/>
              <a:gd name="connsiteX20" fmla="*/ 748085 w 4420195"/>
              <a:gd name="connsiteY20" fmla="*/ 217956 h 6858000"/>
              <a:gd name="connsiteX21" fmla="*/ 705892 w 4420195"/>
              <a:gd name="connsiteY21" fmla="*/ 219296 h 6858000"/>
              <a:gd name="connsiteX22" fmla="*/ 612130 w 4420195"/>
              <a:gd name="connsiteY22" fmla="*/ 123525 h 6858000"/>
              <a:gd name="connsiteX23" fmla="*/ 511671 w 4420195"/>
              <a:gd name="connsiteY23" fmla="*/ 31772 h 6858000"/>
              <a:gd name="connsiteX24" fmla="*/ 230386 w 4420195"/>
              <a:gd name="connsiteY24" fmla="*/ 134910 h 6858000"/>
              <a:gd name="connsiteX25" fmla="*/ 212973 w 4420195"/>
              <a:gd name="connsiteY25" fmla="*/ 317746 h 6858000"/>
              <a:gd name="connsiteX26" fmla="*/ 184175 w 4420195"/>
              <a:gd name="connsiteY26" fmla="*/ 451691 h 6858000"/>
              <a:gd name="connsiteX27" fmla="*/ 145331 w 4420195"/>
              <a:gd name="connsiteY27" fmla="*/ 578939 h 6858000"/>
              <a:gd name="connsiteX28" fmla="*/ 163413 w 4420195"/>
              <a:gd name="connsiteY28" fmla="*/ 726949 h 6858000"/>
              <a:gd name="connsiteX29" fmla="*/ 150019 w 4420195"/>
              <a:gd name="connsiteY29" fmla="*/ 826068 h 6858000"/>
              <a:gd name="connsiteX30" fmla="*/ 58936 w 4420195"/>
              <a:gd name="connsiteY30" fmla="*/ 1031004 h 6858000"/>
              <a:gd name="connsiteX31" fmla="*/ 42863 w 4420195"/>
              <a:gd name="connsiteY31" fmla="*/ 1393327 h 6858000"/>
              <a:gd name="connsiteX32" fmla="*/ 103138 w 4420195"/>
              <a:gd name="connsiteY32" fmla="*/ 1676621 h 6858000"/>
              <a:gd name="connsiteX33" fmla="*/ 113184 w 4420195"/>
              <a:gd name="connsiteY33" fmla="*/ 1751630 h 6858000"/>
              <a:gd name="connsiteX34" fmla="*/ 89074 w 4420195"/>
              <a:gd name="connsiteY34" fmla="*/ 1888254 h 6858000"/>
              <a:gd name="connsiteX35" fmla="*/ 14734 w 4420195"/>
              <a:gd name="connsiteY35" fmla="*/ 2306164 h 6858000"/>
              <a:gd name="connsiteX36" fmla="*/ 0 w 4420195"/>
              <a:gd name="connsiteY36" fmla="*/ 2438100 h 6858000"/>
              <a:gd name="connsiteX37" fmla="*/ 0 w 4420195"/>
              <a:gd name="connsiteY37" fmla="*/ 2577403 h 6858000"/>
              <a:gd name="connsiteX38" fmla="*/ 20092 w 4420195"/>
              <a:gd name="connsiteY38" fmla="*/ 2692596 h 6858000"/>
              <a:gd name="connsiteX39" fmla="*/ 134615 w 4420195"/>
              <a:gd name="connsiteY39" fmla="*/ 2911597 h 6858000"/>
              <a:gd name="connsiteX40" fmla="*/ 269230 w 4420195"/>
              <a:gd name="connsiteY40" fmla="*/ 3107827 h 6858000"/>
              <a:gd name="connsiteX41" fmla="*/ 396478 w 4420195"/>
              <a:gd name="connsiteY41" fmla="*/ 3469479 h 6858000"/>
              <a:gd name="connsiteX42" fmla="*/ 495598 w 4420195"/>
              <a:gd name="connsiteY42" fmla="*/ 3961058 h 6858000"/>
              <a:gd name="connsiteX43" fmla="*/ 726653 w 4420195"/>
              <a:gd name="connsiteY43" fmla="*/ 4571849 h 6858000"/>
              <a:gd name="connsiteX44" fmla="*/ 723975 w 4420195"/>
              <a:gd name="connsiteY44" fmla="*/ 4613372 h 6858000"/>
              <a:gd name="connsiteX45" fmla="*/ 504974 w 4420195"/>
              <a:gd name="connsiteY45" fmla="*/ 5017217 h 6858000"/>
              <a:gd name="connsiteX46" fmla="*/ 395808 w 4420195"/>
              <a:gd name="connsiteY46" fmla="*/ 5738513 h 6858000"/>
              <a:gd name="connsiteX47" fmla="*/ 575965 w 4420195"/>
              <a:gd name="connsiteY47" fmla="*/ 6320505 h 6858000"/>
              <a:gd name="connsiteX48" fmla="*/ 1011287 w 4420195"/>
              <a:gd name="connsiteY48" fmla="*/ 6702249 h 6858000"/>
              <a:gd name="connsiteX49" fmla="*/ 1997125 w 4420195"/>
              <a:gd name="connsiteY49" fmla="*/ 6457799 h 6858000"/>
              <a:gd name="connsiteX50" fmla="*/ 2287117 w 4420195"/>
              <a:gd name="connsiteY50" fmla="*/ 5920009 h 6858000"/>
              <a:gd name="connsiteX51" fmla="*/ 2355429 w 4420195"/>
              <a:gd name="connsiteY51" fmla="*/ 5601889 h 6858000"/>
              <a:gd name="connsiteX52" fmla="*/ 2363465 w 4420195"/>
              <a:gd name="connsiteY52" fmla="*/ 5511476 h 6858000"/>
              <a:gd name="connsiteX53" fmla="*/ 2373511 w 4420195"/>
              <a:gd name="connsiteY53" fmla="*/ 5473971 h 6858000"/>
              <a:gd name="connsiteX54" fmla="*/ 2407667 w 4420195"/>
              <a:gd name="connsiteY54" fmla="*/ 5501430 h 6858000"/>
              <a:gd name="connsiteX55" fmla="*/ 2642741 w 4420195"/>
              <a:gd name="connsiteY55" fmla="*/ 5828926 h 6858000"/>
              <a:gd name="connsiteX56" fmla="*/ 2645420 w 4420195"/>
              <a:gd name="connsiteY56" fmla="*/ 5849017 h 6858000"/>
              <a:gd name="connsiteX57" fmla="*/ 2550319 w 4420195"/>
              <a:gd name="connsiteY57" fmla="*/ 6360689 h 6858000"/>
              <a:gd name="connsiteX58" fmla="*/ 2534246 w 4420195"/>
              <a:gd name="connsiteY58" fmla="*/ 6461148 h 6858000"/>
              <a:gd name="connsiteX59" fmla="*/ 2542952 w 4420195"/>
              <a:gd name="connsiteY59" fmla="*/ 6483249 h 6858000"/>
              <a:gd name="connsiteX60" fmla="*/ 2579787 w 4420195"/>
              <a:gd name="connsiteY60" fmla="*/ 6509368 h 6858000"/>
              <a:gd name="connsiteX61" fmla="*/ 3151734 w 4420195"/>
              <a:gd name="connsiteY61" fmla="*/ 6794002 h 6858000"/>
              <a:gd name="connsiteX62" fmla="*/ 3372743 w 4420195"/>
              <a:gd name="connsiteY62" fmla="*/ 6860975 h 6858000"/>
              <a:gd name="connsiteX63" fmla="*/ 3453110 w 4420195"/>
              <a:gd name="connsiteY63" fmla="*/ 6860975 h 6858000"/>
              <a:gd name="connsiteX64" fmla="*/ 3473872 w 4420195"/>
              <a:gd name="connsiteY64" fmla="*/ 6856286 h 6858000"/>
              <a:gd name="connsiteX65" fmla="*/ 3550891 w 4420195"/>
              <a:gd name="connsiteY65" fmla="*/ 6789314 h 6858000"/>
              <a:gd name="connsiteX66" fmla="*/ 3570983 w 4420195"/>
              <a:gd name="connsiteY66" fmla="*/ 6720332 h 6858000"/>
              <a:gd name="connsiteX67" fmla="*/ 3727029 w 4420195"/>
              <a:gd name="connsiteY67" fmla="*/ 6055293 h 6858000"/>
              <a:gd name="connsiteX68" fmla="*/ 3994250 w 4420195"/>
              <a:gd name="connsiteY68" fmla="*/ 5222823 h 6858000"/>
              <a:gd name="connsiteX69" fmla="*/ 4417517 w 4420195"/>
              <a:gd name="connsiteY69" fmla="*/ 4559124 h 6858000"/>
              <a:gd name="connsiteX70" fmla="*/ 4425554 w 4420195"/>
              <a:gd name="connsiteY70" fmla="*/ 4546399 h 6858000"/>
              <a:gd name="connsiteX71" fmla="*/ 3916561 w 4420195"/>
              <a:gd name="connsiteY71" fmla="*/ 4367582 h 6858000"/>
              <a:gd name="connsiteX72" fmla="*/ 139973 w 4420195"/>
              <a:gd name="connsiteY72" fmla="*/ 998188 h 6858000"/>
              <a:gd name="connsiteX73" fmla="*/ 162074 w 4420195"/>
              <a:gd name="connsiteY73" fmla="*/ 918490 h 6858000"/>
              <a:gd name="connsiteX74" fmla="*/ 170111 w 4420195"/>
              <a:gd name="connsiteY74" fmla="*/ 903087 h 6858000"/>
              <a:gd name="connsiteX75" fmla="*/ 259184 w 4420195"/>
              <a:gd name="connsiteY75" fmla="*/ 1283491 h 6858000"/>
              <a:gd name="connsiteX76" fmla="*/ 229716 w 4420195"/>
              <a:gd name="connsiteY76" fmla="*/ 1451593 h 6858000"/>
              <a:gd name="connsiteX77" fmla="*/ 205606 w 4420195"/>
              <a:gd name="connsiteY77" fmla="*/ 1492446 h 6858000"/>
              <a:gd name="connsiteX78" fmla="*/ 194890 w 4420195"/>
              <a:gd name="connsiteY78" fmla="*/ 1516556 h 6858000"/>
              <a:gd name="connsiteX79" fmla="*/ 163413 w 4420195"/>
              <a:gd name="connsiteY79" fmla="*/ 1539327 h 6858000"/>
              <a:gd name="connsiteX80" fmla="*/ 143991 w 4420195"/>
              <a:gd name="connsiteY80" fmla="*/ 1507180 h 6858000"/>
              <a:gd name="connsiteX81" fmla="*/ 131266 w 4420195"/>
              <a:gd name="connsiteY81" fmla="*/ 1406721 h 6858000"/>
              <a:gd name="connsiteX82" fmla="*/ 139973 w 4420195"/>
              <a:gd name="connsiteY82" fmla="*/ 998188 h 6858000"/>
              <a:gd name="connsiteX83" fmla="*/ 2101602 w 4420195"/>
              <a:gd name="connsiteY83" fmla="*/ 5315915 h 6858000"/>
              <a:gd name="connsiteX84" fmla="*/ 1940198 w 4420195"/>
              <a:gd name="connsiteY84" fmla="*/ 5611265 h 6858000"/>
              <a:gd name="connsiteX85" fmla="*/ 1567830 w 4420195"/>
              <a:gd name="connsiteY85" fmla="*/ 5892550 h 6858000"/>
              <a:gd name="connsiteX86" fmla="*/ 1237655 w 4420195"/>
              <a:gd name="connsiteY86" fmla="*/ 5909293 h 6858000"/>
              <a:gd name="connsiteX87" fmla="*/ 1040086 w 4420195"/>
              <a:gd name="connsiteY87" fmla="*/ 5717751 h 6858000"/>
              <a:gd name="connsiteX88" fmla="*/ 1053480 w 4420195"/>
              <a:gd name="connsiteY88" fmla="*/ 5310558 h 6858000"/>
              <a:gd name="connsiteX89" fmla="*/ 1090315 w 4420195"/>
              <a:gd name="connsiteY89" fmla="*/ 5101603 h 6858000"/>
              <a:gd name="connsiteX90" fmla="*/ 1062856 w 4420195"/>
              <a:gd name="connsiteY90" fmla="*/ 4941538 h 6858000"/>
              <a:gd name="connsiteX91" fmla="*/ 967085 w 4420195"/>
              <a:gd name="connsiteY91" fmla="*/ 4770088 h 6858000"/>
              <a:gd name="connsiteX92" fmla="*/ 743397 w 4420195"/>
              <a:gd name="connsiteY92" fmla="*/ 4394371 h 6858000"/>
              <a:gd name="connsiteX93" fmla="*/ 537791 w 4420195"/>
              <a:gd name="connsiteY93" fmla="*/ 3850554 h 6858000"/>
              <a:gd name="connsiteX94" fmla="*/ 478855 w 4420195"/>
              <a:gd name="connsiteY94" fmla="*/ 3544488 h 6858000"/>
              <a:gd name="connsiteX95" fmla="*/ 208285 w 4420195"/>
              <a:gd name="connsiteY95" fmla="*/ 2847973 h 6858000"/>
              <a:gd name="connsiteX96" fmla="*/ 111844 w 4420195"/>
              <a:gd name="connsiteY96" fmla="*/ 2549275 h 6858000"/>
              <a:gd name="connsiteX97" fmla="*/ 160065 w 4420195"/>
              <a:gd name="connsiteY97" fmla="*/ 2076448 h 6858000"/>
              <a:gd name="connsiteX98" fmla="*/ 235744 w 4420195"/>
              <a:gd name="connsiteY98" fmla="*/ 1653180 h 6858000"/>
              <a:gd name="connsiteX99" fmla="*/ 263203 w 4420195"/>
              <a:gd name="connsiteY99" fmla="*/ 1525263 h 6858000"/>
              <a:gd name="connsiteX100" fmla="*/ 279946 w 4420195"/>
              <a:gd name="connsiteY100" fmla="*/ 1483740 h 6858000"/>
              <a:gd name="connsiteX101" fmla="*/ 293340 w 4420195"/>
              <a:gd name="connsiteY101" fmla="*/ 1506510 h 6858000"/>
              <a:gd name="connsiteX102" fmla="*/ 410542 w 4420195"/>
              <a:gd name="connsiteY102" fmla="*/ 1842043 h 6858000"/>
              <a:gd name="connsiteX103" fmla="*/ 410542 w 4420195"/>
              <a:gd name="connsiteY103" fmla="*/ 2411311 h 6858000"/>
              <a:gd name="connsiteX104" fmla="*/ 411882 w 4420195"/>
              <a:gd name="connsiteY104" fmla="*/ 2411311 h 6858000"/>
              <a:gd name="connsiteX105" fmla="*/ 472827 w 4420195"/>
              <a:gd name="connsiteY105" fmla="*/ 2630312 h 6858000"/>
              <a:gd name="connsiteX106" fmla="*/ 644277 w 4420195"/>
              <a:gd name="connsiteY106" fmla="*/ 2962496 h 6858000"/>
              <a:gd name="connsiteX107" fmla="*/ 747415 w 4420195"/>
              <a:gd name="connsiteY107" fmla="*/ 3170781 h 6858000"/>
              <a:gd name="connsiteX108" fmla="*/ 745406 w 4420195"/>
              <a:gd name="connsiteY108" fmla="*/ 3200919 h 6858000"/>
              <a:gd name="connsiteX109" fmla="*/ 662360 w 4420195"/>
              <a:gd name="connsiteY109" fmla="*/ 3344240 h 6858000"/>
              <a:gd name="connsiteX110" fmla="*/ 646956 w 4420195"/>
              <a:gd name="connsiteY110" fmla="*/ 3394469 h 6858000"/>
              <a:gd name="connsiteX111" fmla="*/ 656332 w 4420195"/>
              <a:gd name="connsiteY111" fmla="*/ 3400497 h 6858000"/>
              <a:gd name="connsiteX112" fmla="*/ 699195 w 4420195"/>
              <a:gd name="connsiteY112" fmla="*/ 3376387 h 6858000"/>
              <a:gd name="connsiteX113" fmla="*/ 846534 w 4420195"/>
              <a:gd name="connsiteY113" fmla="*/ 3289323 h 6858000"/>
              <a:gd name="connsiteX114" fmla="*/ 863278 w 4420195"/>
              <a:gd name="connsiteY114" fmla="*/ 3281286 h 6858000"/>
              <a:gd name="connsiteX115" fmla="*/ 955700 w 4420195"/>
              <a:gd name="connsiteY115" fmla="*/ 3323479 h 6858000"/>
              <a:gd name="connsiteX116" fmla="*/ 1044774 w 4420195"/>
              <a:gd name="connsiteY116" fmla="*/ 3697186 h 6858000"/>
              <a:gd name="connsiteX117" fmla="*/ 1674317 w 4420195"/>
              <a:gd name="connsiteY117" fmla="*/ 4889299 h 6858000"/>
              <a:gd name="connsiteX118" fmla="*/ 2012529 w 4420195"/>
              <a:gd name="connsiteY118" fmla="*/ 5175942 h 6858000"/>
              <a:gd name="connsiteX119" fmla="*/ 2076822 w 4420195"/>
              <a:gd name="connsiteY119" fmla="*/ 5227511 h 6858000"/>
              <a:gd name="connsiteX120" fmla="*/ 2101602 w 4420195"/>
              <a:gd name="connsiteY120" fmla="*/ 5315915 h 6858000"/>
              <a:gd name="connsiteX121" fmla="*/ 474166 w 4420195"/>
              <a:gd name="connsiteY121" fmla="*/ 2022870 h 6858000"/>
              <a:gd name="connsiteX122" fmla="*/ 573956 w 4420195"/>
              <a:gd name="connsiteY122" fmla="*/ 2302146 h 6858000"/>
              <a:gd name="connsiteX123" fmla="*/ 809030 w 4420195"/>
              <a:gd name="connsiteY123" fmla="*/ 2904230 h 6858000"/>
              <a:gd name="connsiteX124" fmla="*/ 879351 w 4420195"/>
              <a:gd name="connsiteY124" fmla="*/ 3080368 h 6858000"/>
              <a:gd name="connsiteX125" fmla="*/ 873324 w 4420195"/>
              <a:gd name="connsiteY125" fmla="*/ 3138634 h 6858000"/>
              <a:gd name="connsiteX126" fmla="*/ 827112 w 4420195"/>
              <a:gd name="connsiteY126" fmla="*/ 3108496 h 6858000"/>
              <a:gd name="connsiteX127" fmla="*/ 606772 w 4420195"/>
              <a:gd name="connsiteY127" fmla="*/ 2718046 h 6858000"/>
              <a:gd name="connsiteX128" fmla="*/ 474166 w 4420195"/>
              <a:gd name="connsiteY128" fmla="*/ 2406623 h 6858000"/>
              <a:gd name="connsiteX129" fmla="*/ 474166 w 4420195"/>
              <a:gd name="connsiteY129" fmla="*/ 2022870 h 6858000"/>
              <a:gd name="connsiteX130" fmla="*/ 3295725 w 4420195"/>
              <a:gd name="connsiteY130" fmla="*/ 4573858 h 6858000"/>
              <a:gd name="connsiteX131" fmla="*/ 2768650 w 4420195"/>
              <a:gd name="connsiteY131" fmla="*/ 5394943 h 6858000"/>
              <a:gd name="connsiteX132" fmla="*/ 2707035 w 4420195"/>
              <a:gd name="connsiteY132" fmla="*/ 5576439 h 6858000"/>
              <a:gd name="connsiteX133" fmla="*/ 2686943 w 4420195"/>
              <a:gd name="connsiteY133" fmla="*/ 5625999 h 6858000"/>
              <a:gd name="connsiteX134" fmla="*/ 2638053 w 4420195"/>
              <a:gd name="connsiteY134" fmla="*/ 5630017 h 6858000"/>
              <a:gd name="connsiteX135" fmla="*/ 2555007 w 4420195"/>
              <a:gd name="connsiteY135" fmla="*/ 5508796 h 6858000"/>
              <a:gd name="connsiteX136" fmla="*/ 2406998 w 4420195"/>
              <a:gd name="connsiteY136" fmla="*/ 5329310 h 6858000"/>
              <a:gd name="connsiteX137" fmla="*/ 2196034 w 4420195"/>
              <a:gd name="connsiteY137" fmla="*/ 5161208 h 6858000"/>
              <a:gd name="connsiteX138" fmla="*/ 1329407 w 4420195"/>
              <a:gd name="connsiteY138" fmla="*/ 4178050 h 6858000"/>
              <a:gd name="connsiteX139" fmla="*/ 1149251 w 4420195"/>
              <a:gd name="connsiteY139" fmla="*/ 3659681 h 6858000"/>
              <a:gd name="connsiteX140" fmla="*/ 816397 w 4420195"/>
              <a:gd name="connsiteY140" fmla="*/ 2691257 h 6858000"/>
              <a:gd name="connsiteX141" fmla="*/ 558552 w 4420195"/>
              <a:gd name="connsiteY141" fmla="*/ 1990053 h 6858000"/>
              <a:gd name="connsiteX142" fmla="*/ 386432 w 4420195"/>
              <a:gd name="connsiteY142" fmla="*/ 1405382 h 6858000"/>
              <a:gd name="connsiteX143" fmla="*/ 395139 w 4420195"/>
              <a:gd name="connsiteY143" fmla="*/ 1272106 h 6858000"/>
              <a:gd name="connsiteX144" fmla="*/ 500286 w 4420195"/>
              <a:gd name="connsiteY144" fmla="*/ 1282152 h 6858000"/>
              <a:gd name="connsiteX145" fmla="*/ 601415 w 4420195"/>
              <a:gd name="connsiteY145" fmla="*/ 1435519 h 6858000"/>
              <a:gd name="connsiteX146" fmla="*/ 820415 w 4420195"/>
              <a:gd name="connsiteY146" fmla="*/ 1836686 h 6858000"/>
              <a:gd name="connsiteX147" fmla="*/ 960388 w 4420195"/>
              <a:gd name="connsiteY147" fmla="*/ 2140072 h 6858000"/>
              <a:gd name="connsiteX148" fmla="*/ 1256407 w 4420195"/>
              <a:gd name="connsiteY148" fmla="*/ 2651743 h 6858000"/>
              <a:gd name="connsiteX149" fmla="*/ 1307306 w 4420195"/>
              <a:gd name="connsiteY149" fmla="*/ 2692596 h 6858000"/>
              <a:gd name="connsiteX150" fmla="*/ 1316013 w 4420195"/>
              <a:gd name="connsiteY150" fmla="*/ 2687238 h 6858000"/>
              <a:gd name="connsiteX151" fmla="*/ 1304628 w 4420195"/>
              <a:gd name="connsiteY151" fmla="*/ 2651743 h 6858000"/>
              <a:gd name="connsiteX152" fmla="*/ 1121792 w 4420195"/>
              <a:gd name="connsiteY152" fmla="*/ 2265311 h 6858000"/>
              <a:gd name="connsiteX153" fmla="*/ 889397 w 4420195"/>
              <a:gd name="connsiteY153" fmla="*/ 1740245 h 6858000"/>
              <a:gd name="connsiteX154" fmla="*/ 602084 w 4420195"/>
              <a:gd name="connsiteY154" fmla="*/ 1221877 h 6858000"/>
              <a:gd name="connsiteX155" fmla="*/ 454075 w 4420195"/>
              <a:gd name="connsiteY155" fmla="*/ 1111372 h 6858000"/>
              <a:gd name="connsiteX156" fmla="*/ 338882 w 4420195"/>
              <a:gd name="connsiteY156" fmla="*/ 1124766 h 6858000"/>
              <a:gd name="connsiteX157" fmla="*/ 304056 w 4420195"/>
              <a:gd name="connsiteY157" fmla="*/ 977426 h 6858000"/>
              <a:gd name="connsiteX158" fmla="*/ 304056 w 4420195"/>
              <a:gd name="connsiteY158" fmla="*/ 974747 h 6858000"/>
              <a:gd name="connsiteX159" fmla="*/ 264542 w 4420195"/>
              <a:gd name="connsiteY159" fmla="*/ 629838 h 6858000"/>
              <a:gd name="connsiteX160" fmla="*/ 259184 w 4420195"/>
              <a:gd name="connsiteY160" fmla="*/ 579609 h 6858000"/>
              <a:gd name="connsiteX161" fmla="*/ 315441 w 4420195"/>
              <a:gd name="connsiteY161" fmla="*/ 531388 h 6858000"/>
              <a:gd name="connsiteX162" fmla="*/ 479524 w 4420195"/>
              <a:gd name="connsiteY162" fmla="*/ 625820 h 6858000"/>
              <a:gd name="connsiteX163" fmla="*/ 580653 w 4420195"/>
              <a:gd name="connsiteY163" fmla="*/ 766462 h 6858000"/>
              <a:gd name="connsiteX164" fmla="*/ 817067 w 4420195"/>
              <a:gd name="connsiteY164" fmla="*/ 1128785 h 6858000"/>
              <a:gd name="connsiteX165" fmla="*/ 1038746 w 4420195"/>
              <a:gd name="connsiteY165" fmla="*/ 1389978 h 6858000"/>
              <a:gd name="connsiteX166" fmla="*/ 1421830 w 4420195"/>
              <a:gd name="connsiteY166" fmla="*/ 2050328 h 6858000"/>
              <a:gd name="connsiteX167" fmla="*/ 1603326 w 4420195"/>
              <a:gd name="connsiteY167" fmla="*/ 2445467 h 6858000"/>
              <a:gd name="connsiteX168" fmla="*/ 1646188 w 4420195"/>
              <a:gd name="connsiteY168" fmla="*/ 2505742 h 6858000"/>
              <a:gd name="connsiteX169" fmla="*/ 1655564 w 4420195"/>
              <a:gd name="connsiteY169" fmla="*/ 2501054 h 6858000"/>
              <a:gd name="connsiteX170" fmla="*/ 1650206 w 4420195"/>
              <a:gd name="connsiteY170" fmla="*/ 2468908 h 6858000"/>
              <a:gd name="connsiteX171" fmla="*/ 1417142 w 4420195"/>
              <a:gd name="connsiteY171" fmla="*/ 1773062 h 6858000"/>
              <a:gd name="connsiteX172" fmla="*/ 1136526 w 4420195"/>
              <a:gd name="connsiteY172" fmla="*/ 1323675 h 6858000"/>
              <a:gd name="connsiteX173" fmla="*/ 786929 w 4420195"/>
              <a:gd name="connsiteY173" fmla="*/ 876967 h 6858000"/>
              <a:gd name="connsiteX174" fmla="*/ 632222 w 4420195"/>
              <a:gd name="connsiteY174" fmla="*/ 629838 h 6858000"/>
              <a:gd name="connsiteX175" fmla="*/ 318120 w 4420195"/>
              <a:gd name="connsiteY175" fmla="*/ 411507 h 6858000"/>
              <a:gd name="connsiteX176" fmla="*/ 275258 w 4420195"/>
              <a:gd name="connsiteY176" fmla="*/ 355250 h 6858000"/>
              <a:gd name="connsiteX177" fmla="*/ 299368 w 4420195"/>
              <a:gd name="connsiteY177" fmla="*/ 197195 h 6858000"/>
              <a:gd name="connsiteX178" fmla="*/ 463451 w 4420195"/>
              <a:gd name="connsiteY178" fmla="*/ 130892 h 6858000"/>
              <a:gd name="connsiteX179" fmla="*/ 581323 w 4420195"/>
              <a:gd name="connsiteY179" fmla="*/ 238048 h 6858000"/>
              <a:gd name="connsiteX180" fmla="*/ 745406 w 4420195"/>
              <a:gd name="connsiteY180" fmla="*/ 466425 h 6858000"/>
              <a:gd name="connsiteX181" fmla="*/ 1134517 w 4420195"/>
              <a:gd name="connsiteY181" fmla="*/ 923848 h 6858000"/>
              <a:gd name="connsiteX182" fmla="*/ 1434554 w 4420195"/>
              <a:gd name="connsiteY182" fmla="*/ 1262060 h 6858000"/>
              <a:gd name="connsiteX183" fmla="*/ 1700436 w 4420195"/>
              <a:gd name="connsiteY183" fmla="*/ 1696713 h 6858000"/>
              <a:gd name="connsiteX184" fmla="*/ 1884611 w 4420195"/>
              <a:gd name="connsiteY184" fmla="*/ 2070420 h 6858000"/>
              <a:gd name="connsiteX185" fmla="*/ 2039318 w 4420195"/>
              <a:gd name="connsiteY185" fmla="*/ 2277366 h 6858000"/>
              <a:gd name="connsiteX186" fmla="*/ 2153841 w 4420195"/>
              <a:gd name="connsiteY186" fmla="*/ 2349026 h 6858000"/>
              <a:gd name="connsiteX187" fmla="*/ 2181300 w 4420195"/>
              <a:gd name="connsiteY187" fmla="*/ 2351036 h 6858000"/>
              <a:gd name="connsiteX188" fmla="*/ 2175272 w 4420195"/>
              <a:gd name="connsiteY188" fmla="*/ 2321568 h 6858000"/>
              <a:gd name="connsiteX189" fmla="*/ 2119015 w 4420195"/>
              <a:gd name="connsiteY189" fmla="*/ 2243879 h 6858000"/>
              <a:gd name="connsiteX190" fmla="*/ 1841079 w 4420195"/>
              <a:gd name="connsiteY190" fmla="*/ 1748951 h 6858000"/>
              <a:gd name="connsiteX191" fmla="*/ 1601316 w 4420195"/>
              <a:gd name="connsiteY191" fmla="*/ 1302913 h 6858000"/>
              <a:gd name="connsiteX192" fmla="*/ 1331417 w 4420195"/>
              <a:gd name="connsiteY192" fmla="*/ 995509 h 6858000"/>
              <a:gd name="connsiteX193" fmla="*/ 937617 w 4420195"/>
              <a:gd name="connsiteY193" fmla="*/ 564205 h 6858000"/>
              <a:gd name="connsiteX194" fmla="*/ 806351 w 4420195"/>
              <a:gd name="connsiteY194" fmla="*/ 376012 h 6858000"/>
              <a:gd name="connsiteX195" fmla="*/ 832470 w 4420195"/>
              <a:gd name="connsiteY195" fmla="*/ 280241 h 6858000"/>
              <a:gd name="connsiteX196" fmla="*/ 848544 w 4420195"/>
              <a:gd name="connsiteY196" fmla="*/ 270865 h 6858000"/>
              <a:gd name="connsiteX197" fmla="*/ 964406 w 4420195"/>
              <a:gd name="connsiteY197" fmla="*/ 279571 h 6858000"/>
              <a:gd name="connsiteX198" fmla="*/ 1258416 w 4420195"/>
              <a:gd name="connsiteY198" fmla="*/ 541434 h 6858000"/>
              <a:gd name="connsiteX199" fmla="*/ 1662931 w 4420195"/>
              <a:gd name="connsiteY199" fmla="*/ 892371 h 6858000"/>
              <a:gd name="connsiteX200" fmla="*/ 1944886 w 4420195"/>
              <a:gd name="connsiteY200" fmla="*/ 1209152 h 6858000"/>
              <a:gd name="connsiteX201" fmla="*/ 2086868 w 4420195"/>
              <a:gd name="connsiteY201" fmla="*/ 1548703 h 6858000"/>
              <a:gd name="connsiteX202" fmla="*/ 2377530 w 4420195"/>
              <a:gd name="connsiteY202" fmla="*/ 2129356 h 6858000"/>
              <a:gd name="connsiteX203" fmla="*/ 2542282 w 4420195"/>
              <a:gd name="connsiteY203" fmla="*/ 2311522 h 6858000"/>
              <a:gd name="connsiteX204" fmla="*/ 2574429 w 4420195"/>
              <a:gd name="connsiteY204" fmla="*/ 2332283 h 6858000"/>
              <a:gd name="connsiteX205" fmla="*/ 2581127 w 4420195"/>
              <a:gd name="connsiteY205" fmla="*/ 2326256 h 6858000"/>
              <a:gd name="connsiteX206" fmla="*/ 2528218 w 4420195"/>
              <a:gd name="connsiteY206" fmla="*/ 2229815 h 6858000"/>
              <a:gd name="connsiteX207" fmla="*/ 2155850 w 4420195"/>
              <a:gd name="connsiteY207" fmla="*/ 1450253 h 6858000"/>
              <a:gd name="connsiteX208" fmla="*/ 2113657 w 4420195"/>
              <a:gd name="connsiteY208" fmla="*/ 1304253 h 6858000"/>
              <a:gd name="connsiteX209" fmla="*/ 2131740 w 4420195"/>
              <a:gd name="connsiteY209" fmla="*/ 1243978 h 6858000"/>
              <a:gd name="connsiteX210" fmla="*/ 2249612 w 4420195"/>
              <a:gd name="connsiteY210" fmla="*/ 1157583 h 6858000"/>
              <a:gd name="connsiteX211" fmla="*/ 2340695 w 4420195"/>
              <a:gd name="connsiteY211" fmla="*/ 1204464 h 6858000"/>
              <a:gd name="connsiteX212" fmla="*/ 2354759 w 4420195"/>
              <a:gd name="connsiteY212" fmla="*/ 1334391 h 6858000"/>
              <a:gd name="connsiteX213" fmla="*/ 2621310 w 4420195"/>
              <a:gd name="connsiteY213" fmla="*/ 2117971 h 6858000"/>
              <a:gd name="connsiteX214" fmla="*/ 2844999 w 4420195"/>
              <a:gd name="connsiteY214" fmla="*/ 2555302 h 6858000"/>
              <a:gd name="connsiteX215" fmla="*/ 2907953 w 4420195"/>
              <a:gd name="connsiteY215" fmla="*/ 2857349 h 6858000"/>
              <a:gd name="connsiteX216" fmla="*/ 2930724 w 4420195"/>
              <a:gd name="connsiteY216" fmla="*/ 3148010 h 6858000"/>
              <a:gd name="connsiteX217" fmla="*/ 2989660 w 4420195"/>
              <a:gd name="connsiteY217" fmla="*/ 3338213 h 6858000"/>
              <a:gd name="connsiteX218" fmla="*/ 3148385 w 4420195"/>
              <a:gd name="connsiteY218" fmla="*/ 3943645 h 6858000"/>
              <a:gd name="connsiteX219" fmla="*/ 3181202 w 4420195"/>
              <a:gd name="connsiteY219" fmla="*/ 4219573 h 6858000"/>
              <a:gd name="connsiteX220" fmla="*/ 3291037 w 4420195"/>
              <a:gd name="connsiteY220" fmla="*/ 4402408 h 6858000"/>
              <a:gd name="connsiteX221" fmla="*/ 3390826 w 4420195"/>
              <a:gd name="connsiteY221" fmla="*/ 4467372 h 6858000"/>
              <a:gd name="connsiteX222" fmla="*/ 3295725 w 4420195"/>
              <a:gd name="connsiteY222" fmla="*/ 45738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4420195" h="6858000">
                <a:moveTo>
                  <a:pt x="3916561" y="4367582"/>
                </a:moveTo>
                <a:cubicBezTo>
                  <a:pt x="3805387" y="4329408"/>
                  <a:pt x="3692203" y="4327399"/>
                  <a:pt x="3585717" y="4378968"/>
                </a:cubicBezTo>
                <a:cubicBezTo>
                  <a:pt x="3520753" y="4410445"/>
                  <a:pt x="3467845" y="4399059"/>
                  <a:pt x="3414266" y="4360885"/>
                </a:cubicBezTo>
                <a:cubicBezTo>
                  <a:pt x="3407569" y="4356197"/>
                  <a:pt x="3400872" y="4352179"/>
                  <a:pt x="3394175" y="4347490"/>
                </a:cubicBezTo>
                <a:cubicBezTo>
                  <a:pt x="3333230" y="4303958"/>
                  <a:pt x="3289028" y="4249041"/>
                  <a:pt x="3275633" y="4173361"/>
                </a:cubicBezTo>
                <a:cubicBezTo>
                  <a:pt x="3259560" y="4082279"/>
                  <a:pt x="3242147" y="3991196"/>
                  <a:pt x="3226743" y="3900113"/>
                </a:cubicBezTo>
                <a:cubicBezTo>
                  <a:pt x="3195266" y="3712590"/>
                  <a:pt x="3162449" y="3524397"/>
                  <a:pt x="3107532" y="3341561"/>
                </a:cubicBezTo>
                <a:cubicBezTo>
                  <a:pt x="3060651" y="3186854"/>
                  <a:pt x="3035201" y="3030138"/>
                  <a:pt x="3022476" y="2869404"/>
                </a:cubicBezTo>
                <a:cubicBezTo>
                  <a:pt x="3014440" y="2766936"/>
                  <a:pt x="2998366" y="2666477"/>
                  <a:pt x="2966219" y="2568027"/>
                </a:cubicBezTo>
                <a:cubicBezTo>
                  <a:pt x="2920678" y="2428054"/>
                  <a:pt x="2851026" y="2300136"/>
                  <a:pt x="2780035" y="2172219"/>
                </a:cubicBezTo>
                <a:cubicBezTo>
                  <a:pt x="2695650" y="2019521"/>
                  <a:pt x="2609255" y="1867493"/>
                  <a:pt x="2546301" y="1704080"/>
                </a:cubicBezTo>
                <a:cubicBezTo>
                  <a:pt x="2474640" y="1517226"/>
                  <a:pt x="2424411" y="1325014"/>
                  <a:pt x="2406998" y="1124766"/>
                </a:cubicBezTo>
                <a:cubicBezTo>
                  <a:pt x="2402310" y="1074537"/>
                  <a:pt x="2380209" y="1055115"/>
                  <a:pt x="2329309" y="1055784"/>
                </a:cubicBezTo>
                <a:cubicBezTo>
                  <a:pt x="2249612" y="1057124"/>
                  <a:pt x="2181300" y="1087262"/>
                  <a:pt x="2127052" y="1144858"/>
                </a:cubicBezTo>
                <a:cubicBezTo>
                  <a:pt x="2074144" y="1199776"/>
                  <a:pt x="2052712" y="1198436"/>
                  <a:pt x="2013868" y="1131463"/>
                </a:cubicBezTo>
                <a:cubicBezTo>
                  <a:pt x="2013198" y="1130794"/>
                  <a:pt x="2013198" y="1130124"/>
                  <a:pt x="2012529" y="1129454"/>
                </a:cubicBezTo>
                <a:cubicBezTo>
                  <a:pt x="1962299" y="1024977"/>
                  <a:pt x="1884611" y="942601"/>
                  <a:pt x="1796207" y="870270"/>
                </a:cubicBezTo>
                <a:cubicBezTo>
                  <a:pt x="1565821" y="681407"/>
                  <a:pt x="1333426" y="494553"/>
                  <a:pt x="1123132" y="281580"/>
                </a:cubicBezTo>
                <a:cubicBezTo>
                  <a:pt x="1067544" y="225323"/>
                  <a:pt x="1001911" y="181791"/>
                  <a:pt x="924893" y="158351"/>
                </a:cubicBezTo>
                <a:cubicBezTo>
                  <a:pt x="860599" y="138929"/>
                  <a:pt x="803002" y="144286"/>
                  <a:pt x="760809" y="204562"/>
                </a:cubicBezTo>
                <a:cubicBezTo>
                  <a:pt x="757461" y="209920"/>
                  <a:pt x="752103" y="213268"/>
                  <a:pt x="748085" y="217956"/>
                </a:cubicBezTo>
                <a:cubicBezTo>
                  <a:pt x="734690" y="233360"/>
                  <a:pt x="721296" y="236039"/>
                  <a:pt x="705892" y="219296"/>
                </a:cubicBezTo>
                <a:cubicBezTo>
                  <a:pt x="675084" y="186479"/>
                  <a:pt x="644277" y="154332"/>
                  <a:pt x="612130" y="123525"/>
                </a:cubicBezTo>
                <a:cubicBezTo>
                  <a:pt x="579314" y="92048"/>
                  <a:pt x="546497" y="60571"/>
                  <a:pt x="511671" y="31772"/>
                </a:cubicBezTo>
                <a:cubicBezTo>
                  <a:pt x="423267" y="-40558"/>
                  <a:pt x="251147" y="17708"/>
                  <a:pt x="230386" y="134910"/>
                </a:cubicBezTo>
                <a:cubicBezTo>
                  <a:pt x="219670" y="195186"/>
                  <a:pt x="219001" y="256801"/>
                  <a:pt x="212973" y="317746"/>
                </a:cubicBezTo>
                <a:cubicBezTo>
                  <a:pt x="208285" y="363287"/>
                  <a:pt x="214982" y="412177"/>
                  <a:pt x="184175" y="451691"/>
                </a:cubicBezTo>
                <a:cubicBezTo>
                  <a:pt x="154707" y="489865"/>
                  <a:pt x="141982" y="532728"/>
                  <a:pt x="145331" y="578939"/>
                </a:cubicBezTo>
                <a:cubicBezTo>
                  <a:pt x="148679" y="628499"/>
                  <a:pt x="157386" y="678059"/>
                  <a:pt x="163413" y="726949"/>
                </a:cubicBezTo>
                <a:cubicBezTo>
                  <a:pt x="167432" y="761105"/>
                  <a:pt x="178147" y="796600"/>
                  <a:pt x="150019" y="826068"/>
                </a:cubicBezTo>
                <a:cubicBezTo>
                  <a:pt x="95771" y="884334"/>
                  <a:pt x="73670" y="955995"/>
                  <a:pt x="58936" y="1031004"/>
                </a:cubicBezTo>
                <a:cubicBezTo>
                  <a:pt x="35496" y="1150886"/>
                  <a:pt x="32147" y="1272106"/>
                  <a:pt x="42863" y="1393327"/>
                </a:cubicBezTo>
                <a:cubicBezTo>
                  <a:pt x="51569" y="1490437"/>
                  <a:pt x="64963" y="1586208"/>
                  <a:pt x="103138" y="1676621"/>
                </a:cubicBezTo>
                <a:cubicBezTo>
                  <a:pt x="112514" y="1699392"/>
                  <a:pt x="115193" y="1726850"/>
                  <a:pt x="113184" y="1751630"/>
                </a:cubicBezTo>
                <a:cubicBezTo>
                  <a:pt x="108496" y="1797841"/>
                  <a:pt x="97780" y="1842713"/>
                  <a:pt x="89074" y="1888254"/>
                </a:cubicBezTo>
                <a:cubicBezTo>
                  <a:pt x="64294" y="2027558"/>
                  <a:pt x="38844" y="2166861"/>
                  <a:pt x="14734" y="2306164"/>
                </a:cubicBezTo>
                <a:cubicBezTo>
                  <a:pt x="7367" y="2349696"/>
                  <a:pt x="4688" y="2394568"/>
                  <a:pt x="0" y="2438100"/>
                </a:cubicBezTo>
                <a:cubicBezTo>
                  <a:pt x="0" y="2484311"/>
                  <a:pt x="0" y="2531192"/>
                  <a:pt x="0" y="2577403"/>
                </a:cubicBezTo>
                <a:cubicBezTo>
                  <a:pt x="6697" y="2615578"/>
                  <a:pt x="11385" y="2655091"/>
                  <a:pt x="20092" y="2692596"/>
                </a:cubicBezTo>
                <a:cubicBezTo>
                  <a:pt x="40184" y="2774972"/>
                  <a:pt x="89074" y="2842615"/>
                  <a:pt x="134615" y="2911597"/>
                </a:cubicBezTo>
                <a:cubicBezTo>
                  <a:pt x="178147" y="2977900"/>
                  <a:pt x="225028" y="3042193"/>
                  <a:pt x="269230" y="3107827"/>
                </a:cubicBezTo>
                <a:cubicBezTo>
                  <a:pt x="342900" y="3216992"/>
                  <a:pt x="383753" y="3338213"/>
                  <a:pt x="396478" y="3469479"/>
                </a:cubicBezTo>
                <a:cubicBezTo>
                  <a:pt x="412552" y="3636241"/>
                  <a:pt x="450726" y="3799654"/>
                  <a:pt x="495598" y="3961058"/>
                </a:cubicBezTo>
                <a:cubicBezTo>
                  <a:pt x="554534" y="4171352"/>
                  <a:pt x="634231" y="4374280"/>
                  <a:pt x="726653" y="4571849"/>
                </a:cubicBezTo>
                <a:cubicBezTo>
                  <a:pt x="734020" y="4587253"/>
                  <a:pt x="732681" y="4598638"/>
                  <a:pt x="723975" y="4613372"/>
                </a:cubicBezTo>
                <a:cubicBezTo>
                  <a:pt x="642938" y="4743299"/>
                  <a:pt x="566589" y="4875905"/>
                  <a:pt x="504974" y="5017217"/>
                </a:cubicBezTo>
                <a:cubicBezTo>
                  <a:pt x="404515" y="5248273"/>
                  <a:pt x="373707" y="5489374"/>
                  <a:pt x="395808" y="5738513"/>
                </a:cubicBezTo>
                <a:cubicBezTo>
                  <a:pt x="414561" y="5945458"/>
                  <a:pt x="471488" y="6140349"/>
                  <a:pt x="575965" y="6320505"/>
                </a:cubicBezTo>
                <a:cubicBezTo>
                  <a:pt x="678433" y="6495974"/>
                  <a:pt x="815727" y="6635277"/>
                  <a:pt x="1011287" y="6702249"/>
                </a:cubicBezTo>
                <a:cubicBezTo>
                  <a:pt x="1391022" y="6832176"/>
                  <a:pt x="1720528" y="6745782"/>
                  <a:pt x="1997125" y="6457799"/>
                </a:cubicBezTo>
                <a:cubicBezTo>
                  <a:pt x="2143125" y="6305771"/>
                  <a:pt x="2232869" y="6120927"/>
                  <a:pt x="2287117" y="5920009"/>
                </a:cubicBezTo>
                <a:cubicBezTo>
                  <a:pt x="2315245" y="5815531"/>
                  <a:pt x="2333997" y="5708375"/>
                  <a:pt x="2355429" y="5601889"/>
                </a:cubicBezTo>
                <a:cubicBezTo>
                  <a:pt x="2361456" y="5572420"/>
                  <a:pt x="2360117" y="5541613"/>
                  <a:pt x="2363465" y="5511476"/>
                </a:cubicBezTo>
                <a:cubicBezTo>
                  <a:pt x="2364805" y="5500760"/>
                  <a:pt x="2368823" y="5490044"/>
                  <a:pt x="2373511" y="5473971"/>
                </a:cubicBezTo>
                <a:cubicBezTo>
                  <a:pt x="2387576" y="5484686"/>
                  <a:pt x="2398291" y="5492053"/>
                  <a:pt x="2407667" y="5501430"/>
                </a:cubicBezTo>
                <a:cubicBezTo>
                  <a:pt x="2502099" y="5598540"/>
                  <a:pt x="2575099" y="5711724"/>
                  <a:pt x="2642741" y="5828926"/>
                </a:cubicBezTo>
                <a:cubicBezTo>
                  <a:pt x="2646090" y="5834283"/>
                  <a:pt x="2646090" y="5842320"/>
                  <a:pt x="2645420" y="5849017"/>
                </a:cubicBezTo>
                <a:cubicBezTo>
                  <a:pt x="2613943" y="6019798"/>
                  <a:pt x="2581796" y="6189908"/>
                  <a:pt x="2550319" y="6360689"/>
                </a:cubicBezTo>
                <a:cubicBezTo>
                  <a:pt x="2544292" y="6394175"/>
                  <a:pt x="2538264" y="6426991"/>
                  <a:pt x="2534246" y="6461148"/>
                </a:cubicBezTo>
                <a:cubicBezTo>
                  <a:pt x="2533576" y="6468515"/>
                  <a:pt x="2537594" y="6478560"/>
                  <a:pt x="2542952" y="6483249"/>
                </a:cubicBezTo>
                <a:cubicBezTo>
                  <a:pt x="2554337" y="6493295"/>
                  <a:pt x="2566393" y="6502671"/>
                  <a:pt x="2579787" y="6509368"/>
                </a:cubicBezTo>
                <a:cubicBezTo>
                  <a:pt x="2769989" y="6604469"/>
                  <a:pt x="2960192" y="6700240"/>
                  <a:pt x="3151734" y="6794002"/>
                </a:cubicBezTo>
                <a:cubicBezTo>
                  <a:pt x="3221385" y="6828158"/>
                  <a:pt x="3295725" y="6848919"/>
                  <a:pt x="3372743" y="6860975"/>
                </a:cubicBezTo>
                <a:cubicBezTo>
                  <a:pt x="3399533" y="6860975"/>
                  <a:pt x="3426322" y="6860975"/>
                  <a:pt x="3453110" y="6860975"/>
                </a:cubicBezTo>
                <a:cubicBezTo>
                  <a:pt x="3459808" y="6859635"/>
                  <a:pt x="3466505" y="6857626"/>
                  <a:pt x="3473872" y="6856286"/>
                </a:cubicBezTo>
                <a:cubicBezTo>
                  <a:pt x="3512716" y="6848919"/>
                  <a:pt x="3541514" y="6830837"/>
                  <a:pt x="3550891" y="6789314"/>
                </a:cubicBezTo>
                <a:cubicBezTo>
                  <a:pt x="3556249" y="6765873"/>
                  <a:pt x="3565625" y="6743772"/>
                  <a:pt x="3570983" y="6720332"/>
                </a:cubicBezTo>
                <a:cubicBezTo>
                  <a:pt x="3623221" y="6498652"/>
                  <a:pt x="3672111" y="6276303"/>
                  <a:pt x="3727029" y="6055293"/>
                </a:cubicBezTo>
                <a:cubicBezTo>
                  <a:pt x="3797350" y="5771999"/>
                  <a:pt x="3879726" y="5492053"/>
                  <a:pt x="3994250" y="5222823"/>
                </a:cubicBezTo>
                <a:cubicBezTo>
                  <a:pt x="4098058" y="4978373"/>
                  <a:pt x="4232673" y="4752675"/>
                  <a:pt x="4417517" y="4559124"/>
                </a:cubicBezTo>
                <a:cubicBezTo>
                  <a:pt x="4420196" y="4556445"/>
                  <a:pt x="4422205" y="4552427"/>
                  <a:pt x="4425554" y="4546399"/>
                </a:cubicBezTo>
                <a:cubicBezTo>
                  <a:pt x="4254104" y="4485454"/>
                  <a:pt x="4086002" y="4425849"/>
                  <a:pt x="3916561" y="4367582"/>
                </a:cubicBezTo>
                <a:close/>
                <a:moveTo>
                  <a:pt x="139973" y="998188"/>
                </a:moveTo>
                <a:cubicBezTo>
                  <a:pt x="144661" y="971399"/>
                  <a:pt x="151358" y="943940"/>
                  <a:pt x="162074" y="918490"/>
                </a:cubicBezTo>
                <a:cubicBezTo>
                  <a:pt x="164753" y="912463"/>
                  <a:pt x="167432" y="907105"/>
                  <a:pt x="170111" y="903087"/>
                </a:cubicBezTo>
                <a:lnTo>
                  <a:pt x="259184" y="1283491"/>
                </a:lnTo>
                <a:cubicBezTo>
                  <a:pt x="257845" y="1323005"/>
                  <a:pt x="265881" y="1359170"/>
                  <a:pt x="229716" y="1451593"/>
                </a:cubicBezTo>
                <a:cubicBezTo>
                  <a:pt x="224358" y="1465657"/>
                  <a:pt x="212973" y="1478382"/>
                  <a:pt x="205606" y="1492446"/>
                </a:cubicBezTo>
                <a:cubicBezTo>
                  <a:pt x="201588" y="1500483"/>
                  <a:pt x="200248" y="1510529"/>
                  <a:pt x="194890" y="1516556"/>
                </a:cubicBezTo>
                <a:cubicBezTo>
                  <a:pt x="186184" y="1525263"/>
                  <a:pt x="174129" y="1531960"/>
                  <a:pt x="163413" y="1539327"/>
                </a:cubicBezTo>
                <a:cubicBezTo>
                  <a:pt x="156716" y="1528611"/>
                  <a:pt x="146000" y="1518565"/>
                  <a:pt x="143991" y="1507180"/>
                </a:cubicBezTo>
                <a:cubicBezTo>
                  <a:pt x="137964" y="1473694"/>
                  <a:pt x="133276" y="1440207"/>
                  <a:pt x="131266" y="1406721"/>
                </a:cubicBezTo>
                <a:cubicBezTo>
                  <a:pt x="122560" y="1270767"/>
                  <a:pt x="117202" y="1134142"/>
                  <a:pt x="139973" y="998188"/>
                </a:cubicBezTo>
                <a:close/>
                <a:moveTo>
                  <a:pt x="2101602" y="5315915"/>
                </a:moveTo>
                <a:cubicBezTo>
                  <a:pt x="2068116" y="5425750"/>
                  <a:pt x="2015207" y="5524870"/>
                  <a:pt x="1940198" y="5611265"/>
                </a:cubicBezTo>
                <a:cubicBezTo>
                  <a:pt x="1836391" y="5731815"/>
                  <a:pt x="1717179" y="5832274"/>
                  <a:pt x="1567830" y="5892550"/>
                </a:cubicBezTo>
                <a:cubicBezTo>
                  <a:pt x="1460004" y="5936082"/>
                  <a:pt x="1347490" y="5942110"/>
                  <a:pt x="1237655" y="5909293"/>
                </a:cubicBezTo>
                <a:cubicBezTo>
                  <a:pt x="1142554" y="5881164"/>
                  <a:pt x="1078930" y="5808164"/>
                  <a:pt x="1040086" y="5717751"/>
                </a:cubicBezTo>
                <a:cubicBezTo>
                  <a:pt x="981819" y="5580457"/>
                  <a:pt x="981819" y="5443163"/>
                  <a:pt x="1053480" y="5310558"/>
                </a:cubicBezTo>
                <a:cubicBezTo>
                  <a:pt x="1089645" y="5243585"/>
                  <a:pt x="1100361" y="5174603"/>
                  <a:pt x="1090315" y="5101603"/>
                </a:cubicBezTo>
                <a:cubicBezTo>
                  <a:pt x="1082948" y="5048025"/>
                  <a:pt x="1076920" y="4993777"/>
                  <a:pt x="1062856" y="4941538"/>
                </a:cubicBezTo>
                <a:cubicBezTo>
                  <a:pt x="1046113" y="4876574"/>
                  <a:pt x="1009278" y="4820318"/>
                  <a:pt x="967085" y="4770088"/>
                </a:cubicBezTo>
                <a:cubicBezTo>
                  <a:pt x="872654" y="4656235"/>
                  <a:pt x="805011" y="4526977"/>
                  <a:pt x="743397" y="4394371"/>
                </a:cubicBezTo>
                <a:cubicBezTo>
                  <a:pt x="661690" y="4218233"/>
                  <a:pt x="588020" y="4038747"/>
                  <a:pt x="537791" y="3850554"/>
                </a:cubicBezTo>
                <a:cubicBezTo>
                  <a:pt x="511001" y="3750095"/>
                  <a:pt x="488231" y="3647626"/>
                  <a:pt x="478855" y="3544488"/>
                </a:cubicBezTo>
                <a:cubicBezTo>
                  <a:pt x="455414" y="3285304"/>
                  <a:pt x="374377" y="3050230"/>
                  <a:pt x="208285" y="2847973"/>
                </a:cubicBezTo>
                <a:cubicBezTo>
                  <a:pt x="135955" y="2760239"/>
                  <a:pt x="114523" y="2658440"/>
                  <a:pt x="111844" y="2549275"/>
                </a:cubicBezTo>
                <a:cubicBezTo>
                  <a:pt x="108496" y="2389880"/>
                  <a:pt x="130597" y="2233164"/>
                  <a:pt x="160065" y="2076448"/>
                </a:cubicBezTo>
                <a:cubicBezTo>
                  <a:pt x="186854" y="1935805"/>
                  <a:pt x="210294" y="1794493"/>
                  <a:pt x="235744" y="1653180"/>
                </a:cubicBezTo>
                <a:cubicBezTo>
                  <a:pt x="243781" y="1610318"/>
                  <a:pt x="253157" y="1568125"/>
                  <a:pt x="263203" y="1525263"/>
                </a:cubicBezTo>
                <a:cubicBezTo>
                  <a:pt x="265881" y="1512538"/>
                  <a:pt x="273248" y="1501153"/>
                  <a:pt x="279946" y="1483740"/>
                </a:cubicBezTo>
                <a:cubicBezTo>
                  <a:pt x="286643" y="1495125"/>
                  <a:pt x="291331" y="1500483"/>
                  <a:pt x="293340" y="1506510"/>
                </a:cubicBezTo>
                <a:cubicBezTo>
                  <a:pt x="332854" y="1618355"/>
                  <a:pt x="371698" y="1730199"/>
                  <a:pt x="410542" y="1842043"/>
                </a:cubicBezTo>
                <a:lnTo>
                  <a:pt x="410542" y="2411311"/>
                </a:lnTo>
                <a:lnTo>
                  <a:pt x="411882" y="2411311"/>
                </a:lnTo>
                <a:cubicBezTo>
                  <a:pt x="417240" y="2487660"/>
                  <a:pt x="440680" y="2560660"/>
                  <a:pt x="472827" y="2630312"/>
                </a:cubicBezTo>
                <a:cubicBezTo>
                  <a:pt x="525735" y="2742826"/>
                  <a:pt x="587350" y="2851991"/>
                  <a:pt x="644277" y="2962496"/>
                </a:cubicBezTo>
                <a:cubicBezTo>
                  <a:pt x="679773" y="3031478"/>
                  <a:pt x="713929" y="3101129"/>
                  <a:pt x="747415" y="3170781"/>
                </a:cubicBezTo>
                <a:cubicBezTo>
                  <a:pt x="751433" y="3178818"/>
                  <a:pt x="750094" y="3192882"/>
                  <a:pt x="745406" y="3200919"/>
                </a:cubicBezTo>
                <a:cubicBezTo>
                  <a:pt x="718617" y="3249139"/>
                  <a:pt x="688479" y="3296020"/>
                  <a:pt x="662360" y="3344240"/>
                </a:cubicBezTo>
                <a:cubicBezTo>
                  <a:pt x="654323" y="3358974"/>
                  <a:pt x="651644" y="3377726"/>
                  <a:pt x="646956" y="3394469"/>
                </a:cubicBezTo>
                <a:cubicBezTo>
                  <a:pt x="650305" y="3396479"/>
                  <a:pt x="652983" y="3398488"/>
                  <a:pt x="656332" y="3400497"/>
                </a:cubicBezTo>
                <a:cubicBezTo>
                  <a:pt x="670396" y="3392460"/>
                  <a:pt x="685130" y="3385093"/>
                  <a:pt x="699195" y="3376387"/>
                </a:cubicBezTo>
                <a:cubicBezTo>
                  <a:pt x="748085" y="3347589"/>
                  <a:pt x="796975" y="3318121"/>
                  <a:pt x="846534" y="3289323"/>
                </a:cubicBezTo>
                <a:cubicBezTo>
                  <a:pt x="851892" y="3285974"/>
                  <a:pt x="857920" y="3283295"/>
                  <a:pt x="863278" y="3281286"/>
                </a:cubicBezTo>
                <a:cubicBezTo>
                  <a:pt x="924893" y="3253827"/>
                  <a:pt x="938957" y="3257845"/>
                  <a:pt x="955700" y="3323479"/>
                </a:cubicBezTo>
                <a:cubicBezTo>
                  <a:pt x="987177" y="3447378"/>
                  <a:pt x="1013966" y="3572617"/>
                  <a:pt x="1044774" y="3697186"/>
                </a:cubicBezTo>
                <a:cubicBezTo>
                  <a:pt x="1156618" y="4146572"/>
                  <a:pt x="1359545" y="4547739"/>
                  <a:pt x="1674317" y="4889299"/>
                </a:cubicBezTo>
                <a:cubicBezTo>
                  <a:pt x="1775445" y="4999135"/>
                  <a:pt x="1889299" y="5092896"/>
                  <a:pt x="2012529" y="5175942"/>
                </a:cubicBezTo>
                <a:cubicBezTo>
                  <a:pt x="2035299" y="5191346"/>
                  <a:pt x="2057400" y="5208759"/>
                  <a:pt x="2076822" y="5227511"/>
                </a:cubicBezTo>
                <a:cubicBezTo>
                  <a:pt x="2103611" y="5251621"/>
                  <a:pt x="2112318" y="5281089"/>
                  <a:pt x="2101602" y="5315915"/>
                </a:cubicBezTo>
                <a:close/>
                <a:moveTo>
                  <a:pt x="474166" y="2022870"/>
                </a:moveTo>
                <a:cubicBezTo>
                  <a:pt x="506983" y="2115962"/>
                  <a:pt x="540469" y="2209053"/>
                  <a:pt x="573956" y="2302146"/>
                </a:cubicBezTo>
                <a:cubicBezTo>
                  <a:pt x="648295" y="2504403"/>
                  <a:pt x="730002" y="2703312"/>
                  <a:pt x="809030" y="2904230"/>
                </a:cubicBezTo>
                <a:cubicBezTo>
                  <a:pt x="831800" y="2963166"/>
                  <a:pt x="856580" y="3020762"/>
                  <a:pt x="879351" y="3080368"/>
                </a:cubicBezTo>
                <a:cubicBezTo>
                  <a:pt x="886718" y="3099790"/>
                  <a:pt x="896094" y="3125909"/>
                  <a:pt x="873324" y="3138634"/>
                </a:cubicBezTo>
                <a:cubicBezTo>
                  <a:pt x="848544" y="3151359"/>
                  <a:pt x="838498" y="3123900"/>
                  <a:pt x="827112" y="3108496"/>
                </a:cubicBezTo>
                <a:cubicBezTo>
                  <a:pt x="740048" y="2985936"/>
                  <a:pt x="670396" y="2853331"/>
                  <a:pt x="606772" y="2718046"/>
                </a:cubicBezTo>
                <a:cubicBezTo>
                  <a:pt x="558552" y="2616247"/>
                  <a:pt x="517699" y="2511100"/>
                  <a:pt x="474166" y="2406623"/>
                </a:cubicBezTo>
                <a:lnTo>
                  <a:pt x="474166" y="2022870"/>
                </a:lnTo>
                <a:close/>
                <a:moveTo>
                  <a:pt x="3295725" y="4573858"/>
                </a:moveTo>
                <a:cubicBezTo>
                  <a:pt x="3068688" y="4814960"/>
                  <a:pt x="2892549" y="5088208"/>
                  <a:pt x="2768650" y="5394943"/>
                </a:cubicBezTo>
                <a:cubicBezTo>
                  <a:pt x="2744540" y="5454549"/>
                  <a:pt x="2727797" y="5516163"/>
                  <a:pt x="2707035" y="5576439"/>
                </a:cubicBezTo>
                <a:cubicBezTo>
                  <a:pt x="2701008" y="5593182"/>
                  <a:pt x="2694310" y="5609925"/>
                  <a:pt x="2686943" y="5625999"/>
                </a:cubicBezTo>
                <a:cubicBezTo>
                  <a:pt x="2671540" y="5659485"/>
                  <a:pt x="2659485" y="5660824"/>
                  <a:pt x="2638053" y="5630017"/>
                </a:cubicBezTo>
                <a:cubicBezTo>
                  <a:pt x="2609925" y="5589833"/>
                  <a:pt x="2585145" y="5546971"/>
                  <a:pt x="2555007" y="5508796"/>
                </a:cubicBezTo>
                <a:cubicBezTo>
                  <a:pt x="2507457" y="5447852"/>
                  <a:pt x="2456557" y="5388915"/>
                  <a:pt x="2406998" y="5329310"/>
                </a:cubicBezTo>
                <a:cubicBezTo>
                  <a:pt x="2348062" y="5258989"/>
                  <a:pt x="2273052" y="5208759"/>
                  <a:pt x="2196034" y="5161208"/>
                </a:cubicBezTo>
                <a:cubicBezTo>
                  <a:pt x="1806253" y="4922116"/>
                  <a:pt x="1535683" y="4579216"/>
                  <a:pt x="1329407" y="4178050"/>
                </a:cubicBezTo>
                <a:cubicBezTo>
                  <a:pt x="1245022" y="4013967"/>
                  <a:pt x="1193453" y="3837829"/>
                  <a:pt x="1149251" y="3659681"/>
                </a:cubicBezTo>
                <a:cubicBezTo>
                  <a:pt x="1066875" y="3326827"/>
                  <a:pt x="938957" y="3010046"/>
                  <a:pt x="816397" y="2691257"/>
                </a:cubicBezTo>
                <a:cubicBezTo>
                  <a:pt x="726653" y="2458862"/>
                  <a:pt x="634231" y="2227136"/>
                  <a:pt x="558552" y="1990053"/>
                </a:cubicBezTo>
                <a:cubicBezTo>
                  <a:pt x="499616" y="1805878"/>
                  <a:pt x="429964" y="1594245"/>
                  <a:pt x="386432" y="1405382"/>
                </a:cubicBezTo>
                <a:cubicBezTo>
                  <a:pt x="376386" y="1361180"/>
                  <a:pt x="370359" y="1315638"/>
                  <a:pt x="395139" y="1272106"/>
                </a:cubicBezTo>
                <a:cubicBezTo>
                  <a:pt x="416570" y="1233932"/>
                  <a:pt x="474166" y="1247996"/>
                  <a:pt x="500286" y="1282152"/>
                </a:cubicBezTo>
                <a:cubicBezTo>
                  <a:pt x="537791" y="1331042"/>
                  <a:pt x="571277" y="1382611"/>
                  <a:pt x="601415" y="1435519"/>
                </a:cubicBezTo>
                <a:cubicBezTo>
                  <a:pt x="676424" y="1568125"/>
                  <a:pt x="753442" y="1700061"/>
                  <a:pt x="820415" y="1836686"/>
                </a:cubicBezTo>
                <a:cubicBezTo>
                  <a:pt x="867966" y="1933796"/>
                  <a:pt x="921544" y="2038943"/>
                  <a:pt x="960388" y="2140072"/>
                </a:cubicBezTo>
                <a:cubicBezTo>
                  <a:pt x="1034058" y="2330944"/>
                  <a:pt x="1111746" y="2505073"/>
                  <a:pt x="1256407" y="2651743"/>
                </a:cubicBezTo>
                <a:cubicBezTo>
                  <a:pt x="1271811" y="2667147"/>
                  <a:pt x="1289894" y="2679202"/>
                  <a:pt x="1307306" y="2692596"/>
                </a:cubicBezTo>
                <a:cubicBezTo>
                  <a:pt x="1309985" y="2690587"/>
                  <a:pt x="1312664" y="2688578"/>
                  <a:pt x="1316013" y="2687238"/>
                </a:cubicBezTo>
                <a:cubicBezTo>
                  <a:pt x="1312664" y="2675183"/>
                  <a:pt x="1309985" y="2663128"/>
                  <a:pt x="1304628" y="2651743"/>
                </a:cubicBezTo>
                <a:cubicBezTo>
                  <a:pt x="1243682" y="2523155"/>
                  <a:pt x="1180728" y="2395238"/>
                  <a:pt x="1121792" y="2265311"/>
                </a:cubicBezTo>
                <a:cubicBezTo>
                  <a:pt x="1042764" y="2091182"/>
                  <a:pt x="969094" y="1914374"/>
                  <a:pt x="889397" y="1740245"/>
                </a:cubicBezTo>
                <a:cubicBezTo>
                  <a:pt x="807021" y="1560088"/>
                  <a:pt x="716608" y="1384620"/>
                  <a:pt x="602084" y="1221877"/>
                </a:cubicBezTo>
                <a:cubicBezTo>
                  <a:pt x="564580" y="1168968"/>
                  <a:pt x="521717" y="1122757"/>
                  <a:pt x="454075" y="1111372"/>
                </a:cubicBezTo>
                <a:cubicBezTo>
                  <a:pt x="398487" y="1101995"/>
                  <a:pt x="362992" y="1106684"/>
                  <a:pt x="338882" y="1124766"/>
                </a:cubicBezTo>
                <a:lnTo>
                  <a:pt x="304056" y="977426"/>
                </a:lnTo>
                <a:cubicBezTo>
                  <a:pt x="304056" y="976757"/>
                  <a:pt x="304056" y="975417"/>
                  <a:pt x="304056" y="974747"/>
                </a:cubicBezTo>
                <a:cubicBezTo>
                  <a:pt x="292001" y="859554"/>
                  <a:pt x="277937" y="745031"/>
                  <a:pt x="264542" y="629838"/>
                </a:cubicBezTo>
                <a:cubicBezTo>
                  <a:pt x="262533" y="613095"/>
                  <a:pt x="259854" y="596352"/>
                  <a:pt x="259184" y="579609"/>
                </a:cubicBezTo>
                <a:cubicBezTo>
                  <a:pt x="257175" y="539425"/>
                  <a:pt x="276597" y="522682"/>
                  <a:pt x="315441" y="531388"/>
                </a:cubicBezTo>
                <a:cubicBezTo>
                  <a:pt x="379735" y="546122"/>
                  <a:pt x="437332" y="573581"/>
                  <a:pt x="479524" y="625820"/>
                </a:cubicBezTo>
                <a:cubicBezTo>
                  <a:pt x="515690" y="670692"/>
                  <a:pt x="549176" y="718242"/>
                  <a:pt x="580653" y="766462"/>
                </a:cubicBezTo>
                <a:cubicBezTo>
                  <a:pt x="659681" y="887013"/>
                  <a:pt x="732681" y="1012252"/>
                  <a:pt x="817067" y="1128785"/>
                </a:cubicBezTo>
                <a:cubicBezTo>
                  <a:pt x="884039" y="1221207"/>
                  <a:pt x="962397" y="1304923"/>
                  <a:pt x="1038746" y="1389978"/>
                </a:cubicBezTo>
                <a:cubicBezTo>
                  <a:pt x="1211535" y="1584199"/>
                  <a:pt x="1326059" y="1811236"/>
                  <a:pt x="1421830" y="2050328"/>
                </a:cubicBezTo>
                <a:cubicBezTo>
                  <a:pt x="1475408" y="2184943"/>
                  <a:pt x="1541711" y="2314201"/>
                  <a:pt x="1603326" y="2445467"/>
                </a:cubicBezTo>
                <a:cubicBezTo>
                  <a:pt x="1614041" y="2467568"/>
                  <a:pt x="1632124" y="2485651"/>
                  <a:pt x="1646188" y="2505742"/>
                </a:cubicBezTo>
                <a:cubicBezTo>
                  <a:pt x="1649537" y="2504403"/>
                  <a:pt x="1652216" y="2502394"/>
                  <a:pt x="1655564" y="2501054"/>
                </a:cubicBezTo>
                <a:cubicBezTo>
                  <a:pt x="1653555" y="2490339"/>
                  <a:pt x="1653555" y="2478953"/>
                  <a:pt x="1650206" y="2468908"/>
                </a:cubicBezTo>
                <a:cubicBezTo>
                  <a:pt x="1578546" y="2235173"/>
                  <a:pt x="1508894" y="2000099"/>
                  <a:pt x="1417142" y="1773062"/>
                </a:cubicBezTo>
                <a:cubicBezTo>
                  <a:pt x="1349499" y="1606969"/>
                  <a:pt x="1249040" y="1461639"/>
                  <a:pt x="1136526" y="1323675"/>
                </a:cubicBezTo>
                <a:cubicBezTo>
                  <a:pt x="1017315" y="1177005"/>
                  <a:pt x="899443" y="1028995"/>
                  <a:pt x="786929" y="876967"/>
                </a:cubicBezTo>
                <a:cubicBezTo>
                  <a:pt x="729332" y="799279"/>
                  <a:pt x="682451" y="713554"/>
                  <a:pt x="632222" y="629838"/>
                </a:cubicBezTo>
                <a:cubicBezTo>
                  <a:pt x="559891" y="509957"/>
                  <a:pt x="458093" y="434278"/>
                  <a:pt x="318120" y="411507"/>
                </a:cubicBezTo>
                <a:cubicBezTo>
                  <a:pt x="277267" y="404810"/>
                  <a:pt x="271239" y="396773"/>
                  <a:pt x="275258" y="355250"/>
                </a:cubicBezTo>
                <a:cubicBezTo>
                  <a:pt x="280615" y="302342"/>
                  <a:pt x="285304" y="248764"/>
                  <a:pt x="299368" y="197195"/>
                </a:cubicBezTo>
                <a:cubicBezTo>
                  <a:pt x="321469" y="116158"/>
                  <a:pt x="391790" y="86020"/>
                  <a:pt x="463451" y="130892"/>
                </a:cubicBezTo>
                <a:cubicBezTo>
                  <a:pt x="507653" y="158351"/>
                  <a:pt x="548506" y="197195"/>
                  <a:pt x="581323" y="238048"/>
                </a:cubicBezTo>
                <a:cubicBezTo>
                  <a:pt x="639589" y="311048"/>
                  <a:pt x="695176" y="387397"/>
                  <a:pt x="745406" y="466425"/>
                </a:cubicBezTo>
                <a:cubicBezTo>
                  <a:pt x="854571" y="637205"/>
                  <a:pt x="986507" y="786554"/>
                  <a:pt x="1134517" y="923848"/>
                </a:cubicBezTo>
                <a:cubicBezTo>
                  <a:pt x="1241673" y="1023637"/>
                  <a:pt x="1344811" y="1144858"/>
                  <a:pt x="1434554" y="1262060"/>
                </a:cubicBezTo>
                <a:cubicBezTo>
                  <a:pt x="1541711" y="1402703"/>
                  <a:pt x="1622748" y="1539327"/>
                  <a:pt x="1700436" y="1696713"/>
                </a:cubicBezTo>
                <a:cubicBezTo>
                  <a:pt x="1762051" y="1821282"/>
                  <a:pt x="1820987" y="1947190"/>
                  <a:pt x="1884611" y="2070420"/>
                </a:cubicBezTo>
                <a:cubicBezTo>
                  <a:pt x="1924125" y="2147439"/>
                  <a:pt x="1973015" y="2220439"/>
                  <a:pt x="2039318" y="2277366"/>
                </a:cubicBezTo>
                <a:cubicBezTo>
                  <a:pt x="2072804" y="2306834"/>
                  <a:pt x="2114997" y="2326256"/>
                  <a:pt x="2153841" y="2349026"/>
                </a:cubicBezTo>
                <a:cubicBezTo>
                  <a:pt x="2161208" y="2353045"/>
                  <a:pt x="2171923" y="2350366"/>
                  <a:pt x="2181300" y="2351036"/>
                </a:cubicBezTo>
                <a:cubicBezTo>
                  <a:pt x="2179291" y="2340990"/>
                  <a:pt x="2180630" y="2329604"/>
                  <a:pt x="2175272" y="2321568"/>
                </a:cubicBezTo>
                <a:cubicBezTo>
                  <a:pt x="2157859" y="2294779"/>
                  <a:pt x="2138437" y="2268659"/>
                  <a:pt x="2119015" y="2243879"/>
                </a:cubicBezTo>
                <a:cubicBezTo>
                  <a:pt x="2001143" y="2093191"/>
                  <a:pt x="1914079" y="1925089"/>
                  <a:pt x="1841079" y="1748951"/>
                </a:cubicBezTo>
                <a:cubicBezTo>
                  <a:pt x="1776115" y="1592235"/>
                  <a:pt x="1708473" y="1436189"/>
                  <a:pt x="1601316" y="1302913"/>
                </a:cubicBezTo>
                <a:cubicBezTo>
                  <a:pt x="1515591" y="1196427"/>
                  <a:pt x="1422499" y="1096638"/>
                  <a:pt x="1331417" y="995509"/>
                </a:cubicBezTo>
                <a:cubicBezTo>
                  <a:pt x="1200820" y="851518"/>
                  <a:pt x="1066205" y="710205"/>
                  <a:pt x="937617" y="564205"/>
                </a:cubicBezTo>
                <a:cubicBezTo>
                  <a:pt x="887388" y="507278"/>
                  <a:pt x="846534" y="440975"/>
                  <a:pt x="806351" y="376012"/>
                </a:cubicBezTo>
                <a:cubicBezTo>
                  <a:pt x="776213" y="327122"/>
                  <a:pt x="783580" y="311718"/>
                  <a:pt x="832470" y="280241"/>
                </a:cubicBezTo>
                <a:cubicBezTo>
                  <a:pt x="837828" y="276892"/>
                  <a:pt x="843186" y="273544"/>
                  <a:pt x="848544" y="270865"/>
                </a:cubicBezTo>
                <a:cubicBezTo>
                  <a:pt x="888727" y="247424"/>
                  <a:pt x="925562" y="243406"/>
                  <a:pt x="964406" y="279571"/>
                </a:cubicBezTo>
                <a:cubicBezTo>
                  <a:pt x="1060847" y="368645"/>
                  <a:pt x="1159297" y="455040"/>
                  <a:pt x="1258416" y="541434"/>
                </a:cubicBezTo>
                <a:cubicBezTo>
                  <a:pt x="1393031" y="658636"/>
                  <a:pt x="1528986" y="774499"/>
                  <a:pt x="1662931" y="892371"/>
                </a:cubicBezTo>
                <a:cubicBezTo>
                  <a:pt x="1770087" y="986133"/>
                  <a:pt x="1871886" y="1084583"/>
                  <a:pt x="1944886" y="1209152"/>
                </a:cubicBezTo>
                <a:cubicBezTo>
                  <a:pt x="2007840" y="1315638"/>
                  <a:pt x="2048694" y="1431501"/>
                  <a:pt x="2086868" y="1548703"/>
                </a:cubicBezTo>
                <a:cubicBezTo>
                  <a:pt x="2154511" y="1756988"/>
                  <a:pt x="2246933" y="1953218"/>
                  <a:pt x="2377530" y="2129356"/>
                </a:cubicBezTo>
                <a:cubicBezTo>
                  <a:pt x="2425750" y="2194989"/>
                  <a:pt x="2486695" y="2251246"/>
                  <a:pt x="2542282" y="2311522"/>
                </a:cubicBezTo>
                <a:cubicBezTo>
                  <a:pt x="2550989" y="2320898"/>
                  <a:pt x="2563714" y="2325586"/>
                  <a:pt x="2574429" y="2332283"/>
                </a:cubicBezTo>
                <a:cubicBezTo>
                  <a:pt x="2576439" y="2330274"/>
                  <a:pt x="2579117" y="2328265"/>
                  <a:pt x="2581127" y="2326256"/>
                </a:cubicBezTo>
                <a:cubicBezTo>
                  <a:pt x="2563714" y="2294109"/>
                  <a:pt x="2546970" y="2261292"/>
                  <a:pt x="2528218" y="2229815"/>
                </a:cubicBezTo>
                <a:cubicBezTo>
                  <a:pt x="2381548" y="1980677"/>
                  <a:pt x="2252960" y="1722832"/>
                  <a:pt x="2155850" y="1450253"/>
                </a:cubicBezTo>
                <a:cubicBezTo>
                  <a:pt x="2139107" y="1402703"/>
                  <a:pt x="2123703" y="1353813"/>
                  <a:pt x="2113657" y="1304253"/>
                </a:cubicBezTo>
                <a:cubicBezTo>
                  <a:pt x="2110309" y="1285501"/>
                  <a:pt x="2118345" y="1256702"/>
                  <a:pt x="2131740" y="1243978"/>
                </a:cubicBezTo>
                <a:cubicBezTo>
                  <a:pt x="2167905" y="1211161"/>
                  <a:pt x="2207419" y="1181023"/>
                  <a:pt x="2249612" y="1157583"/>
                </a:cubicBezTo>
                <a:cubicBezTo>
                  <a:pt x="2297162" y="1131463"/>
                  <a:pt x="2331319" y="1150216"/>
                  <a:pt x="2340695" y="1204464"/>
                </a:cubicBezTo>
                <a:cubicBezTo>
                  <a:pt x="2348062" y="1247326"/>
                  <a:pt x="2348062" y="1291528"/>
                  <a:pt x="2354759" y="1334391"/>
                </a:cubicBezTo>
                <a:cubicBezTo>
                  <a:pt x="2396282" y="1611657"/>
                  <a:pt x="2475310" y="1875530"/>
                  <a:pt x="2621310" y="2117971"/>
                </a:cubicBezTo>
                <a:cubicBezTo>
                  <a:pt x="2705696" y="2257944"/>
                  <a:pt x="2786733" y="2401265"/>
                  <a:pt x="2844999" y="2555302"/>
                </a:cubicBezTo>
                <a:cubicBezTo>
                  <a:pt x="2881834" y="2652413"/>
                  <a:pt x="2901256" y="2753541"/>
                  <a:pt x="2907953" y="2857349"/>
                </a:cubicBezTo>
                <a:cubicBezTo>
                  <a:pt x="2913981" y="2954459"/>
                  <a:pt x="2915990" y="3052239"/>
                  <a:pt x="2930724" y="3148010"/>
                </a:cubicBezTo>
                <a:cubicBezTo>
                  <a:pt x="2940770" y="3212974"/>
                  <a:pt x="2964880" y="3276598"/>
                  <a:pt x="2989660" y="3338213"/>
                </a:cubicBezTo>
                <a:cubicBezTo>
                  <a:pt x="3068688" y="3533103"/>
                  <a:pt x="3118247" y="3736030"/>
                  <a:pt x="3148385" y="3943645"/>
                </a:cubicBezTo>
                <a:cubicBezTo>
                  <a:pt x="3161780" y="4035398"/>
                  <a:pt x="3173165" y="4127151"/>
                  <a:pt x="3181202" y="4219573"/>
                </a:cubicBezTo>
                <a:cubicBezTo>
                  <a:pt x="3188569" y="4299270"/>
                  <a:pt x="3223394" y="4359546"/>
                  <a:pt x="3291037" y="4402408"/>
                </a:cubicBezTo>
                <a:cubicBezTo>
                  <a:pt x="3323184" y="4422500"/>
                  <a:pt x="3354661" y="4443931"/>
                  <a:pt x="3390826" y="4467372"/>
                </a:cubicBezTo>
                <a:cubicBezTo>
                  <a:pt x="3356000" y="4506886"/>
                  <a:pt x="3326532" y="4541042"/>
                  <a:pt x="3295725" y="4573858"/>
                </a:cubicBezTo>
                <a:close/>
              </a:path>
            </a:pathLst>
          </a:custGeom>
          <a:solidFill>
            <a:schemeClr val="accent3"/>
          </a:solidFill>
          <a:ln w="66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9888A6-934E-4A93-B553-0A781D3428C5}"/>
              </a:ext>
            </a:extLst>
          </p:cNvPr>
          <p:cNvSpPr txBox="1"/>
          <p:nvPr/>
        </p:nvSpPr>
        <p:spPr>
          <a:xfrm>
            <a:off x="6452170" y="4923370"/>
            <a:ext cx="249949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cs typeface="Arial" pitchFamily="34" charset="0"/>
              </a:rPr>
              <a:t>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0" y="5043052"/>
            <a:ext cx="12192000" cy="1207230"/>
            <a:chOff x="6665543" y="3249414"/>
            <a:chExt cx="2747269" cy="12072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6665543" y="3249414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65543" y="4076988"/>
              <a:ext cx="274723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 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367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D480972D-C6CA-4760-B9BB-B9BA95AB4B6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E2AA0AB0-0B79-4ED6-AD5A-E3A54B626E40}"/>
              </a:ext>
            </a:extLst>
          </p:cNvPr>
          <p:cNvGrpSpPr/>
          <p:nvPr/>
        </p:nvGrpSpPr>
        <p:grpSpPr>
          <a:xfrm rot="16200000">
            <a:off x="6162765" y="2163030"/>
            <a:ext cx="2580306" cy="4655566"/>
            <a:chOff x="4789978" y="1099366"/>
            <a:chExt cx="2580306" cy="4655566"/>
          </a:xfrm>
        </p:grpSpPr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3F2CDC99-6247-4EB2-8BD7-C5DDD4531E41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B48C6C0C-7A85-42C9-BDDA-DE0F68A52116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8ADF8BA6-271F-4F93-A1BD-97EF715BB222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5DD4CF1B-AF16-4B65-A234-98CDDF4EBD15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EA3189E1-9B30-4D5D-A6A0-FB401EF66EF9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DE82EC91-AD4E-4545-8CD9-8451CE603BFD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6ADF8480-31F3-49AF-BC8A-452E3508F619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73093276-BAB2-404D-8AEB-8FA9FDEB0C19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63BA64F9-695D-4434-A1E2-C5B1D53E4BDC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41AA1995-B600-4151-91CD-3A94EA532D80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04843971-0B8A-4E93-86E3-4E4949EED9A2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6434CC8B-187E-48B9-81CF-35023F411168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oup 1">
              <a:extLst>
                <a:ext uri="{FF2B5EF4-FFF2-40B4-BE49-F238E27FC236}">
                  <a16:creationId xmlns:a16="http://schemas.microsoft.com/office/drawing/2014/main" id="{F6489644-602C-4E52-A943-E9DADF0F210E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32" name="Oval 26">
                <a:extLst>
                  <a:ext uri="{FF2B5EF4-FFF2-40B4-BE49-F238E27FC236}">
                    <a16:creationId xmlns:a16="http://schemas.microsoft.com/office/drawing/2014/main" id="{28908105-2F9B-40AB-87E7-9C5C15D807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27">
                <a:extLst>
                  <a:ext uri="{FF2B5EF4-FFF2-40B4-BE49-F238E27FC236}">
                    <a16:creationId xmlns:a16="http://schemas.microsoft.com/office/drawing/2014/main" id="{79B41A7E-DCE2-483A-A608-7A7ADF4DB1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Oval 28">
                <a:extLst>
                  <a:ext uri="{FF2B5EF4-FFF2-40B4-BE49-F238E27FC236}">
                    <a16:creationId xmlns:a16="http://schemas.microsoft.com/office/drawing/2014/main" id="{26D80B57-7A48-4F13-9135-939309770045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29">
                <a:extLst>
                  <a:ext uri="{FF2B5EF4-FFF2-40B4-BE49-F238E27FC236}">
                    <a16:creationId xmlns:a16="http://schemas.microsoft.com/office/drawing/2014/main" id="{E7561E22-0EE6-4F0C-81E2-A3E985F62C1A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0800EBFA-686B-463E-BDEB-56316390AB60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6F1E51A-9E01-4335-90CD-6AC8ACC76B49}"/>
              </a:ext>
            </a:extLst>
          </p:cNvPr>
          <p:cNvSpPr/>
          <p:nvPr/>
        </p:nvSpPr>
        <p:spPr>
          <a:xfrm>
            <a:off x="1" y="368763"/>
            <a:ext cx="7440149" cy="13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FB5CC0EB-3EBA-4B4E-85FC-21C8798117A5}"/>
              </a:ext>
            </a:extLst>
          </p:cNvPr>
          <p:cNvSpPr txBox="1">
            <a:spLocks/>
          </p:cNvSpPr>
          <p:nvPr/>
        </p:nvSpPr>
        <p:spPr>
          <a:xfrm>
            <a:off x="588643" y="406863"/>
            <a:ext cx="4283967" cy="133204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73082C-4A79-45EC-AA37-8C4D1A8674A6}"/>
              </a:ext>
            </a:extLst>
          </p:cNvPr>
          <p:cNvSpPr txBox="1"/>
          <p:nvPr/>
        </p:nvSpPr>
        <p:spPr>
          <a:xfrm>
            <a:off x="648520" y="2634917"/>
            <a:ext cx="40473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757690-2F06-4049-BB46-FC9DE4289983}"/>
              </a:ext>
            </a:extLst>
          </p:cNvPr>
          <p:cNvSpPr txBox="1"/>
          <p:nvPr/>
        </p:nvSpPr>
        <p:spPr>
          <a:xfrm>
            <a:off x="648520" y="1899734"/>
            <a:ext cx="4047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68E41CB0-2E60-4C52-8BB9-4F0D8EB154C4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41">
            <a:extLst>
              <a:ext uri="{FF2B5EF4-FFF2-40B4-BE49-F238E27FC236}">
                <a16:creationId xmlns:a16="http://schemas.microsoft.com/office/drawing/2014/main" id="{E21C8802-6943-40FF-B607-C480E05F2ABF}"/>
              </a:ext>
            </a:extLst>
          </p:cNvPr>
          <p:cNvGrpSpPr/>
          <p:nvPr/>
        </p:nvGrpSpPr>
        <p:grpSpPr>
          <a:xfrm>
            <a:off x="2629755" y="1716719"/>
            <a:ext cx="6671370" cy="3915222"/>
            <a:chOff x="2687161" y="3731096"/>
            <a:chExt cx="5158677" cy="3027467"/>
          </a:xfrm>
          <a:solidFill>
            <a:schemeClr val="bg1">
              <a:lumMod val="85000"/>
            </a:schemeClr>
          </a:solidFill>
        </p:grpSpPr>
        <p:sp>
          <p:nvSpPr>
            <p:cNvPr id="4" name="Freeform: Shape 342">
              <a:extLst>
                <a:ext uri="{FF2B5EF4-FFF2-40B4-BE49-F238E27FC236}">
                  <a16:creationId xmlns:a16="http://schemas.microsoft.com/office/drawing/2014/main" id="{CD757D1D-2044-42B0-899D-49516BB5A795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43">
              <a:extLst>
                <a:ext uri="{FF2B5EF4-FFF2-40B4-BE49-F238E27FC236}">
                  <a16:creationId xmlns:a16="http://schemas.microsoft.com/office/drawing/2014/main" id="{77B95FC5-E55B-49C7-A56F-AE331C728CC9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44">
              <a:extLst>
                <a:ext uri="{FF2B5EF4-FFF2-40B4-BE49-F238E27FC236}">
                  <a16:creationId xmlns:a16="http://schemas.microsoft.com/office/drawing/2014/main" id="{101AF485-EDA9-4964-923E-F510E28E3817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45">
              <a:extLst>
                <a:ext uri="{FF2B5EF4-FFF2-40B4-BE49-F238E27FC236}">
                  <a16:creationId xmlns:a16="http://schemas.microsoft.com/office/drawing/2014/main" id="{D043672E-CD48-48C4-8D89-7ECC714BFBC9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46">
              <a:extLst>
                <a:ext uri="{FF2B5EF4-FFF2-40B4-BE49-F238E27FC236}">
                  <a16:creationId xmlns:a16="http://schemas.microsoft.com/office/drawing/2014/main" id="{98F47DD3-86F3-46BC-9C7F-B255CEB96CBD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47">
              <a:extLst>
                <a:ext uri="{FF2B5EF4-FFF2-40B4-BE49-F238E27FC236}">
                  <a16:creationId xmlns:a16="http://schemas.microsoft.com/office/drawing/2014/main" id="{3DD66BBF-FA77-43E8-91F8-21C0FDC9E5F0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48">
              <a:extLst>
                <a:ext uri="{FF2B5EF4-FFF2-40B4-BE49-F238E27FC236}">
                  <a16:creationId xmlns:a16="http://schemas.microsoft.com/office/drawing/2014/main" id="{05E889A2-EF41-4A44-9B7A-329E013B97F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49">
              <a:extLst>
                <a:ext uri="{FF2B5EF4-FFF2-40B4-BE49-F238E27FC236}">
                  <a16:creationId xmlns:a16="http://schemas.microsoft.com/office/drawing/2014/main" id="{C35ACBF9-33CE-486E-BD81-33A65CCD353F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50">
              <a:extLst>
                <a:ext uri="{FF2B5EF4-FFF2-40B4-BE49-F238E27FC236}">
                  <a16:creationId xmlns:a16="http://schemas.microsoft.com/office/drawing/2014/main" id="{D4920269-0678-45C0-B5D6-BF8A2BE1FE02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51">
              <a:extLst>
                <a:ext uri="{FF2B5EF4-FFF2-40B4-BE49-F238E27FC236}">
                  <a16:creationId xmlns:a16="http://schemas.microsoft.com/office/drawing/2014/main" id="{76D91226-E865-41ED-84AB-82CDF749267E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64">
              <a:extLst>
                <a:ext uri="{FF2B5EF4-FFF2-40B4-BE49-F238E27FC236}">
                  <a16:creationId xmlns:a16="http://schemas.microsoft.com/office/drawing/2014/main" id="{DB5EDF91-B5D5-462C-A698-18651852A4EE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65">
              <a:extLst>
                <a:ext uri="{FF2B5EF4-FFF2-40B4-BE49-F238E27FC236}">
                  <a16:creationId xmlns:a16="http://schemas.microsoft.com/office/drawing/2014/main" id="{BBEC3E56-1E99-47EC-9DC7-3EC72CE0EFAD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66">
              <a:extLst>
                <a:ext uri="{FF2B5EF4-FFF2-40B4-BE49-F238E27FC236}">
                  <a16:creationId xmlns:a16="http://schemas.microsoft.com/office/drawing/2014/main" id="{0DEC992C-EA2D-40AE-931F-C84139ECDF96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67">
              <a:extLst>
                <a:ext uri="{FF2B5EF4-FFF2-40B4-BE49-F238E27FC236}">
                  <a16:creationId xmlns:a16="http://schemas.microsoft.com/office/drawing/2014/main" id="{EC322E1B-2ADD-4BF8-AD6B-48AA82D92183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68">
              <a:extLst>
                <a:ext uri="{FF2B5EF4-FFF2-40B4-BE49-F238E27FC236}">
                  <a16:creationId xmlns:a16="http://schemas.microsoft.com/office/drawing/2014/main" id="{B2DB05F0-268F-47E9-AD0A-D38E990A68F5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69">
              <a:extLst>
                <a:ext uri="{FF2B5EF4-FFF2-40B4-BE49-F238E27FC236}">
                  <a16:creationId xmlns:a16="http://schemas.microsoft.com/office/drawing/2014/main" id="{149E2951-326B-4810-BD76-04EE8EFD03D5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70">
              <a:extLst>
                <a:ext uri="{FF2B5EF4-FFF2-40B4-BE49-F238E27FC236}">
                  <a16:creationId xmlns:a16="http://schemas.microsoft.com/office/drawing/2014/main" id="{0D55A010-79E5-4B68-BB07-BD4645E0E5B0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71">
              <a:extLst>
                <a:ext uri="{FF2B5EF4-FFF2-40B4-BE49-F238E27FC236}">
                  <a16:creationId xmlns:a16="http://schemas.microsoft.com/office/drawing/2014/main" id="{4E2DAC52-20A6-4974-B55B-47C36D733342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72">
              <a:extLst>
                <a:ext uri="{FF2B5EF4-FFF2-40B4-BE49-F238E27FC236}">
                  <a16:creationId xmlns:a16="http://schemas.microsoft.com/office/drawing/2014/main" id="{34EF04BB-DE98-4922-B3C5-0355D877C0F9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73">
              <a:extLst>
                <a:ext uri="{FF2B5EF4-FFF2-40B4-BE49-F238E27FC236}">
                  <a16:creationId xmlns:a16="http://schemas.microsoft.com/office/drawing/2014/main" id="{0521BAB4-6F29-4614-BD38-A9B50984682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74">
              <a:extLst>
                <a:ext uri="{FF2B5EF4-FFF2-40B4-BE49-F238E27FC236}">
                  <a16:creationId xmlns:a16="http://schemas.microsoft.com/office/drawing/2014/main" id="{65F13393-58FA-445E-A6B0-20BC3315B99F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75">
              <a:extLst>
                <a:ext uri="{FF2B5EF4-FFF2-40B4-BE49-F238E27FC236}">
                  <a16:creationId xmlns:a16="http://schemas.microsoft.com/office/drawing/2014/main" id="{82381CB2-E93A-4FC6-98EC-AD3935A33955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76">
              <a:extLst>
                <a:ext uri="{FF2B5EF4-FFF2-40B4-BE49-F238E27FC236}">
                  <a16:creationId xmlns:a16="http://schemas.microsoft.com/office/drawing/2014/main" id="{691EEF62-C72F-4A9F-B2F2-D390B452C4B2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77">
              <a:extLst>
                <a:ext uri="{FF2B5EF4-FFF2-40B4-BE49-F238E27FC236}">
                  <a16:creationId xmlns:a16="http://schemas.microsoft.com/office/drawing/2014/main" id="{1A4B76BD-5804-4851-9F71-8A8F40F00C81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78">
              <a:extLst>
                <a:ext uri="{FF2B5EF4-FFF2-40B4-BE49-F238E27FC236}">
                  <a16:creationId xmlns:a16="http://schemas.microsoft.com/office/drawing/2014/main" id="{67CBF9BB-D88A-4BF6-AA6A-35A957394E2F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79">
              <a:extLst>
                <a:ext uri="{FF2B5EF4-FFF2-40B4-BE49-F238E27FC236}">
                  <a16:creationId xmlns:a16="http://schemas.microsoft.com/office/drawing/2014/main" id="{8DDF6242-4B77-4A47-92C3-7FEC0A6330E1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80">
              <a:extLst>
                <a:ext uri="{FF2B5EF4-FFF2-40B4-BE49-F238E27FC236}">
                  <a16:creationId xmlns:a16="http://schemas.microsoft.com/office/drawing/2014/main" id="{199CCA46-0A24-4230-9769-B71BBE68C10C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81">
              <a:extLst>
                <a:ext uri="{FF2B5EF4-FFF2-40B4-BE49-F238E27FC236}">
                  <a16:creationId xmlns:a16="http://schemas.microsoft.com/office/drawing/2014/main" id="{3F2328F2-2954-4C89-BBD4-C39B8B882203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82">
              <a:extLst>
                <a:ext uri="{FF2B5EF4-FFF2-40B4-BE49-F238E27FC236}">
                  <a16:creationId xmlns:a16="http://schemas.microsoft.com/office/drawing/2014/main" id="{31B0E5C0-FB98-42F4-AE16-2E4270099C80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83">
              <a:extLst>
                <a:ext uri="{FF2B5EF4-FFF2-40B4-BE49-F238E27FC236}">
                  <a16:creationId xmlns:a16="http://schemas.microsoft.com/office/drawing/2014/main" id="{AF8B3388-8A22-4FD2-8F29-2083F069EE9E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84">
              <a:extLst>
                <a:ext uri="{FF2B5EF4-FFF2-40B4-BE49-F238E27FC236}">
                  <a16:creationId xmlns:a16="http://schemas.microsoft.com/office/drawing/2014/main" id="{5946B46C-1059-493F-99CA-D4ECBEB5AE43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85">
              <a:extLst>
                <a:ext uri="{FF2B5EF4-FFF2-40B4-BE49-F238E27FC236}">
                  <a16:creationId xmlns:a16="http://schemas.microsoft.com/office/drawing/2014/main" id="{6754B680-94DA-468D-809D-4614C483C1F7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86">
              <a:extLst>
                <a:ext uri="{FF2B5EF4-FFF2-40B4-BE49-F238E27FC236}">
                  <a16:creationId xmlns:a16="http://schemas.microsoft.com/office/drawing/2014/main" id="{634D697A-19E3-458E-9D6C-42820DB54AC0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87">
              <a:extLst>
                <a:ext uri="{FF2B5EF4-FFF2-40B4-BE49-F238E27FC236}">
                  <a16:creationId xmlns:a16="http://schemas.microsoft.com/office/drawing/2014/main" id="{B53946EC-32EE-4D6F-9205-5AC5B814F0B9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88">
              <a:extLst>
                <a:ext uri="{FF2B5EF4-FFF2-40B4-BE49-F238E27FC236}">
                  <a16:creationId xmlns:a16="http://schemas.microsoft.com/office/drawing/2014/main" id="{DB42BF60-87D7-4277-A7CA-121CC173B218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9">
              <a:extLst>
                <a:ext uri="{FF2B5EF4-FFF2-40B4-BE49-F238E27FC236}">
                  <a16:creationId xmlns:a16="http://schemas.microsoft.com/office/drawing/2014/main" id="{AAADC706-C97D-4CA3-9DF9-08D8F590FD7E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0">
              <a:extLst>
                <a:ext uri="{FF2B5EF4-FFF2-40B4-BE49-F238E27FC236}">
                  <a16:creationId xmlns:a16="http://schemas.microsoft.com/office/drawing/2014/main" id="{027E88C7-1931-465F-BE44-1DF84C073776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91">
              <a:extLst>
                <a:ext uri="{FF2B5EF4-FFF2-40B4-BE49-F238E27FC236}">
                  <a16:creationId xmlns:a16="http://schemas.microsoft.com/office/drawing/2014/main" id="{7F5A60EE-E615-4A10-80A0-02E7314E2907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92">
              <a:extLst>
                <a:ext uri="{FF2B5EF4-FFF2-40B4-BE49-F238E27FC236}">
                  <a16:creationId xmlns:a16="http://schemas.microsoft.com/office/drawing/2014/main" id="{21253C4F-F3F3-4A3A-908E-17251DC2E1D0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93">
              <a:extLst>
                <a:ext uri="{FF2B5EF4-FFF2-40B4-BE49-F238E27FC236}">
                  <a16:creationId xmlns:a16="http://schemas.microsoft.com/office/drawing/2014/main" id="{5BFE08E7-3267-4EEE-9CAB-C74A974737AC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94">
              <a:extLst>
                <a:ext uri="{FF2B5EF4-FFF2-40B4-BE49-F238E27FC236}">
                  <a16:creationId xmlns:a16="http://schemas.microsoft.com/office/drawing/2014/main" id="{21BC9688-9FC1-4FF7-8DAD-E13B436BAAB1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95">
              <a:extLst>
                <a:ext uri="{FF2B5EF4-FFF2-40B4-BE49-F238E27FC236}">
                  <a16:creationId xmlns:a16="http://schemas.microsoft.com/office/drawing/2014/main" id="{E00E36C6-E15D-4C76-ABBA-2DD379F75C88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96">
              <a:extLst>
                <a:ext uri="{FF2B5EF4-FFF2-40B4-BE49-F238E27FC236}">
                  <a16:creationId xmlns:a16="http://schemas.microsoft.com/office/drawing/2014/main" id="{C124B918-45FD-4BA5-B4E6-5C128A5C804F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97">
              <a:extLst>
                <a:ext uri="{FF2B5EF4-FFF2-40B4-BE49-F238E27FC236}">
                  <a16:creationId xmlns:a16="http://schemas.microsoft.com/office/drawing/2014/main" id="{D345AAD3-0A16-4065-9F08-DF90CA75E469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98">
              <a:extLst>
                <a:ext uri="{FF2B5EF4-FFF2-40B4-BE49-F238E27FC236}">
                  <a16:creationId xmlns:a16="http://schemas.microsoft.com/office/drawing/2014/main" id="{98C2C016-9D4D-44D4-88AE-98098E0FD4B6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99">
              <a:extLst>
                <a:ext uri="{FF2B5EF4-FFF2-40B4-BE49-F238E27FC236}">
                  <a16:creationId xmlns:a16="http://schemas.microsoft.com/office/drawing/2014/main" id="{9E679A63-8613-4897-B8B9-29E7B179490A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00">
              <a:extLst>
                <a:ext uri="{FF2B5EF4-FFF2-40B4-BE49-F238E27FC236}">
                  <a16:creationId xmlns:a16="http://schemas.microsoft.com/office/drawing/2014/main" id="{C3A6BEFB-77E4-4E6B-9FCC-7560F91BBD6A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401">
              <a:extLst>
                <a:ext uri="{FF2B5EF4-FFF2-40B4-BE49-F238E27FC236}">
                  <a16:creationId xmlns:a16="http://schemas.microsoft.com/office/drawing/2014/main" id="{2FFB4C1A-A59E-4858-A9B7-6886DF5AE6E6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402">
              <a:extLst>
                <a:ext uri="{FF2B5EF4-FFF2-40B4-BE49-F238E27FC236}">
                  <a16:creationId xmlns:a16="http://schemas.microsoft.com/office/drawing/2014/main" id="{7908C2E3-010A-40B4-B18F-86799B089D1E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403">
              <a:extLst>
                <a:ext uri="{FF2B5EF4-FFF2-40B4-BE49-F238E27FC236}">
                  <a16:creationId xmlns:a16="http://schemas.microsoft.com/office/drawing/2014/main" id="{02152F91-011E-4B0C-BCE6-57B684A73156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404">
              <a:extLst>
                <a:ext uri="{FF2B5EF4-FFF2-40B4-BE49-F238E27FC236}">
                  <a16:creationId xmlns:a16="http://schemas.microsoft.com/office/drawing/2014/main" id="{241EC2AC-1D21-4AC1-95DC-E14D55F9C41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405">
              <a:extLst>
                <a:ext uri="{FF2B5EF4-FFF2-40B4-BE49-F238E27FC236}">
                  <a16:creationId xmlns:a16="http://schemas.microsoft.com/office/drawing/2014/main" id="{82482B7D-EE1B-4800-9A17-36AD0DB37803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406">
              <a:extLst>
                <a:ext uri="{FF2B5EF4-FFF2-40B4-BE49-F238E27FC236}">
                  <a16:creationId xmlns:a16="http://schemas.microsoft.com/office/drawing/2014/main" id="{F89AD84B-34FB-4494-B0AA-C70EB8B21A6B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407">
              <a:extLst>
                <a:ext uri="{FF2B5EF4-FFF2-40B4-BE49-F238E27FC236}">
                  <a16:creationId xmlns:a16="http://schemas.microsoft.com/office/drawing/2014/main" id="{D4CF78CE-C964-4F6A-9FBD-EAE15F3CBCF9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408">
              <a:extLst>
                <a:ext uri="{FF2B5EF4-FFF2-40B4-BE49-F238E27FC236}">
                  <a16:creationId xmlns:a16="http://schemas.microsoft.com/office/drawing/2014/main" id="{139D7FDD-DA72-476E-89FD-A0AF3288B78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409">
              <a:extLst>
                <a:ext uri="{FF2B5EF4-FFF2-40B4-BE49-F238E27FC236}">
                  <a16:creationId xmlns:a16="http://schemas.microsoft.com/office/drawing/2014/main" id="{511D6A2F-C90D-422C-8B1B-4B24C0F42C36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410">
              <a:extLst>
                <a:ext uri="{FF2B5EF4-FFF2-40B4-BE49-F238E27FC236}">
                  <a16:creationId xmlns:a16="http://schemas.microsoft.com/office/drawing/2014/main" id="{048CE495-FD64-4238-929F-A365849B71C5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411">
              <a:extLst>
                <a:ext uri="{FF2B5EF4-FFF2-40B4-BE49-F238E27FC236}">
                  <a16:creationId xmlns:a16="http://schemas.microsoft.com/office/drawing/2014/main" id="{DE74C138-5154-4E5D-B2AC-A180E549D893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412">
              <a:extLst>
                <a:ext uri="{FF2B5EF4-FFF2-40B4-BE49-F238E27FC236}">
                  <a16:creationId xmlns:a16="http://schemas.microsoft.com/office/drawing/2014/main" id="{AE892E00-41C8-4318-AA42-5A2BC4F7431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413">
              <a:extLst>
                <a:ext uri="{FF2B5EF4-FFF2-40B4-BE49-F238E27FC236}">
                  <a16:creationId xmlns:a16="http://schemas.microsoft.com/office/drawing/2014/main" id="{176E1D2D-6FE1-4612-A77B-DF7BC53DB12B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414">
              <a:extLst>
                <a:ext uri="{FF2B5EF4-FFF2-40B4-BE49-F238E27FC236}">
                  <a16:creationId xmlns:a16="http://schemas.microsoft.com/office/drawing/2014/main" id="{AFA1ED79-41B8-4AF4-BAC4-A57DE2FAD067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415">
              <a:extLst>
                <a:ext uri="{FF2B5EF4-FFF2-40B4-BE49-F238E27FC236}">
                  <a16:creationId xmlns:a16="http://schemas.microsoft.com/office/drawing/2014/main" id="{81530261-95A6-41CA-9BED-0F4136BDB196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416">
              <a:extLst>
                <a:ext uri="{FF2B5EF4-FFF2-40B4-BE49-F238E27FC236}">
                  <a16:creationId xmlns:a16="http://schemas.microsoft.com/office/drawing/2014/main" id="{2208A8B2-8B1D-4763-865C-A9A49FE8B012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417">
              <a:extLst>
                <a:ext uri="{FF2B5EF4-FFF2-40B4-BE49-F238E27FC236}">
                  <a16:creationId xmlns:a16="http://schemas.microsoft.com/office/drawing/2014/main" id="{7994BCF5-56A0-4FAC-9B16-3A07F74F1C2A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418">
              <a:extLst>
                <a:ext uri="{FF2B5EF4-FFF2-40B4-BE49-F238E27FC236}">
                  <a16:creationId xmlns:a16="http://schemas.microsoft.com/office/drawing/2014/main" id="{0E247432-C25D-4F8D-80E9-35229754D6AD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19">
              <a:extLst>
                <a:ext uri="{FF2B5EF4-FFF2-40B4-BE49-F238E27FC236}">
                  <a16:creationId xmlns:a16="http://schemas.microsoft.com/office/drawing/2014/main" id="{D1B7E1BA-E787-4BA8-BBB7-2D452E927BE7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20">
              <a:extLst>
                <a:ext uri="{FF2B5EF4-FFF2-40B4-BE49-F238E27FC236}">
                  <a16:creationId xmlns:a16="http://schemas.microsoft.com/office/drawing/2014/main" id="{640E84EC-434C-4B2B-8D98-08A0E68D926A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421">
              <a:extLst>
                <a:ext uri="{FF2B5EF4-FFF2-40B4-BE49-F238E27FC236}">
                  <a16:creationId xmlns:a16="http://schemas.microsoft.com/office/drawing/2014/main" id="{4B7DF1A0-4774-44A6-AD31-C48C90EB2B2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422">
              <a:extLst>
                <a:ext uri="{FF2B5EF4-FFF2-40B4-BE49-F238E27FC236}">
                  <a16:creationId xmlns:a16="http://schemas.microsoft.com/office/drawing/2014/main" id="{12C889D4-A97B-4BFA-825D-514D7499E922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23">
              <a:extLst>
                <a:ext uri="{FF2B5EF4-FFF2-40B4-BE49-F238E27FC236}">
                  <a16:creationId xmlns:a16="http://schemas.microsoft.com/office/drawing/2014/main" id="{D80F42E4-70DD-4764-9FB8-E45C242F63E9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24">
              <a:extLst>
                <a:ext uri="{FF2B5EF4-FFF2-40B4-BE49-F238E27FC236}">
                  <a16:creationId xmlns:a16="http://schemas.microsoft.com/office/drawing/2014/main" id="{1D2E9B62-8BC1-4574-8C55-E459B76999FD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25">
              <a:extLst>
                <a:ext uri="{FF2B5EF4-FFF2-40B4-BE49-F238E27FC236}">
                  <a16:creationId xmlns:a16="http://schemas.microsoft.com/office/drawing/2014/main" id="{0451953C-5580-496F-BC94-5B3136D09F2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26">
              <a:extLst>
                <a:ext uri="{FF2B5EF4-FFF2-40B4-BE49-F238E27FC236}">
                  <a16:creationId xmlns:a16="http://schemas.microsoft.com/office/drawing/2014/main" id="{60B2CE8D-9D50-4C2B-BF88-683FD5F90B52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427">
              <a:extLst>
                <a:ext uri="{FF2B5EF4-FFF2-40B4-BE49-F238E27FC236}">
                  <a16:creationId xmlns:a16="http://schemas.microsoft.com/office/drawing/2014/main" id="{EDE33FDD-EC58-41E7-83EA-BEA7551E171D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428">
              <a:extLst>
                <a:ext uri="{FF2B5EF4-FFF2-40B4-BE49-F238E27FC236}">
                  <a16:creationId xmlns:a16="http://schemas.microsoft.com/office/drawing/2014/main" id="{68715332-2B10-44FE-B3E4-210EFF8C178F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429">
              <a:extLst>
                <a:ext uri="{FF2B5EF4-FFF2-40B4-BE49-F238E27FC236}">
                  <a16:creationId xmlns:a16="http://schemas.microsoft.com/office/drawing/2014/main" id="{90959922-FD04-42BD-B016-D2C9E68A77E4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430">
              <a:extLst>
                <a:ext uri="{FF2B5EF4-FFF2-40B4-BE49-F238E27FC236}">
                  <a16:creationId xmlns:a16="http://schemas.microsoft.com/office/drawing/2014/main" id="{2C0A43A0-5ECA-4A97-B222-C77403BF9EC8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431">
              <a:extLst>
                <a:ext uri="{FF2B5EF4-FFF2-40B4-BE49-F238E27FC236}">
                  <a16:creationId xmlns:a16="http://schemas.microsoft.com/office/drawing/2014/main" id="{5A33CE79-BCC3-4FBE-AB9F-E0FC8825C9B6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432">
              <a:extLst>
                <a:ext uri="{FF2B5EF4-FFF2-40B4-BE49-F238E27FC236}">
                  <a16:creationId xmlns:a16="http://schemas.microsoft.com/office/drawing/2014/main" id="{972D6909-CBF8-43D3-B4BC-CC207890295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33">
              <a:extLst>
                <a:ext uri="{FF2B5EF4-FFF2-40B4-BE49-F238E27FC236}">
                  <a16:creationId xmlns:a16="http://schemas.microsoft.com/office/drawing/2014/main" id="{B460E2D4-0900-499F-8ED6-DDC0543B04D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34">
              <a:extLst>
                <a:ext uri="{FF2B5EF4-FFF2-40B4-BE49-F238E27FC236}">
                  <a16:creationId xmlns:a16="http://schemas.microsoft.com/office/drawing/2014/main" id="{64A4A24E-E9CC-4CCF-8B14-DFE6DCD5AC3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435">
              <a:extLst>
                <a:ext uri="{FF2B5EF4-FFF2-40B4-BE49-F238E27FC236}">
                  <a16:creationId xmlns:a16="http://schemas.microsoft.com/office/drawing/2014/main" id="{CA555E89-DA4E-4948-9B18-3501CA1830C3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436">
              <a:extLst>
                <a:ext uri="{FF2B5EF4-FFF2-40B4-BE49-F238E27FC236}">
                  <a16:creationId xmlns:a16="http://schemas.microsoft.com/office/drawing/2014/main" id="{B0AE0553-7C96-44F4-A6B3-10D9CC1AF9C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437">
              <a:extLst>
                <a:ext uri="{FF2B5EF4-FFF2-40B4-BE49-F238E27FC236}">
                  <a16:creationId xmlns:a16="http://schemas.microsoft.com/office/drawing/2014/main" id="{A3CBD056-00A5-484E-8C79-7AB24192C138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38">
              <a:extLst>
                <a:ext uri="{FF2B5EF4-FFF2-40B4-BE49-F238E27FC236}">
                  <a16:creationId xmlns:a16="http://schemas.microsoft.com/office/drawing/2014/main" id="{DAE0E60F-6B05-4EB6-B3E4-7107B17A73CC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439">
              <a:extLst>
                <a:ext uri="{FF2B5EF4-FFF2-40B4-BE49-F238E27FC236}">
                  <a16:creationId xmlns:a16="http://schemas.microsoft.com/office/drawing/2014/main" id="{01EAF05D-5F13-4267-BA70-36EEE8D2A5C9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40">
              <a:extLst>
                <a:ext uri="{FF2B5EF4-FFF2-40B4-BE49-F238E27FC236}">
                  <a16:creationId xmlns:a16="http://schemas.microsoft.com/office/drawing/2014/main" id="{B68E6738-967C-4D28-857C-931333CBDDBF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41">
              <a:extLst>
                <a:ext uri="{FF2B5EF4-FFF2-40B4-BE49-F238E27FC236}">
                  <a16:creationId xmlns:a16="http://schemas.microsoft.com/office/drawing/2014/main" id="{4AE45765-509E-41F1-9A24-9801EC804886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42">
              <a:extLst>
                <a:ext uri="{FF2B5EF4-FFF2-40B4-BE49-F238E27FC236}">
                  <a16:creationId xmlns:a16="http://schemas.microsoft.com/office/drawing/2014/main" id="{ECAF19DE-2ABB-4541-B6E9-783A1779A155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43">
              <a:extLst>
                <a:ext uri="{FF2B5EF4-FFF2-40B4-BE49-F238E27FC236}">
                  <a16:creationId xmlns:a16="http://schemas.microsoft.com/office/drawing/2014/main" id="{13B0C2EE-CC2D-4BE9-9252-2F727740CC92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44">
              <a:extLst>
                <a:ext uri="{FF2B5EF4-FFF2-40B4-BE49-F238E27FC236}">
                  <a16:creationId xmlns:a16="http://schemas.microsoft.com/office/drawing/2014/main" id="{6274C86F-B297-47D3-9025-C3ECE2ACFDA4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45">
              <a:extLst>
                <a:ext uri="{FF2B5EF4-FFF2-40B4-BE49-F238E27FC236}">
                  <a16:creationId xmlns:a16="http://schemas.microsoft.com/office/drawing/2014/main" id="{BAFAC514-70BB-40B2-9C7C-4A02C8A1387F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46">
              <a:extLst>
                <a:ext uri="{FF2B5EF4-FFF2-40B4-BE49-F238E27FC236}">
                  <a16:creationId xmlns:a16="http://schemas.microsoft.com/office/drawing/2014/main" id="{E8B2156E-C4F9-4216-90D8-2DB52F0A6DB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47">
              <a:extLst>
                <a:ext uri="{FF2B5EF4-FFF2-40B4-BE49-F238E27FC236}">
                  <a16:creationId xmlns:a16="http://schemas.microsoft.com/office/drawing/2014/main" id="{2EDB5833-2E77-4142-AA40-7BC93FC2B643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48">
              <a:extLst>
                <a:ext uri="{FF2B5EF4-FFF2-40B4-BE49-F238E27FC236}">
                  <a16:creationId xmlns:a16="http://schemas.microsoft.com/office/drawing/2014/main" id="{D7725776-7552-4D7B-9E8A-E0D302A87ED0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49">
              <a:extLst>
                <a:ext uri="{FF2B5EF4-FFF2-40B4-BE49-F238E27FC236}">
                  <a16:creationId xmlns:a16="http://schemas.microsoft.com/office/drawing/2014/main" id="{29007E55-3A11-4D74-A2AD-20D1645468DC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50">
              <a:extLst>
                <a:ext uri="{FF2B5EF4-FFF2-40B4-BE49-F238E27FC236}">
                  <a16:creationId xmlns:a16="http://schemas.microsoft.com/office/drawing/2014/main" id="{0948BD7B-B4D1-41A9-AB20-50A0FA9B840E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51">
              <a:extLst>
                <a:ext uri="{FF2B5EF4-FFF2-40B4-BE49-F238E27FC236}">
                  <a16:creationId xmlns:a16="http://schemas.microsoft.com/office/drawing/2014/main" id="{A47FA04C-59A6-49CB-B631-973A9DF7B03D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52">
              <a:extLst>
                <a:ext uri="{FF2B5EF4-FFF2-40B4-BE49-F238E27FC236}">
                  <a16:creationId xmlns:a16="http://schemas.microsoft.com/office/drawing/2014/main" id="{13DBCBCC-05C2-4601-85CE-8A674B4D40FD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53">
              <a:extLst>
                <a:ext uri="{FF2B5EF4-FFF2-40B4-BE49-F238E27FC236}">
                  <a16:creationId xmlns:a16="http://schemas.microsoft.com/office/drawing/2014/main" id="{28CFE250-8E10-41AF-88E1-238F71BB3B00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54">
              <a:extLst>
                <a:ext uri="{FF2B5EF4-FFF2-40B4-BE49-F238E27FC236}">
                  <a16:creationId xmlns:a16="http://schemas.microsoft.com/office/drawing/2014/main" id="{1542D8D7-C184-4DAC-B4E4-9BDBA9232EE1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55">
              <a:extLst>
                <a:ext uri="{FF2B5EF4-FFF2-40B4-BE49-F238E27FC236}">
                  <a16:creationId xmlns:a16="http://schemas.microsoft.com/office/drawing/2014/main" id="{B8252237-4FDD-41DB-A342-5F635B97650E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56">
              <a:extLst>
                <a:ext uri="{FF2B5EF4-FFF2-40B4-BE49-F238E27FC236}">
                  <a16:creationId xmlns:a16="http://schemas.microsoft.com/office/drawing/2014/main" id="{F7883945-1794-462D-8265-BDE792BD24AE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57">
              <a:extLst>
                <a:ext uri="{FF2B5EF4-FFF2-40B4-BE49-F238E27FC236}">
                  <a16:creationId xmlns:a16="http://schemas.microsoft.com/office/drawing/2014/main" id="{DC541CB4-AB72-43E5-A557-3CF84EB49EC3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58">
              <a:extLst>
                <a:ext uri="{FF2B5EF4-FFF2-40B4-BE49-F238E27FC236}">
                  <a16:creationId xmlns:a16="http://schemas.microsoft.com/office/drawing/2014/main" id="{C253367F-4F67-4B22-917F-63F9E6401364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59">
              <a:extLst>
                <a:ext uri="{FF2B5EF4-FFF2-40B4-BE49-F238E27FC236}">
                  <a16:creationId xmlns:a16="http://schemas.microsoft.com/office/drawing/2014/main" id="{5D5C27BA-4915-4CE9-8F6A-4A48436C683B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60">
              <a:extLst>
                <a:ext uri="{FF2B5EF4-FFF2-40B4-BE49-F238E27FC236}">
                  <a16:creationId xmlns:a16="http://schemas.microsoft.com/office/drawing/2014/main" id="{2DC24055-D2CE-44A7-A295-A8F35AD77FB9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61">
              <a:extLst>
                <a:ext uri="{FF2B5EF4-FFF2-40B4-BE49-F238E27FC236}">
                  <a16:creationId xmlns:a16="http://schemas.microsoft.com/office/drawing/2014/main" id="{3B7ACA68-7CB2-4E69-B847-AEFC47AF17C6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62">
              <a:extLst>
                <a:ext uri="{FF2B5EF4-FFF2-40B4-BE49-F238E27FC236}">
                  <a16:creationId xmlns:a16="http://schemas.microsoft.com/office/drawing/2014/main" id="{7A397745-F24B-4152-B98C-EDDC6523C810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63">
              <a:extLst>
                <a:ext uri="{FF2B5EF4-FFF2-40B4-BE49-F238E27FC236}">
                  <a16:creationId xmlns:a16="http://schemas.microsoft.com/office/drawing/2014/main" id="{4E505C82-7454-413C-BC69-661B4B11821E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64">
              <a:extLst>
                <a:ext uri="{FF2B5EF4-FFF2-40B4-BE49-F238E27FC236}">
                  <a16:creationId xmlns:a16="http://schemas.microsoft.com/office/drawing/2014/main" id="{5F6054B9-1213-4445-AA26-889CC269214F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65">
              <a:extLst>
                <a:ext uri="{FF2B5EF4-FFF2-40B4-BE49-F238E27FC236}">
                  <a16:creationId xmlns:a16="http://schemas.microsoft.com/office/drawing/2014/main" id="{29C2E0A2-3235-495B-81B9-4B49101519DC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3" name="Oval 279">
            <a:extLst>
              <a:ext uri="{FF2B5EF4-FFF2-40B4-BE49-F238E27FC236}">
                <a16:creationId xmlns:a16="http://schemas.microsoft.com/office/drawing/2014/main" id="{7007E4B9-2E0A-43AF-8773-B2ACD18ED5B9}"/>
              </a:ext>
            </a:extLst>
          </p:cNvPr>
          <p:cNvSpPr/>
          <p:nvPr/>
        </p:nvSpPr>
        <p:spPr>
          <a:xfrm>
            <a:off x="707404" y="5160843"/>
            <a:ext cx="546492" cy="54649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4" name="그룹 4">
            <a:extLst>
              <a:ext uri="{FF2B5EF4-FFF2-40B4-BE49-F238E27FC236}">
                <a16:creationId xmlns:a16="http://schemas.microsoft.com/office/drawing/2014/main" id="{4B9A7C4B-6CF5-4FCB-BBF7-15AA364587F0}"/>
              </a:ext>
            </a:extLst>
          </p:cNvPr>
          <p:cNvGrpSpPr/>
          <p:nvPr/>
        </p:nvGrpSpPr>
        <p:grpSpPr>
          <a:xfrm>
            <a:off x="1270264" y="5234921"/>
            <a:ext cx="1692000" cy="926443"/>
            <a:chOff x="1254019" y="5143184"/>
            <a:chExt cx="1692000" cy="926443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4915F28A-EDE5-4AFE-913A-37B16CCEDCAF}"/>
                </a:ext>
              </a:extLst>
            </p:cNvPr>
            <p:cNvSpPr txBox="1"/>
            <p:nvPr/>
          </p:nvSpPr>
          <p:spPr>
            <a:xfrm>
              <a:off x="1254019" y="5607962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7C523B39-E172-4630-8D67-91DC595D5A21}"/>
                </a:ext>
              </a:extLst>
            </p:cNvPr>
            <p:cNvSpPr txBox="1"/>
            <p:nvPr/>
          </p:nvSpPr>
          <p:spPr>
            <a:xfrm>
              <a:off x="1254019" y="5143184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147" name="Oval 283">
            <a:extLst>
              <a:ext uri="{FF2B5EF4-FFF2-40B4-BE49-F238E27FC236}">
                <a16:creationId xmlns:a16="http://schemas.microsoft.com/office/drawing/2014/main" id="{B1623C22-0920-4B92-9571-560AAD13CC3D}"/>
              </a:ext>
            </a:extLst>
          </p:cNvPr>
          <p:cNvSpPr/>
          <p:nvPr/>
        </p:nvSpPr>
        <p:spPr>
          <a:xfrm>
            <a:off x="3547252" y="5160843"/>
            <a:ext cx="546492" cy="54649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8" name="그룹 6">
            <a:extLst>
              <a:ext uri="{FF2B5EF4-FFF2-40B4-BE49-F238E27FC236}">
                <a16:creationId xmlns:a16="http://schemas.microsoft.com/office/drawing/2014/main" id="{B407B5D5-2E6F-45E9-A14E-50AD0574F82F}"/>
              </a:ext>
            </a:extLst>
          </p:cNvPr>
          <p:cNvGrpSpPr/>
          <p:nvPr/>
        </p:nvGrpSpPr>
        <p:grpSpPr>
          <a:xfrm>
            <a:off x="4110112" y="5222208"/>
            <a:ext cx="1692000" cy="926443"/>
            <a:chOff x="4530549" y="5130471"/>
            <a:chExt cx="1692000" cy="926443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AD9989BF-602E-4F0A-A2F6-1F868FFFA323}"/>
                </a:ext>
              </a:extLst>
            </p:cNvPr>
            <p:cNvSpPr txBox="1"/>
            <p:nvPr/>
          </p:nvSpPr>
          <p:spPr>
            <a:xfrm>
              <a:off x="4530549" y="5595249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D16CB61-BBC0-419C-88C9-AAB33EBEB9F0}"/>
                </a:ext>
              </a:extLst>
            </p:cNvPr>
            <p:cNvSpPr txBox="1"/>
            <p:nvPr/>
          </p:nvSpPr>
          <p:spPr>
            <a:xfrm>
              <a:off x="4530549" y="513047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151" name="Oval 287">
            <a:extLst>
              <a:ext uri="{FF2B5EF4-FFF2-40B4-BE49-F238E27FC236}">
                <a16:creationId xmlns:a16="http://schemas.microsoft.com/office/drawing/2014/main" id="{19B5F2CF-A7A0-4A64-806F-D8FD1214083F}"/>
              </a:ext>
            </a:extLst>
          </p:cNvPr>
          <p:cNvSpPr/>
          <p:nvPr/>
        </p:nvSpPr>
        <p:spPr>
          <a:xfrm>
            <a:off x="6387100" y="5160843"/>
            <a:ext cx="546492" cy="5464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2" name="그룹 7">
            <a:extLst>
              <a:ext uri="{FF2B5EF4-FFF2-40B4-BE49-F238E27FC236}">
                <a16:creationId xmlns:a16="http://schemas.microsoft.com/office/drawing/2014/main" id="{6EBA1561-DDF3-463B-90B3-5108E693D404}"/>
              </a:ext>
            </a:extLst>
          </p:cNvPr>
          <p:cNvGrpSpPr/>
          <p:nvPr/>
        </p:nvGrpSpPr>
        <p:grpSpPr>
          <a:xfrm>
            <a:off x="6949960" y="5219020"/>
            <a:ext cx="1692000" cy="926443"/>
            <a:chOff x="6690464" y="5127283"/>
            <a:chExt cx="1692000" cy="926443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89A0694B-5338-4B5A-A349-55E8BB41E368}"/>
                </a:ext>
              </a:extLst>
            </p:cNvPr>
            <p:cNvSpPr txBox="1"/>
            <p:nvPr/>
          </p:nvSpPr>
          <p:spPr>
            <a:xfrm>
              <a:off x="6690464" y="559206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541DEE7E-41A0-404F-A977-A3BEC2BD2863}"/>
                </a:ext>
              </a:extLst>
            </p:cNvPr>
            <p:cNvSpPr txBox="1"/>
            <p:nvPr/>
          </p:nvSpPr>
          <p:spPr>
            <a:xfrm>
              <a:off x="6690464" y="512728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155" name="Oval 291">
            <a:extLst>
              <a:ext uri="{FF2B5EF4-FFF2-40B4-BE49-F238E27FC236}">
                <a16:creationId xmlns:a16="http://schemas.microsoft.com/office/drawing/2014/main" id="{1FEB055D-6C6F-457E-9FCA-77ED8835FA76}"/>
              </a:ext>
            </a:extLst>
          </p:cNvPr>
          <p:cNvSpPr/>
          <p:nvPr/>
        </p:nvSpPr>
        <p:spPr>
          <a:xfrm>
            <a:off x="9226948" y="5160843"/>
            <a:ext cx="546492" cy="54649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6" name="그룹 8">
            <a:extLst>
              <a:ext uri="{FF2B5EF4-FFF2-40B4-BE49-F238E27FC236}">
                <a16:creationId xmlns:a16="http://schemas.microsoft.com/office/drawing/2014/main" id="{3EACFAFC-95D8-4F08-A53F-6FE2482F804B}"/>
              </a:ext>
            </a:extLst>
          </p:cNvPr>
          <p:cNvGrpSpPr/>
          <p:nvPr/>
        </p:nvGrpSpPr>
        <p:grpSpPr>
          <a:xfrm>
            <a:off x="9789809" y="5196782"/>
            <a:ext cx="1692000" cy="926443"/>
            <a:chOff x="8850379" y="5105045"/>
            <a:chExt cx="1692000" cy="926443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286CA53C-D398-4389-8EC1-6E8FD38B2FA5}"/>
                </a:ext>
              </a:extLst>
            </p:cNvPr>
            <p:cNvSpPr txBox="1"/>
            <p:nvPr/>
          </p:nvSpPr>
          <p:spPr>
            <a:xfrm>
              <a:off x="8850379" y="556982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0645DFFC-6AB4-433A-A4DC-32158D9D9F69}"/>
                </a:ext>
              </a:extLst>
            </p:cNvPr>
            <p:cNvSpPr txBox="1"/>
            <p:nvPr/>
          </p:nvSpPr>
          <p:spPr>
            <a:xfrm>
              <a:off x="8850379" y="5105045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159" name="Rectangle 30">
            <a:extLst>
              <a:ext uri="{FF2B5EF4-FFF2-40B4-BE49-F238E27FC236}">
                <a16:creationId xmlns:a16="http://schemas.microsoft.com/office/drawing/2014/main" id="{B4B96101-C28D-4FC4-91D1-4BB7DB61AA39}"/>
              </a:ext>
            </a:extLst>
          </p:cNvPr>
          <p:cNvSpPr/>
          <p:nvPr/>
        </p:nvSpPr>
        <p:spPr>
          <a:xfrm>
            <a:off x="848108" y="5296980"/>
            <a:ext cx="272745" cy="27194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0" name="Rounded Rectangle 5">
            <a:extLst>
              <a:ext uri="{FF2B5EF4-FFF2-40B4-BE49-F238E27FC236}">
                <a16:creationId xmlns:a16="http://schemas.microsoft.com/office/drawing/2014/main" id="{60928BDE-CA38-494B-A38F-659ACF9695FD}"/>
              </a:ext>
            </a:extLst>
          </p:cNvPr>
          <p:cNvSpPr/>
          <p:nvPr/>
        </p:nvSpPr>
        <p:spPr>
          <a:xfrm flipH="1">
            <a:off x="3647113" y="5303366"/>
            <a:ext cx="336779" cy="27782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1" name="Rounded Rectangle 27">
            <a:extLst>
              <a:ext uri="{FF2B5EF4-FFF2-40B4-BE49-F238E27FC236}">
                <a16:creationId xmlns:a16="http://schemas.microsoft.com/office/drawing/2014/main" id="{177178B8-2B75-46F7-80CA-2D2CDF3ABC91}"/>
              </a:ext>
            </a:extLst>
          </p:cNvPr>
          <p:cNvSpPr/>
          <p:nvPr/>
        </p:nvSpPr>
        <p:spPr>
          <a:xfrm>
            <a:off x="6527545" y="5303366"/>
            <a:ext cx="297841" cy="2287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2" name="Oval 21">
            <a:extLst>
              <a:ext uri="{FF2B5EF4-FFF2-40B4-BE49-F238E27FC236}">
                <a16:creationId xmlns:a16="http://schemas.microsoft.com/office/drawing/2014/main" id="{B886625D-31BE-4990-9DC6-575F44841FFC}"/>
              </a:ext>
            </a:extLst>
          </p:cNvPr>
          <p:cNvSpPr>
            <a:spLocks noChangeAspect="1"/>
          </p:cNvSpPr>
          <p:nvPr/>
        </p:nvSpPr>
        <p:spPr>
          <a:xfrm>
            <a:off x="9343899" y="5267237"/>
            <a:ext cx="328372" cy="3311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1A0A61B0-E84C-4D94-BE52-27095AB20933}"/>
              </a:ext>
            </a:extLst>
          </p:cNvPr>
          <p:cNvSpPr txBox="1"/>
          <p:nvPr/>
        </p:nvSpPr>
        <p:spPr>
          <a:xfrm>
            <a:off x="9702179" y="3005066"/>
            <a:ext cx="2052266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F83360BA-C88B-4D7C-952E-591C130D1F71}"/>
              </a:ext>
            </a:extLst>
          </p:cNvPr>
          <p:cNvSpPr txBox="1"/>
          <p:nvPr/>
        </p:nvSpPr>
        <p:spPr>
          <a:xfrm>
            <a:off x="437556" y="3005066"/>
            <a:ext cx="206105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5" name="Graphic 20">
            <a:extLst>
              <a:ext uri="{FF2B5EF4-FFF2-40B4-BE49-F238E27FC236}">
                <a16:creationId xmlns:a16="http://schemas.microsoft.com/office/drawing/2014/main" id="{1DE83463-AF59-486C-9F7D-9A0FF05377A6}"/>
              </a:ext>
            </a:extLst>
          </p:cNvPr>
          <p:cNvSpPr/>
          <p:nvPr/>
        </p:nvSpPr>
        <p:spPr>
          <a:xfrm>
            <a:off x="7862226" y="3058060"/>
            <a:ext cx="332022" cy="442350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chemeClr val="accent1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6" name="Graphic 20">
            <a:extLst>
              <a:ext uri="{FF2B5EF4-FFF2-40B4-BE49-F238E27FC236}">
                <a16:creationId xmlns:a16="http://schemas.microsoft.com/office/drawing/2014/main" id="{7FCACE23-AEEE-417C-9395-560BE74D225E}"/>
              </a:ext>
            </a:extLst>
          </p:cNvPr>
          <p:cNvSpPr/>
          <p:nvPr/>
        </p:nvSpPr>
        <p:spPr>
          <a:xfrm>
            <a:off x="3668719" y="2682069"/>
            <a:ext cx="461142" cy="614376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7" name="Graphic 20">
            <a:extLst>
              <a:ext uri="{FF2B5EF4-FFF2-40B4-BE49-F238E27FC236}">
                <a16:creationId xmlns:a16="http://schemas.microsoft.com/office/drawing/2014/main" id="{6F1277E6-4936-4F14-AAA3-4B956C403316}"/>
              </a:ext>
            </a:extLst>
          </p:cNvPr>
          <p:cNvSpPr/>
          <p:nvPr/>
        </p:nvSpPr>
        <p:spPr>
          <a:xfrm>
            <a:off x="6021725" y="3761193"/>
            <a:ext cx="461142" cy="614376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chemeClr val="accent3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8" name="Graphic 20">
            <a:extLst>
              <a:ext uri="{FF2B5EF4-FFF2-40B4-BE49-F238E27FC236}">
                <a16:creationId xmlns:a16="http://schemas.microsoft.com/office/drawing/2014/main" id="{ED6EDC8B-2C4E-4698-80DE-138AD69B595E}"/>
              </a:ext>
            </a:extLst>
          </p:cNvPr>
          <p:cNvSpPr/>
          <p:nvPr/>
        </p:nvSpPr>
        <p:spPr>
          <a:xfrm>
            <a:off x="4473139" y="4132634"/>
            <a:ext cx="563457" cy="750690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chemeClr val="accent4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9" name="Graphic 20">
            <a:extLst>
              <a:ext uri="{FF2B5EF4-FFF2-40B4-BE49-F238E27FC236}">
                <a16:creationId xmlns:a16="http://schemas.microsoft.com/office/drawing/2014/main" id="{825596F0-3225-40CA-90B7-11B529949960}"/>
              </a:ext>
            </a:extLst>
          </p:cNvPr>
          <p:cNvSpPr/>
          <p:nvPr/>
        </p:nvSpPr>
        <p:spPr>
          <a:xfrm>
            <a:off x="8259689" y="4643300"/>
            <a:ext cx="289081" cy="385140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0" name="Graphic 20">
            <a:extLst>
              <a:ext uri="{FF2B5EF4-FFF2-40B4-BE49-F238E27FC236}">
                <a16:creationId xmlns:a16="http://schemas.microsoft.com/office/drawing/2014/main" id="{58C57DF2-E7C8-4093-BE71-F611437E0AD8}"/>
              </a:ext>
            </a:extLst>
          </p:cNvPr>
          <p:cNvSpPr/>
          <p:nvPr/>
        </p:nvSpPr>
        <p:spPr>
          <a:xfrm>
            <a:off x="4946102" y="2352394"/>
            <a:ext cx="235050" cy="313155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chemeClr val="accent3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1" name="Graphic 20">
            <a:extLst>
              <a:ext uri="{FF2B5EF4-FFF2-40B4-BE49-F238E27FC236}">
                <a16:creationId xmlns:a16="http://schemas.microsoft.com/office/drawing/2014/main" id="{21C22279-C779-40CA-B4B3-DCFF046E170C}"/>
              </a:ext>
            </a:extLst>
          </p:cNvPr>
          <p:cNvSpPr/>
          <p:nvPr/>
        </p:nvSpPr>
        <p:spPr>
          <a:xfrm>
            <a:off x="6403521" y="2470224"/>
            <a:ext cx="422622" cy="563055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chemeClr val="accent4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18">
            <a:extLst>
              <a:ext uri="{FF2B5EF4-FFF2-40B4-BE49-F238E27FC236}">
                <a16:creationId xmlns:a16="http://schemas.microsoft.com/office/drawing/2014/main" id="{55785ADF-0496-40BF-BE35-5D2257C838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9898170"/>
              </p:ext>
            </p:extLst>
          </p:nvPr>
        </p:nvGraphicFramePr>
        <p:xfrm>
          <a:off x="705742" y="1865213"/>
          <a:ext cx="5390258" cy="428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3">
            <a:extLst>
              <a:ext uri="{FF2B5EF4-FFF2-40B4-BE49-F238E27FC236}">
                <a16:creationId xmlns:a16="http://schemas.microsoft.com/office/drawing/2014/main" id="{91FA9219-A939-4E87-B1B0-C47A875ED28E}"/>
              </a:ext>
            </a:extLst>
          </p:cNvPr>
          <p:cNvGrpSpPr/>
          <p:nvPr/>
        </p:nvGrpSpPr>
        <p:grpSpPr>
          <a:xfrm>
            <a:off x="6416649" y="1927702"/>
            <a:ext cx="5180400" cy="4217610"/>
            <a:chOff x="6416649" y="1927702"/>
            <a:chExt cx="5180400" cy="4217610"/>
          </a:xfrm>
        </p:grpSpPr>
        <p:grpSp>
          <p:nvGrpSpPr>
            <p:cNvPr id="5" name="Group 33">
              <a:extLst>
                <a:ext uri="{FF2B5EF4-FFF2-40B4-BE49-F238E27FC236}">
                  <a16:creationId xmlns:a16="http://schemas.microsoft.com/office/drawing/2014/main" id="{29CC7385-91F9-4C51-A920-88FDC013633C}"/>
                </a:ext>
              </a:extLst>
            </p:cNvPr>
            <p:cNvGrpSpPr/>
            <p:nvPr/>
          </p:nvGrpSpPr>
          <p:grpSpPr>
            <a:xfrm>
              <a:off x="6416649" y="4131624"/>
              <a:ext cx="5180400" cy="911726"/>
              <a:chOff x="611559" y="2708920"/>
              <a:chExt cx="2701005" cy="911726"/>
            </a:xfrm>
          </p:grpSpPr>
          <p:sp>
            <p:nvSpPr>
              <p:cNvPr id="18" name="Rounded Rectangle 58">
                <a:extLst>
                  <a:ext uri="{FF2B5EF4-FFF2-40B4-BE49-F238E27FC236}">
                    <a16:creationId xmlns:a16="http://schemas.microsoft.com/office/drawing/2014/main" id="{A633A95A-FAA3-46C6-868B-8B47D6395D09}"/>
                  </a:ext>
                </a:extLst>
              </p:cNvPr>
              <p:cNvSpPr/>
              <p:nvPr/>
            </p:nvSpPr>
            <p:spPr>
              <a:xfrm>
                <a:off x="611559" y="2708920"/>
                <a:ext cx="1772278" cy="379785"/>
              </a:xfrm>
              <a:prstGeom prst="rect">
                <a:avLst/>
              </a:prstGeom>
              <a:solidFill>
                <a:schemeClr val="accent3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592F9A6-70B5-4F92-BC13-500E1D61E39F}"/>
                  </a:ext>
                </a:extLst>
              </p:cNvPr>
              <p:cNvSpPr txBox="1"/>
              <p:nvPr/>
            </p:nvSpPr>
            <p:spPr>
              <a:xfrm>
                <a:off x="1003550" y="3158981"/>
                <a:ext cx="2309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D3F408-5173-49E2-A459-70A0433E83D2}"/>
                  </a:ext>
                </a:extLst>
              </p:cNvPr>
              <p:cNvSpPr txBox="1"/>
              <p:nvPr/>
            </p:nvSpPr>
            <p:spPr>
              <a:xfrm>
                <a:off x="767181" y="2744923"/>
                <a:ext cx="13998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F4611D18-42C0-4B84-8917-9E8104A4DCB2}"/>
                </a:ext>
              </a:extLst>
            </p:cNvPr>
            <p:cNvGrpSpPr/>
            <p:nvPr/>
          </p:nvGrpSpPr>
          <p:grpSpPr>
            <a:xfrm>
              <a:off x="6416649" y="3029663"/>
              <a:ext cx="5180400" cy="911726"/>
              <a:chOff x="611559" y="2708920"/>
              <a:chExt cx="2701005" cy="911726"/>
            </a:xfrm>
          </p:grpSpPr>
          <p:sp>
            <p:nvSpPr>
              <p:cNvPr id="15" name="Rounded Rectangle 64">
                <a:extLst>
                  <a:ext uri="{FF2B5EF4-FFF2-40B4-BE49-F238E27FC236}">
                    <a16:creationId xmlns:a16="http://schemas.microsoft.com/office/drawing/2014/main" id="{64343282-5981-4216-8145-5A16CA489971}"/>
                  </a:ext>
                </a:extLst>
              </p:cNvPr>
              <p:cNvSpPr/>
              <p:nvPr/>
            </p:nvSpPr>
            <p:spPr>
              <a:xfrm>
                <a:off x="611559" y="2708920"/>
                <a:ext cx="1772278" cy="379785"/>
              </a:xfrm>
              <a:prstGeom prst="rect">
                <a:avLst/>
              </a:prstGeom>
              <a:solidFill>
                <a:schemeClr val="accent2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3F161D-37A8-45CC-8BB5-E59AE73CED31}"/>
                  </a:ext>
                </a:extLst>
              </p:cNvPr>
              <p:cNvSpPr txBox="1"/>
              <p:nvPr/>
            </p:nvSpPr>
            <p:spPr>
              <a:xfrm>
                <a:off x="1003550" y="3158981"/>
                <a:ext cx="2309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6FC8178-7EAF-4DAE-8180-C418D569942B}"/>
                  </a:ext>
                </a:extLst>
              </p:cNvPr>
              <p:cNvSpPr txBox="1"/>
              <p:nvPr/>
            </p:nvSpPr>
            <p:spPr>
              <a:xfrm>
                <a:off x="767181" y="2744923"/>
                <a:ext cx="13998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Group 41">
              <a:extLst>
                <a:ext uri="{FF2B5EF4-FFF2-40B4-BE49-F238E27FC236}">
                  <a16:creationId xmlns:a16="http://schemas.microsoft.com/office/drawing/2014/main" id="{0E4E46DF-F130-44AD-8A3D-BED527F6828B}"/>
                </a:ext>
              </a:extLst>
            </p:cNvPr>
            <p:cNvGrpSpPr/>
            <p:nvPr/>
          </p:nvGrpSpPr>
          <p:grpSpPr>
            <a:xfrm>
              <a:off x="6416649" y="5233586"/>
              <a:ext cx="5180400" cy="911726"/>
              <a:chOff x="611559" y="2708920"/>
              <a:chExt cx="2701005" cy="911726"/>
            </a:xfrm>
          </p:grpSpPr>
          <p:sp>
            <p:nvSpPr>
              <p:cNvPr id="12" name="Rounded Rectangle 68">
                <a:extLst>
                  <a:ext uri="{FF2B5EF4-FFF2-40B4-BE49-F238E27FC236}">
                    <a16:creationId xmlns:a16="http://schemas.microsoft.com/office/drawing/2014/main" id="{F73CEB31-C5B2-4AC5-A40D-973B71F1722D}"/>
                  </a:ext>
                </a:extLst>
              </p:cNvPr>
              <p:cNvSpPr/>
              <p:nvPr/>
            </p:nvSpPr>
            <p:spPr>
              <a:xfrm>
                <a:off x="611559" y="2708920"/>
                <a:ext cx="1772278" cy="379785"/>
              </a:xfrm>
              <a:prstGeom prst="rect">
                <a:avLst/>
              </a:prstGeom>
              <a:solidFill>
                <a:schemeClr val="accent4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6D59C5-789A-4E22-AE80-6B1EC5144727}"/>
                  </a:ext>
                </a:extLst>
              </p:cNvPr>
              <p:cNvSpPr txBox="1"/>
              <p:nvPr/>
            </p:nvSpPr>
            <p:spPr>
              <a:xfrm>
                <a:off x="1003550" y="3158981"/>
                <a:ext cx="2309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84359B-94CC-4514-8C25-18448964F2EA}"/>
                  </a:ext>
                </a:extLst>
              </p:cNvPr>
              <p:cNvSpPr txBox="1"/>
              <p:nvPr/>
            </p:nvSpPr>
            <p:spPr>
              <a:xfrm>
                <a:off x="767181" y="2744923"/>
                <a:ext cx="13998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37">
              <a:extLst>
                <a:ext uri="{FF2B5EF4-FFF2-40B4-BE49-F238E27FC236}">
                  <a16:creationId xmlns:a16="http://schemas.microsoft.com/office/drawing/2014/main" id="{C5998890-51CC-4BB4-9897-EDBAD79AB8CF}"/>
                </a:ext>
              </a:extLst>
            </p:cNvPr>
            <p:cNvGrpSpPr/>
            <p:nvPr/>
          </p:nvGrpSpPr>
          <p:grpSpPr>
            <a:xfrm>
              <a:off x="6416649" y="1927702"/>
              <a:ext cx="5180400" cy="911726"/>
              <a:chOff x="611559" y="2708920"/>
              <a:chExt cx="2701005" cy="911726"/>
            </a:xfrm>
          </p:grpSpPr>
          <p:sp>
            <p:nvSpPr>
              <p:cNvPr id="9" name="Rounded Rectangle 64">
                <a:extLst>
                  <a:ext uri="{FF2B5EF4-FFF2-40B4-BE49-F238E27FC236}">
                    <a16:creationId xmlns:a16="http://schemas.microsoft.com/office/drawing/2014/main" id="{E318F845-2D94-4535-ACA6-3463DDE54E98}"/>
                  </a:ext>
                </a:extLst>
              </p:cNvPr>
              <p:cNvSpPr/>
              <p:nvPr/>
            </p:nvSpPr>
            <p:spPr>
              <a:xfrm>
                <a:off x="611559" y="2708920"/>
                <a:ext cx="1772278" cy="379785"/>
              </a:xfrm>
              <a:prstGeom prst="rect">
                <a:avLst/>
              </a:prstGeom>
              <a:solidFill>
                <a:schemeClr val="accent1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1CC418-3426-4CA8-BA8E-932BC12D560F}"/>
                  </a:ext>
                </a:extLst>
              </p:cNvPr>
              <p:cNvSpPr txBox="1"/>
              <p:nvPr/>
            </p:nvSpPr>
            <p:spPr>
              <a:xfrm>
                <a:off x="1003550" y="3158981"/>
                <a:ext cx="2309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4CBCEE-1CC0-4063-B4BA-55EF5AA87468}"/>
                  </a:ext>
                </a:extLst>
              </p:cNvPr>
              <p:cNvSpPr txBox="1"/>
              <p:nvPr/>
            </p:nvSpPr>
            <p:spPr>
              <a:xfrm>
                <a:off x="767181" y="2744923"/>
                <a:ext cx="13998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B29D994-37CC-45AA-9B40-908BBD847B20}"/>
              </a:ext>
            </a:extLst>
          </p:cNvPr>
          <p:cNvSpPr txBox="1"/>
          <p:nvPr/>
        </p:nvSpPr>
        <p:spPr>
          <a:xfrm>
            <a:off x="6096000" y="342829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그룹 9">
            <a:extLst>
              <a:ext uri="{FF2B5EF4-FFF2-40B4-BE49-F238E27FC236}">
                <a16:creationId xmlns:a16="http://schemas.microsoft.com/office/drawing/2014/main" id="{5CC4C7C8-F6B7-4A87-9FA0-663EF9CB7E5A}"/>
              </a:ext>
            </a:extLst>
          </p:cNvPr>
          <p:cNvGrpSpPr/>
          <p:nvPr/>
        </p:nvGrpSpPr>
        <p:grpSpPr>
          <a:xfrm>
            <a:off x="7115406" y="2691230"/>
            <a:ext cx="4512637" cy="1106575"/>
            <a:chOff x="4932040" y="2183693"/>
            <a:chExt cx="4029507" cy="11065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BC7486D-4488-4946-A21B-0AABB211390F}"/>
                </a:ext>
              </a:extLst>
            </p:cNvPr>
            <p:cNvSpPr txBox="1"/>
            <p:nvPr/>
          </p:nvSpPr>
          <p:spPr>
            <a:xfrm>
              <a:off x="4932040" y="2183693"/>
              <a:ext cx="40295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A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99ACAC-F1A7-4DE0-BB96-B0B067BFD17D}"/>
                </a:ext>
              </a:extLst>
            </p:cNvPr>
            <p:cNvSpPr txBox="1"/>
            <p:nvPr/>
          </p:nvSpPr>
          <p:spPr>
            <a:xfrm>
              <a:off x="4939819" y="2643937"/>
              <a:ext cx="400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그룹 8">
            <a:extLst>
              <a:ext uri="{FF2B5EF4-FFF2-40B4-BE49-F238E27FC236}">
                <a16:creationId xmlns:a16="http://schemas.microsoft.com/office/drawing/2014/main" id="{D4288A3B-E8A1-4095-A42F-159659612F0B}"/>
              </a:ext>
            </a:extLst>
          </p:cNvPr>
          <p:cNvGrpSpPr/>
          <p:nvPr/>
        </p:nvGrpSpPr>
        <p:grpSpPr>
          <a:xfrm>
            <a:off x="7130071" y="3987375"/>
            <a:ext cx="4498711" cy="1106575"/>
            <a:chOff x="4947415" y="3479837"/>
            <a:chExt cx="4017073" cy="11065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483CF1-CA7A-4FA1-AD11-16230D607DC9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B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7BE6E4-8878-4927-89D2-452CE7E0C841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그룹 5">
            <a:extLst>
              <a:ext uri="{FF2B5EF4-FFF2-40B4-BE49-F238E27FC236}">
                <a16:creationId xmlns:a16="http://schemas.microsoft.com/office/drawing/2014/main" id="{9C61D282-A376-4799-B87B-FC73073FD6A0}"/>
              </a:ext>
            </a:extLst>
          </p:cNvPr>
          <p:cNvGrpSpPr/>
          <p:nvPr/>
        </p:nvGrpSpPr>
        <p:grpSpPr>
          <a:xfrm>
            <a:off x="7146474" y="5211510"/>
            <a:ext cx="4462350" cy="1106575"/>
            <a:chOff x="4962790" y="4703973"/>
            <a:chExt cx="3984605" cy="11065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B66DBC-5135-4E15-B969-352BAE4E70D6}"/>
                </a:ext>
              </a:extLst>
            </p:cNvPr>
            <p:cNvSpPr txBox="1"/>
            <p:nvPr/>
          </p:nvSpPr>
          <p:spPr>
            <a:xfrm>
              <a:off x="4962790" y="4703973"/>
              <a:ext cx="398460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C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698DBB-B219-419B-B673-AB856702E703}"/>
                </a:ext>
              </a:extLst>
            </p:cNvPr>
            <p:cNvSpPr txBox="1"/>
            <p:nvPr/>
          </p:nvSpPr>
          <p:spPr>
            <a:xfrm>
              <a:off x="4970569" y="5164217"/>
              <a:ext cx="3976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64FD26C-49E6-4A7F-81F9-77D54B9B7736}"/>
              </a:ext>
            </a:extLst>
          </p:cNvPr>
          <p:cNvGrpSpPr/>
          <p:nvPr/>
        </p:nvGrpSpPr>
        <p:grpSpPr>
          <a:xfrm>
            <a:off x="990600" y="1870981"/>
            <a:ext cx="4152900" cy="3977116"/>
            <a:chOff x="747611" y="2099862"/>
            <a:chExt cx="3495878" cy="3347904"/>
          </a:xfrm>
        </p:grpSpPr>
        <p:grpSp>
          <p:nvGrpSpPr>
            <p:cNvPr id="4" name="Graphic 86">
              <a:extLst>
                <a:ext uri="{FF2B5EF4-FFF2-40B4-BE49-F238E27FC236}">
                  <a16:creationId xmlns:a16="http://schemas.microsoft.com/office/drawing/2014/main" id="{8E4E5B5F-916E-4F03-8747-3448F2DCF726}"/>
                </a:ext>
              </a:extLst>
            </p:cNvPr>
            <p:cNvGrpSpPr/>
            <p:nvPr/>
          </p:nvGrpSpPr>
          <p:grpSpPr>
            <a:xfrm>
              <a:off x="747611" y="2099862"/>
              <a:ext cx="3495878" cy="3347904"/>
              <a:chOff x="2515442" y="0"/>
              <a:chExt cx="7161116" cy="6858000"/>
            </a:xfrm>
          </p:grpSpPr>
          <p:sp>
            <p:nvSpPr>
              <p:cNvPr id="8" name="Freeform: Shape 88">
                <a:extLst>
                  <a:ext uri="{FF2B5EF4-FFF2-40B4-BE49-F238E27FC236}">
                    <a16:creationId xmlns:a16="http://schemas.microsoft.com/office/drawing/2014/main" id="{70CD713D-D6E5-4AA4-8844-DD99A1F3801E}"/>
                  </a:ext>
                </a:extLst>
              </p:cNvPr>
              <p:cNvSpPr/>
              <p:nvPr/>
            </p:nvSpPr>
            <p:spPr>
              <a:xfrm>
                <a:off x="2515008" y="3633546"/>
                <a:ext cx="3542668" cy="3220608"/>
              </a:xfrm>
              <a:custGeom>
                <a:avLst/>
                <a:gdLst>
                  <a:gd name="connsiteX0" fmla="*/ 666342 w 3542668"/>
                  <a:gd name="connsiteY0" fmla="*/ 79625 h 3220607"/>
                  <a:gd name="connsiteX1" fmla="*/ 892732 w 3542668"/>
                  <a:gd name="connsiteY1" fmla="*/ 470834 h 3220607"/>
                  <a:gd name="connsiteX2" fmla="*/ 1100177 w 3542668"/>
                  <a:gd name="connsiteY2" fmla="*/ 830784 h 3220607"/>
                  <a:gd name="connsiteX3" fmla="*/ 1150381 w 3542668"/>
                  <a:gd name="connsiteY3" fmla="*/ 843098 h 3220607"/>
                  <a:gd name="connsiteX4" fmla="*/ 1947955 w 3542668"/>
                  <a:gd name="connsiteY4" fmla="*/ 383688 h 3220607"/>
                  <a:gd name="connsiteX5" fmla="*/ 2568395 w 3542668"/>
                  <a:gd name="connsiteY5" fmla="*/ 20896 h 3220607"/>
                  <a:gd name="connsiteX6" fmla="*/ 2692484 w 3542668"/>
                  <a:gd name="connsiteY6" fmla="*/ 19002 h 3220607"/>
                  <a:gd name="connsiteX7" fmla="*/ 3512791 w 3542668"/>
                  <a:gd name="connsiteY7" fmla="*/ 496409 h 3220607"/>
                  <a:gd name="connsiteX8" fmla="*/ 3545944 w 3542668"/>
                  <a:gd name="connsiteY8" fmla="*/ 552296 h 3220607"/>
                  <a:gd name="connsiteX9" fmla="*/ 3546892 w 3542668"/>
                  <a:gd name="connsiteY9" fmla="*/ 1527951 h 3220607"/>
                  <a:gd name="connsiteX10" fmla="*/ 3516580 w 3542668"/>
                  <a:gd name="connsiteY10" fmla="*/ 1580049 h 3220607"/>
                  <a:gd name="connsiteX11" fmla="*/ 2432940 w 3542668"/>
                  <a:gd name="connsiteY11" fmla="*/ 2205226 h 3220607"/>
                  <a:gd name="connsiteX12" fmla="*/ 2060676 w 3542668"/>
                  <a:gd name="connsiteY12" fmla="*/ 2419302 h 3220607"/>
                  <a:gd name="connsiteX13" fmla="*/ 2047415 w 3542668"/>
                  <a:gd name="connsiteY13" fmla="*/ 2469505 h 3220607"/>
                  <a:gd name="connsiteX14" fmla="*/ 2459463 w 3542668"/>
                  <a:gd name="connsiteY14" fmla="*/ 3185617 h 3220607"/>
                  <a:gd name="connsiteX15" fmla="*/ 2471777 w 3542668"/>
                  <a:gd name="connsiteY15" fmla="*/ 3217823 h 3220607"/>
                  <a:gd name="connsiteX16" fmla="*/ 2432940 w 3542668"/>
                  <a:gd name="connsiteY16" fmla="*/ 3214034 h 3220607"/>
                  <a:gd name="connsiteX17" fmla="*/ 1972583 w 3542668"/>
                  <a:gd name="connsiteY17" fmla="*/ 3091840 h 3220607"/>
                  <a:gd name="connsiteX18" fmla="*/ 1218582 w 3542668"/>
                  <a:gd name="connsiteY18" fmla="*/ 2889131 h 3220607"/>
                  <a:gd name="connsiteX19" fmla="*/ 482578 w 3542668"/>
                  <a:gd name="connsiteY19" fmla="*/ 2694001 h 3220607"/>
                  <a:gd name="connsiteX20" fmla="*/ 90422 w 3542668"/>
                  <a:gd name="connsiteY20" fmla="*/ 2586963 h 3220607"/>
                  <a:gd name="connsiteX21" fmla="*/ 4223 w 3542668"/>
                  <a:gd name="connsiteY21" fmla="*/ 2559493 h 3220607"/>
                  <a:gd name="connsiteX22" fmla="*/ 23168 w 3542668"/>
                  <a:gd name="connsiteY22" fmla="*/ 2471400 h 3220607"/>
                  <a:gd name="connsiteX23" fmla="*/ 222088 w 3542668"/>
                  <a:gd name="connsiteY23" fmla="*/ 1712663 h 3220607"/>
                  <a:gd name="connsiteX24" fmla="*/ 439952 w 3542668"/>
                  <a:gd name="connsiteY24" fmla="*/ 902774 h 3220607"/>
                  <a:gd name="connsiteX25" fmla="*/ 621822 w 3542668"/>
                  <a:gd name="connsiteY25" fmla="*/ 229288 h 3220607"/>
                  <a:gd name="connsiteX26" fmla="*/ 666342 w 3542668"/>
                  <a:gd name="connsiteY26" fmla="*/ 79625 h 322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542668" h="3220607">
                    <a:moveTo>
                      <a:pt x="666342" y="79625"/>
                    </a:moveTo>
                    <a:cubicBezTo>
                      <a:pt x="744963" y="215080"/>
                      <a:pt x="818848" y="342957"/>
                      <a:pt x="892732" y="470834"/>
                    </a:cubicBezTo>
                    <a:cubicBezTo>
                      <a:pt x="961880" y="591133"/>
                      <a:pt x="1031976" y="710485"/>
                      <a:pt x="1100177" y="830784"/>
                    </a:cubicBezTo>
                    <a:cubicBezTo>
                      <a:pt x="1115333" y="857307"/>
                      <a:pt x="1126700" y="856360"/>
                      <a:pt x="1150381" y="843098"/>
                    </a:cubicBezTo>
                    <a:cubicBezTo>
                      <a:pt x="1415607" y="689646"/>
                      <a:pt x="1681781" y="537140"/>
                      <a:pt x="1947955" y="383688"/>
                    </a:cubicBezTo>
                    <a:cubicBezTo>
                      <a:pt x="2155400" y="263389"/>
                      <a:pt x="2361898" y="143090"/>
                      <a:pt x="2568395" y="20896"/>
                    </a:cubicBezTo>
                    <a:cubicBezTo>
                      <a:pt x="2611968" y="-4679"/>
                      <a:pt x="2646069" y="-8468"/>
                      <a:pt x="2692484" y="19002"/>
                    </a:cubicBezTo>
                    <a:cubicBezTo>
                      <a:pt x="2964341" y="180032"/>
                      <a:pt x="3239040" y="338221"/>
                      <a:pt x="3512791" y="496409"/>
                    </a:cubicBezTo>
                    <a:cubicBezTo>
                      <a:pt x="3536472" y="509671"/>
                      <a:pt x="3545944" y="524826"/>
                      <a:pt x="3545944" y="552296"/>
                    </a:cubicBezTo>
                    <a:cubicBezTo>
                      <a:pt x="3545944" y="877199"/>
                      <a:pt x="3545944" y="1203049"/>
                      <a:pt x="3546892" y="1527951"/>
                    </a:cubicBezTo>
                    <a:cubicBezTo>
                      <a:pt x="3546892" y="1552579"/>
                      <a:pt x="3539314" y="1566788"/>
                      <a:pt x="3516580" y="1580049"/>
                    </a:cubicBezTo>
                    <a:cubicBezTo>
                      <a:pt x="3154735" y="1787494"/>
                      <a:pt x="2793838" y="1996834"/>
                      <a:pt x="2432940" y="2205226"/>
                    </a:cubicBezTo>
                    <a:cubicBezTo>
                      <a:pt x="2308852" y="2277216"/>
                      <a:pt x="2185711" y="2349206"/>
                      <a:pt x="2060676" y="2419302"/>
                    </a:cubicBezTo>
                    <a:cubicBezTo>
                      <a:pt x="2035101" y="2433510"/>
                      <a:pt x="2033206" y="2444877"/>
                      <a:pt x="2047415" y="2469505"/>
                    </a:cubicBezTo>
                    <a:cubicBezTo>
                      <a:pt x="2185711" y="2707262"/>
                      <a:pt x="2323061" y="2946913"/>
                      <a:pt x="2459463" y="3185617"/>
                    </a:cubicBezTo>
                    <a:cubicBezTo>
                      <a:pt x="2465147" y="3196037"/>
                      <a:pt x="2481249" y="3206456"/>
                      <a:pt x="2471777" y="3217823"/>
                    </a:cubicBezTo>
                    <a:cubicBezTo>
                      <a:pt x="2460410" y="3232031"/>
                      <a:pt x="2446202" y="3216876"/>
                      <a:pt x="2432940" y="3214034"/>
                    </a:cubicBezTo>
                    <a:cubicBezTo>
                      <a:pt x="2279488" y="3173303"/>
                      <a:pt x="2126035" y="3132571"/>
                      <a:pt x="1972583" y="3091840"/>
                    </a:cubicBezTo>
                    <a:cubicBezTo>
                      <a:pt x="1721565" y="3024587"/>
                      <a:pt x="1470547" y="2956386"/>
                      <a:pt x="1218582" y="2889131"/>
                    </a:cubicBezTo>
                    <a:cubicBezTo>
                      <a:pt x="973247" y="2823772"/>
                      <a:pt x="727913" y="2759360"/>
                      <a:pt x="482578" y="2694001"/>
                    </a:cubicBezTo>
                    <a:cubicBezTo>
                      <a:pt x="351859" y="2658953"/>
                      <a:pt x="221141" y="2622011"/>
                      <a:pt x="90422" y="2586963"/>
                    </a:cubicBezTo>
                    <a:cubicBezTo>
                      <a:pt x="61057" y="2578438"/>
                      <a:pt x="19379" y="2586015"/>
                      <a:pt x="4223" y="2559493"/>
                    </a:cubicBezTo>
                    <a:cubicBezTo>
                      <a:pt x="-9985" y="2532970"/>
                      <a:pt x="15590" y="2500764"/>
                      <a:pt x="23168" y="2471400"/>
                    </a:cubicBezTo>
                    <a:cubicBezTo>
                      <a:pt x="89475" y="2218487"/>
                      <a:pt x="154834" y="1965575"/>
                      <a:pt x="222088" y="1712663"/>
                    </a:cubicBezTo>
                    <a:cubicBezTo>
                      <a:pt x="294078" y="1442700"/>
                      <a:pt x="367015" y="1172737"/>
                      <a:pt x="439952" y="902774"/>
                    </a:cubicBezTo>
                    <a:cubicBezTo>
                      <a:pt x="500576" y="678279"/>
                      <a:pt x="562146" y="453784"/>
                      <a:pt x="621822" y="229288"/>
                    </a:cubicBezTo>
                    <a:cubicBezTo>
                      <a:pt x="635083" y="180032"/>
                      <a:pt x="643609" y="131723"/>
                      <a:pt x="666342" y="7962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9">
                <a:extLst>
                  <a:ext uri="{FF2B5EF4-FFF2-40B4-BE49-F238E27FC236}">
                    <a16:creationId xmlns:a16="http://schemas.microsoft.com/office/drawing/2014/main" id="{682D762B-FF0C-4A8D-B909-49CC1D9C683D}"/>
                  </a:ext>
                </a:extLst>
              </p:cNvPr>
              <p:cNvSpPr/>
              <p:nvPr/>
            </p:nvSpPr>
            <p:spPr>
              <a:xfrm>
                <a:off x="6135784" y="3624216"/>
                <a:ext cx="3533196" cy="3220608"/>
              </a:xfrm>
              <a:custGeom>
                <a:avLst/>
                <a:gdLst>
                  <a:gd name="connsiteX0" fmla="*/ 2881497 w 3533196"/>
                  <a:gd name="connsiteY0" fmla="*/ 96533 h 3220607"/>
                  <a:gd name="connsiteX1" fmla="*/ 2935489 w 3533196"/>
                  <a:gd name="connsiteY1" fmla="*/ 288823 h 3220607"/>
                  <a:gd name="connsiteX2" fmla="*/ 3463100 w 3533196"/>
                  <a:gd name="connsiteY2" fmla="*/ 2260024 h 3220607"/>
                  <a:gd name="connsiteX3" fmla="*/ 3533196 w 3533196"/>
                  <a:gd name="connsiteY3" fmla="*/ 2513884 h 3220607"/>
                  <a:gd name="connsiteX4" fmla="*/ 3490571 w 3533196"/>
                  <a:gd name="connsiteY4" fmla="*/ 2588716 h 3220607"/>
                  <a:gd name="connsiteX5" fmla="*/ 3267022 w 3533196"/>
                  <a:gd name="connsiteY5" fmla="*/ 2645550 h 3220607"/>
                  <a:gd name="connsiteX6" fmla="*/ 2715730 w 3533196"/>
                  <a:gd name="connsiteY6" fmla="*/ 2794266 h 3220607"/>
                  <a:gd name="connsiteX7" fmla="*/ 1773229 w 3533196"/>
                  <a:gd name="connsiteY7" fmla="*/ 3044337 h 3220607"/>
                  <a:gd name="connsiteX8" fmla="*/ 1104479 w 3533196"/>
                  <a:gd name="connsiteY8" fmla="*/ 3223365 h 3220607"/>
                  <a:gd name="connsiteX9" fmla="*/ 1066589 w 3533196"/>
                  <a:gd name="connsiteY9" fmla="*/ 3224312 h 3220607"/>
                  <a:gd name="connsiteX10" fmla="*/ 1190678 w 3533196"/>
                  <a:gd name="connsiteY10" fmla="*/ 3007395 h 3220607"/>
                  <a:gd name="connsiteX11" fmla="*/ 1506108 w 3533196"/>
                  <a:gd name="connsiteY11" fmla="*/ 2467469 h 3220607"/>
                  <a:gd name="connsiteX12" fmla="*/ 1494741 w 3533196"/>
                  <a:gd name="connsiteY12" fmla="*/ 2437158 h 3220607"/>
                  <a:gd name="connsiteX13" fmla="*/ 616651 w 3533196"/>
                  <a:gd name="connsiteY13" fmla="*/ 1931333 h 3220607"/>
                  <a:gd name="connsiteX14" fmla="*/ 45467 w 3533196"/>
                  <a:gd name="connsiteY14" fmla="*/ 1603589 h 3220607"/>
                  <a:gd name="connsiteX15" fmla="*/ 0 w 3533196"/>
                  <a:gd name="connsiteY15" fmla="*/ 1524968 h 3220607"/>
                  <a:gd name="connsiteX16" fmla="*/ 947 w 3533196"/>
                  <a:gd name="connsiteY16" fmla="*/ 558786 h 3220607"/>
                  <a:gd name="connsiteX17" fmla="*/ 32206 w 3533196"/>
                  <a:gd name="connsiteY17" fmla="*/ 498162 h 3220607"/>
                  <a:gd name="connsiteX18" fmla="*/ 472672 w 3533196"/>
                  <a:gd name="connsiteY18" fmla="*/ 245250 h 3220607"/>
                  <a:gd name="connsiteX19" fmla="*/ 879984 w 3533196"/>
                  <a:gd name="connsiteY19" fmla="*/ 7493 h 3220607"/>
                  <a:gd name="connsiteX20" fmla="*/ 934923 w 3533196"/>
                  <a:gd name="connsiteY20" fmla="*/ 12229 h 3220607"/>
                  <a:gd name="connsiteX21" fmla="*/ 1524105 w 3533196"/>
                  <a:gd name="connsiteY21" fmla="*/ 351341 h 3220607"/>
                  <a:gd name="connsiteX22" fmla="*/ 2389880 w 3533196"/>
                  <a:gd name="connsiteY22" fmla="*/ 853377 h 3220607"/>
                  <a:gd name="connsiteX23" fmla="*/ 2445768 w 3533196"/>
                  <a:gd name="connsiteY23" fmla="*/ 829696 h 3220607"/>
                  <a:gd name="connsiteX24" fmla="*/ 2852132 w 3533196"/>
                  <a:gd name="connsiteY24" fmla="*/ 125898 h 3220607"/>
                  <a:gd name="connsiteX25" fmla="*/ 2881497 w 3533196"/>
                  <a:gd name="connsiteY25" fmla="*/ 96533 h 322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533196" h="3220607">
                    <a:moveTo>
                      <a:pt x="2881497" y="96533"/>
                    </a:moveTo>
                    <a:cubicBezTo>
                      <a:pt x="2899494" y="160946"/>
                      <a:pt x="2917492" y="225358"/>
                      <a:pt x="2935489" y="288823"/>
                    </a:cubicBezTo>
                    <a:cubicBezTo>
                      <a:pt x="3111676" y="946206"/>
                      <a:pt x="3286914" y="1602641"/>
                      <a:pt x="3463100" y="2260024"/>
                    </a:cubicBezTo>
                    <a:cubicBezTo>
                      <a:pt x="3485834" y="2345276"/>
                      <a:pt x="3506674" y="2430527"/>
                      <a:pt x="3533196" y="2513884"/>
                    </a:cubicBezTo>
                    <a:cubicBezTo>
                      <a:pt x="3548352" y="2560299"/>
                      <a:pt x="3533196" y="2582085"/>
                      <a:pt x="3490571" y="2588716"/>
                    </a:cubicBezTo>
                    <a:cubicBezTo>
                      <a:pt x="3413844" y="2601030"/>
                      <a:pt x="3340907" y="2625658"/>
                      <a:pt x="3267022" y="2645550"/>
                    </a:cubicBezTo>
                    <a:cubicBezTo>
                      <a:pt x="3083258" y="2694806"/>
                      <a:pt x="2900442" y="2746904"/>
                      <a:pt x="2715730" y="2794266"/>
                    </a:cubicBezTo>
                    <a:cubicBezTo>
                      <a:pt x="2401247" y="2875729"/>
                      <a:pt x="2087711" y="2961927"/>
                      <a:pt x="1773229" y="3044337"/>
                    </a:cubicBezTo>
                    <a:cubicBezTo>
                      <a:pt x="1549680" y="3103066"/>
                      <a:pt x="1328027" y="3163689"/>
                      <a:pt x="1104479" y="3223365"/>
                    </a:cubicBezTo>
                    <a:cubicBezTo>
                      <a:pt x="1094059" y="3226207"/>
                      <a:pt x="1084587" y="3234732"/>
                      <a:pt x="1066589" y="3224312"/>
                    </a:cubicBezTo>
                    <a:cubicBezTo>
                      <a:pt x="1108268" y="3151375"/>
                      <a:pt x="1148999" y="3079385"/>
                      <a:pt x="1190678" y="3007395"/>
                    </a:cubicBezTo>
                    <a:cubicBezTo>
                      <a:pt x="1294874" y="2827419"/>
                      <a:pt x="1400017" y="2647444"/>
                      <a:pt x="1506108" y="2467469"/>
                    </a:cubicBezTo>
                    <a:cubicBezTo>
                      <a:pt x="1516527" y="2449472"/>
                      <a:pt x="1510844" y="2446630"/>
                      <a:pt x="1494741" y="2437158"/>
                    </a:cubicBezTo>
                    <a:cubicBezTo>
                      <a:pt x="1202044" y="2269497"/>
                      <a:pt x="909348" y="2099941"/>
                      <a:pt x="616651" y="1931333"/>
                    </a:cubicBezTo>
                    <a:cubicBezTo>
                      <a:pt x="426257" y="1821454"/>
                      <a:pt x="236809" y="1712521"/>
                      <a:pt x="45467" y="1603589"/>
                    </a:cubicBezTo>
                    <a:cubicBezTo>
                      <a:pt x="13261" y="1585591"/>
                      <a:pt x="0" y="1563805"/>
                      <a:pt x="0" y="1524968"/>
                    </a:cubicBezTo>
                    <a:cubicBezTo>
                      <a:pt x="1894" y="1202907"/>
                      <a:pt x="1894" y="880846"/>
                      <a:pt x="947" y="558786"/>
                    </a:cubicBezTo>
                    <a:cubicBezTo>
                      <a:pt x="947" y="531316"/>
                      <a:pt x="5683" y="513318"/>
                      <a:pt x="32206" y="498162"/>
                    </a:cubicBezTo>
                    <a:cubicBezTo>
                      <a:pt x="179975" y="414805"/>
                      <a:pt x="326797" y="329554"/>
                      <a:pt x="472672" y="245250"/>
                    </a:cubicBezTo>
                    <a:cubicBezTo>
                      <a:pt x="609074" y="166629"/>
                      <a:pt x="745476" y="88008"/>
                      <a:pt x="879984" y="7493"/>
                    </a:cubicBezTo>
                    <a:cubicBezTo>
                      <a:pt x="903665" y="-6715"/>
                      <a:pt x="916926" y="1810"/>
                      <a:pt x="934923" y="12229"/>
                    </a:cubicBezTo>
                    <a:cubicBezTo>
                      <a:pt x="1131002" y="124951"/>
                      <a:pt x="1328027" y="237672"/>
                      <a:pt x="1524105" y="351341"/>
                    </a:cubicBezTo>
                    <a:cubicBezTo>
                      <a:pt x="1813012" y="518054"/>
                      <a:pt x="2101920" y="684768"/>
                      <a:pt x="2389880" y="853377"/>
                    </a:cubicBezTo>
                    <a:cubicBezTo>
                      <a:pt x="2424928" y="874216"/>
                      <a:pt x="2432506" y="852429"/>
                      <a:pt x="2445768" y="829696"/>
                    </a:cubicBezTo>
                    <a:cubicBezTo>
                      <a:pt x="2581222" y="594781"/>
                      <a:pt x="2716677" y="359866"/>
                      <a:pt x="2852132" y="125898"/>
                    </a:cubicBezTo>
                    <a:cubicBezTo>
                      <a:pt x="2858763" y="116426"/>
                      <a:pt x="2861605" y="103164"/>
                      <a:pt x="2881497" y="965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0">
                <a:extLst>
                  <a:ext uri="{FF2B5EF4-FFF2-40B4-BE49-F238E27FC236}">
                    <a16:creationId xmlns:a16="http://schemas.microsoft.com/office/drawing/2014/main" id="{25515364-F4F4-4058-9D35-E7E7F23B6F9A}"/>
                  </a:ext>
                </a:extLst>
              </p:cNvPr>
              <p:cNvSpPr/>
              <p:nvPr/>
            </p:nvSpPr>
            <p:spPr>
              <a:xfrm>
                <a:off x="4288671" y="-366"/>
                <a:ext cx="3608975" cy="4073122"/>
              </a:xfrm>
              <a:custGeom>
                <a:avLst/>
                <a:gdLst>
                  <a:gd name="connsiteX0" fmla="*/ 0 w 3608975"/>
                  <a:gd name="connsiteY0" fmla="*/ 1789698 h 4073121"/>
                  <a:gd name="connsiteX1" fmla="*/ 141138 w 3608975"/>
                  <a:gd name="connsiteY1" fmla="*/ 1647612 h 4073121"/>
                  <a:gd name="connsiteX2" fmla="*/ 1592306 w 3608975"/>
                  <a:gd name="connsiteY2" fmla="*/ 213495 h 4073121"/>
                  <a:gd name="connsiteX3" fmla="*/ 1777965 w 3608975"/>
                  <a:gd name="connsiteY3" fmla="*/ 25942 h 4073121"/>
                  <a:gd name="connsiteX4" fmla="*/ 1864164 w 3608975"/>
                  <a:gd name="connsiteY4" fmla="*/ 25942 h 4073121"/>
                  <a:gd name="connsiteX5" fmla="*/ 2024247 w 3608975"/>
                  <a:gd name="connsiteY5" fmla="*/ 191708 h 4073121"/>
                  <a:gd name="connsiteX6" fmla="*/ 2426823 w 3608975"/>
                  <a:gd name="connsiteY6" fmla="*/ 597126 h 4073121"/>
                  <a:gd name="connsiteX7" fmla="*/ 3111676 w 3608975"/>
                  <a:gd name="connsiteY7" fmla="*/ 1292398 h 4073121"/>
                  <a:gd name="connsiteX8" fmla="*/ 3597608 w 3608975"/>
                  <a:gd name="connsiteY8" fmla="*/ 1784962 h 4073121"/>
                  <a:gd name="connsiteX9" fmla="*/ 3617500 w 3608975"/>
                  <a:gd name="connsiteY9" fmla="*/ 1817168 h 4073121"/>
                  <a:gd name="connsiteX10" fmla="*/ 3367430 w 3608975"/>
                  <a:gd name="connsiteY10" fmla="*/ 1817168 h 4073121"/>
                  <a:gd name="connsiteX11" fmla="*/ 2742253 w 3608975"/>
                  <a:gd name="connsiteY11" fmla="*/ 1810537 h 4073121"/>
                  <a:gd name="connsiteX12" fmla="*/ 2721414 w 3608975"/>
                  <a:gd name="connsiteY12" fmla="*/ 1835165 h 4073121"/>
                  <a:gd name="connsiteX13" fmla="*/ 2716677 w 3608975"/>
                  <a:gd name="connsiteY13" fmla="*/ 2847762 h 4073121"/>
                  <a:gd name="connsiteX14" fmla="*/ 2714783 w 3608975"/>
                  <a:gd name="connsiteY14" fmla="*/ 3506093 h 4073121"/>
                  <a:gd name="connsiteX15" fmla="*/ 2669316 w 3608975"/>
                  <a:gd name="connsiteY15" fmla="*/ 3584713 h 4073121"/>
                  <a:gd name="connsiteX16" fmla="*/ 1829116 w 3608975"/>
                  <a:gd name="connsiteY16" fmla="*/ 4062121 h 4073121"/>
                  <a:gd name="connsiteX17" fmla="*/ 1760915 w 3608975"/>
                  <a:gd name="connsiteY17" fmla="*/ 4064963 h 4073121"/>
                  <a:gd name="connsiteX18" fmla="*/ 1322344 w 3608975"/>
                  <a:gd name="connsiteY18" fmla="*/ 3807314 h 4073121"/>
                  <a:gd name="connsiteX19" fmla="*/ 914084 w 3608975"/>
                  <a:gd name="connsiteY19" fmla="*/ 3571452 h 4073121"/>
                  <a:gd name="connsiteX20" fmla="*/ 891350 w 3608975"/>
                  <a:gd name="connsiteY20" fmla="*/ 3521248 h 4073121"/>
                  <a:gd name="connsiteX21" fmla="*/ 894192 w 3608975"/>
                  <a:gd name="connsiteY21" fmla="*/ 2841132 h 4073121"/>
                  <a:gd name="connsiteX22" fmla="*/ 901770 w 3608975"/>
                  <a:gd name="connsiteY22" fmla="*/ 1840849 h 4073121"/>
                  <a:gd name="connsiteX23" fmla="*/ 853461 w 3608975"/>
                  <a:gd name="connsiteY23" fmla="*/ 1803906 h 4073121"/>
                  <a:gd name="connsiteX24" fmla="*/ 39784 w 3608975"/>
                  <a:gd name="connsiteY24" fmla="*/ 1799170 h 4073121"/>
                  <a:gd name="connsiteX25" fmla="*/ 0 w 3608975"/>
                  <a:gd name="connsiteY25" fmla="*/ 1789698 h 4073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608975" h="4073121">
                    <a:moveTo>
                      <a:pt x="0" y="1789698"/>
                    </a:moveTo>
                    <a:cubicBezTo>
                      <a:pt x="47362" y="1742336"/>
                      <a:pt x="93777" y="1694027"/>
                      <a:pt x="141138" y="1647612"/>
                    </a:cubicBezTo>
                    <a:cubicBezTo>
                      <a:pt x="624230" y="1170205"/>
                      <a:pt x="1108268" y="691850"/>
                      <a:pt x="1592306" y="213495"/>
                    </a:cubicBezTo>
                    <a:cubicBezTo>
                      <a:pt x="1654824" y="151924"/>
                      <a:pt x="1719236" y="91301"/>
                      <a:pt x="1777965" y="25942"/>
                    </a:cubicBezTo>
                    <a:cubicBezTo>
                      <a:pt x="1811118" y="-10053"/>
                      <a:pt x="1836694" y="-7212"/>
                      <a:pt x="1864164" y="25942"/>
                    </a:cubicBezTo>
                    <a:cubicBezTo>
                      <a:pt x="1912473" y="86565"/>
                      <a:pt x="1970254" y="137716"/>
                      <a:pt x="2024247" y="191708"/>
                    </a:cubicBezTo>
                    <a:cubicBezTo>
                      <a:pt x="2157807" y="327163"/>
                      <a:pt x="2293262" y="461671"/>
                      <a:pt x="2426823" y="597126"/>
                    </a:cubicBezTo>
                    <a:cubicBezTo>
                      <a:pt x="2654160" y="830146"/>
                      <a:pt x="2883391" y="1060325"/>
                      <a:pt x="3111676" y="1292398"/>
                    </a:cubicBezTo>
                    <a:cubicBezTo>
                      <a:pt x="3272706" y="1457218"/>
                      <a:pt x="3435631" y="1620142"/>
                      <a:pt x="3597608" y="1784962"/>
                    </a:cubicBezTo>
                    <a:cubicBezTo>
                      <a:pt x="3605186" y="1792540"/>
                      <a:pt x="3617500" y="1796329"/>
                      <a:pt x="3617500" y="1817168"/>
                    </a:cubicBezTo>
                    <a:cubicBezTo>
                      <a:pt x="3534143" y="1817168"/>
                      <a:pt x="3450787" y="1818115"/>
                      <a:pt x="3367430" y="1817168"/>
                    </a:cubicBezTo>
                    <a:cubicBezTo>
                      <a:pt x="3159038" y="1815273"/>
                      <a:pt x="2950645" y="1813379"/>
                      <a:pt x="2742253" y="1810537"/>
                    </a:cubicBezTo>
                    <a:cubicBezTo>
                      <a:pt x="2721414" y="1810537"/>
                      <a:pt x="2721414" y="1816221"/>
                      <a:pt x="2721414" y="1835165"/>
                    </a:cubicBezTo>
                    <a:cubicBezTo>
                      <a:pt x="2720466" y="2172382"/>
                      <a:pt x="2718572" y="2510546"/>
                      <a:pt x="2716677" y="2847762"/>
                    </a:cubicBezTo>
                    <a:cubicBezTo>
                      <a:pt x="2715730" y="3067521"/>
                      <a:pt x="2714783" y="3286333"/>
                      <a:pt x="2714783" y="3506093"/>
                    </a:cubicBezTo>
                    <a:cubicBezTo>
                      <a:pt x="2714783" y="3543035"/>
                      <a:pt x="2702469" y="3564821"/>
                      <a:pt x="2669316" y="3584713"/>
                    </a:cubicBezTo>
                    <a:cubicBezTo>
                      <a:pt x="2388933" y="3741955"/>
                      <a:pt x="2109498" y="3902038"/>
                      <a:pt x="1829116" y="4062121"/>
                    </a:cubicBezTo>
                    <a:cubicBezTo>
                      <a:pt x="1805435" y="4075382"/>
                      <a:pt x="1787437" y="4081066"/>
                      <a:pt x="1760915" y="4064963"/>
                    </a:cubicBezTo>
                    <a:cubicBezTo>
                      <a:pt x="1615987" y="3977817"/>
                      <a:pt x="1469165" y="3892565"/>
                      <a:pt x="1322344" y="3807314"/>
                    </a:cubicBezTo>
                    <a:cubicBezTo>
                      <a:pt x="1186889" y="3727746"/>
                      <a:pt x="1051434" y="3648178"/>
                      <a:pt x="914084" y="3571452"/>
                    </a:cubicBezTo>
                    <a:cubicBezTo>
                      <a:pt x="890403" y="3558191"/>
                      <a:pt x="891350" y="3542087"/>
                      <a:pt x="891350" y="3521248"/>
                    </a:cubicBezTo>
                    <a:cubicBezTo>
                      <a:pt x="892298" y="3294858"/>
                      <a:pt x="893245" y="3068469"/>
                      <a:pt x="894192" y="2841132"/>
                    </a:cubicBezTo>
                    <a:cubicBezTo>
                      <a:pt x="896087" y="2507704"/>
                      <a:pt x="897981" y="2174276"/>
                      <a:pt x="901770" y="1840849"/>
                    </a:cubicBezTo>
                    <a:cubicBezTo>
                      <a:pt x="901770" y="1800118"/>
                      <a:pt x="879037" y="1803906"/>
                      <a:pt x="853461" y="1803906"/>
                    </a:cubicBezTo>
                    <a:cubicBezTo>
                      <a:pt x="582551" y="1802959"/>
                      <a:pt x="311641" y="1801065"/>
                      <a:pt x="39784" y="1799170"/>
                    </a:cubicBezTo>
                    <a:cubicBezTo>
                      <a:pt x="28417" y="1799170"/>
                      <a:pt x="15156" y="1803906"/>
                      <a:pt x="0" y="17896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Parallelogram 15">
              <a:extLst>
                <a:ext uri="{FF2B5EF4-FFF2-40B4-BE49-F238E27FC236}">
                  <a16:creationId xmlns:a16="http://schemas.microsoft.com/office/drawing/2014/main" id="{4923DF52-40C7-48AE-B23D-E589609305A4}"/>
                </a:ext>
              </a:extLst>
            </p:cNvPr>
            <p:cNvSpPr/>
            <p:nvPr/>
          </p:nvSpPr>
          <p:spPr>
            <a:xfrm flipH="1">
              <a:off x="2295102" y="2549490"/>
              <a:ext cx="400895" cy="400895"/>
            </a:xfrm>
            <a:custGeom>
              <a:avLst/>
              <a:gdLst/>
              <a:ahLst/>
              <a:cxnLst/>
              <a:rect l="l" t="t" r="r" b="b"/>
              <a:pathLst>
                <a:path w="3242753" h="3227814">
                  <a:moveTo>
                    <a:pt x="1621376" y="1043635"/>
                  </a:moveTo>
                  <a:cubicBezTo>
                    <a:pt x="1557188" y="1043635"/>
                    <a:pt x="1505154" y="1095669"/>
                    <a:pt x="1505154" y="1159857"/>
                  </a:cubicBezTo>
                  <a:lnTo>
                    <a:pt x="1505154" y="1625483"/>
                  </a:lnTo>
                  <a:lnTo>
                    <a:pt x="1033577" y="1625483"/>
                  </a:lnTo>
                  <a:cubicBezTo>
                    <a:pt x="969389" y="1625483"/>
                    <a:pt x="917355" y="1677517"/>
                    <a:pt x="917355" y="1741705"/>
                  </a:cubicBezTo>
                  <a:cubicBezTo>
                    <a:pt x="917355" y="1805893"/>
                    <a:pt x="969389" y="1857927"/>
                    <a:pt x="1033577" y="1857927"/>
                  </a:cubicBezTo>
                  <a:lnTo>
                    <a:pt x="1614688" y="1857927"/>
                  </a:lnTo>
                  <a:lnTo>
                    <a:pt x="1619859" y="1856884"/>
                  </a:lnTo>
                  <a:cubicBezTo>
                    <a:pt x="1620361" y="1857187"/>
                    <a:pt x="1620868" y="1857190"/>
                    <a:pt x="1621376" y="1857190"/>
                  </a:cubicBezTo>
                  <a:cubicBezTo>
                    <a:pt x="1685564" y="1857190"/>
                    <a:pt x="1737598" y="1805156"/>
                    <a:pt x="1737598" y="1740968"/>
                  </a:cubicBezTo>
                  <a:lnTo>
                    <a:pt x="1737598" y="1159857"/>
                  </a:lnTo>
                  <a:cubicBezTo>
                    <a:pt x="1737598" y="1095669"/>
                    <a:pt x="1685564" y="1043635"/>
                    <a:pt x="1621376" y="1043635"/>
                  </a:cubicBezTo>
                  <a:close/>
                  <a:moveTo>
                    <a:pt x="1621376" y="628818"/>
                  </a:moveTo>
                  <a:cubicBezTo>
                    <a:pt x="2206882" y="628818"/>
                    <a:pt x="2681529" y="1103464"/>
                    <a:pt x="2681529" y="1688970"/>
                  </a:cubicBezTo>
                  <a:cubicBezTo>
                    <a:pt x="2681529" y="2274476"/>
                    <a:pt x="2206882" y="2749122"/>
                    <a:pt x="1621376" y="2749122"/>
                  </a:cubicBezTo>
                  <a:cubicBezTo>
                    <a:pt x="1035870" y="2749122"/>
                    <a:pt x="561223" y="2274476"/>
                    <a:pt x="561223" y="1688970"/>
                  </a:cubicBezTo>
                  <a:cubicBezTo>
                    <a:pt x="561223" y="1103464"/>
                    <a:pt x="1035870" y="628818"/>
                    <a:pt x="1621376" y="628818"/>
                  </a:cubicBezTo>
                  <a:close/>
                  <a:moveTo>
                    <a:pt x="1621376" y="424596"/>
                  </a:moveTo>
                  <a:cubicBezTo>
                    <a:pt x="923081" y="424596"/>
                    <a:pt x="357001" y="990676"/>
                    <a:pt x="357001" y="1688970"/>
                  </a:cubicBezTo>
                  <a:cubicBezTo>
                    <a:pt x="357001" y="2128645"/>
                    <a:pt x="581423" y="2515905"/>
                    <a:pt x="922189" y="2742109"/>
                  </a:cubicBezTo>
                  <a:lnTo>
                    <a:pt x="652992" y="3227814"/>
                  </a:lnTo>
                  <a:lnTo>
                    <a:pt x="911997" y="3227814"/>
                  </a:lnTo>
                  <a:lnTo>
                    <a:pt x="1121304" y="2850168"/>
                  </a:lnTo>
                  <a:cubicBezTo>
                    <a:pt x="1274563" y="2916691"/>
                    <a:pt x="1443689" y="2953344"/>
                    <a:pt x="1621376" y="2953344"/>
                  </a:cubicBezTo>
                  <a:cubicBezTo>
                    <a:pt x="1799063" y="2953344"/>
                    <a:pt x="1968189" y="2916691"/>
                    <a:pt x="2121449" y="2850168"/>
                  </a:cubicBezTo>
                  <a:lnTo>
                    <a:pt x="2330755" y="3227814"/>
                  </a:lnTo>
                  <a:lnTo>
                    <a:pt x="2589760" y="3227814"/>
                  </a:lnTo>
                  <a:lnTo>
                    <a:pt x="2320563" y="2742109"/>
                  </a:lnTo>
                  <a:cubicBezTo>
                    <a:pt x="2661329" y="2515905"/>
                    <a:pt x="2885751" y="2128645"/>
                    <a:pt x="2885751" y="1688970"/>
                  </a:cubicBezTo>
                  <a:cubicBezTo>
                    <a:pt x="2885751" y="990676"/>
                    <a:pt x="2319671" y="424596"/>
                    <a:pt x="1621376" y="424596"/>
                  </a:cubicBezTo>
                  <a:close/>
                  <a:moveTo>
                    <a:pt x="2599800" y="123238"/>
                  </a:moveTo>
                  <a:cubicBezTo>
                    <a:pt x="2434609" y="120698"/>
                    <a:pt x="2268460" y="180476"/>
                    <a:pt x="2139563" y="303161"/>
                  </a:cubicBezTo>
                  <a:lnTo>
                    <a:pt x="3057258" y="1232053"/>
                  </a:lnTo>
                  <a:cubicBezTo>
                    <a:pt x="3305736" y="977255"/>
                    <a:pt x="3304415" y="570405"/>
                    <a:pt x="3054287" y="317226"/>
                  </a:cubicBezTo>
                  <a:cubicBezTo>
                    <a:pt x="2929224" y="190636"/>
                    <a:pt x="2764991" y="125778"/>
                    <a:pt x="2599800" y="123238"/>
                  </a:cubicBezTo>
                  <a:close/>
                  <a:moveTo>
                    <a:pt x="642953" y="123238"/>
                  </a:moveTo>
                  <a:cubicBezTo>
                    <a:pt x="477762" y="125778"/>
                    <a:pt x="313529" y="190636"/>
                    <a:pt x="188466" y="317226"/>
                  </a:cubicBezTo>
                  <a:cubicBezTo>
                    <a:pt x="-61662" y="570405"/>
                    <a:pt x="-62983" y="977255"/>
                    <a:pt x="185495" y="1232053"/>
                  </a:cubicBezTo>
                  <a:lnTo>
                    <a:pt x="1103190" y="303161"/>
                  </a:lnTo>
                  <a:cubicBezTo>
                    <a:pt x="974294" y="180476"/>
                    <a:pt x="808144" y="120698"/>
                    <a:pt x="642953" y="123238"/>
                  </a:cubicBezTo>
                  <a:close/>
                  <a:moveTo>
                    <a:pt x="1722692" y="0"/>
                  </a:moveTo>
                  <a:lnTo>
                    <a:pt x="1520061" y="0"/>
                  </a:lnTo>
                  <a:cubicBezTo>
                    <a:pt x="1440152" y="0"/>
                    <a:pt x="1375373" y="64779"/>
                    <a:pt x="1375373" y="144688"/>
                  </a:cubicBezTo>
                  <a:lnTo>
                    <a:pt x="1375373" y="289376"/>
                  </a:lnTo>
                  <a:lnTo>
                    <a:pt x="1867380" y="289376"/>
                  </a:lnTo>
                  <a:lnTo>
                    <a:pt x="1867380" y="144688"/>
                  </a:lnTo>
                  <a:cubicBezTo>
                    <a:pt x="1867380" y="64779"/>
                    <a:pt x="1802601" y="0"/>
                    <a:pt x="17226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  <p:sp>
          <p:nvSpPr>
            <p:cNvPr id="6" name="Rectangle 16">
              <a:extLst>
                <a:ext uri="{FF2B5EF4-FFF2-40B4-BE49-F238E27FC236}">
                  <a16:creationId xmlns:a16="http://schemas.microsoft.com/office/drawing/2014/main" id="{7639BDCD-3748-46A0-8F4D-71EEFF12B97F}"/>
                </a:ext>
              </a:extLst>
            </p:cNvPr>
            <p:cNvSpPr/>
            <p:nvPr/>
          </p:nvSpPr>
          <p:spPr>
            <a:xfrm rot="2700000">
              <a:off x="1217726" y="4562085"/>
              <a:ext cx="265920" cy="476745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3A324F1D-B147-43F1-8280-A6310D11C284}"/>
                </a:ext>
              </a:extLst>
            </p:cNvPr>
            <p:cNvSpPr/>
            <p:nvPr/>
          </p:nvSpPr>
          <p:spPr>
            <a:xfrm>
              <a:off x="3548745" y="4622819"/>
              <a:ext cx="379532" cy="355275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9774C35-E0D7-4A37-B9B6-C6A769518EC5}"/>
              </a:ext>
            </a:extLst>
          </p:cNvPr>
          <p:cNvSpPr/>
          <p:nvPr/>
        </p:nvSpPr>
        <p:spPr>
          <a:xfrm>
            <a:off x="7576771" y="1630729"/>
            <a:ext cx="72000" cy="12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8D96BBA-77F4-44C8-A014-CFC37CAE4FC0}"/>
              </a:ext>
            </a:extLst>
          </p:cNvPr>
          <p:cNvSpPr/>
          <p:nvPr/>
        </p:nvSpPr>
        <p:spPr>
          <a:xfrm>
            <a:off x="7576771" y="3312099"/>
            <a:ext cx="72000" cy="12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2CB9293-7F2E-4FEB-BFBD-E90A71C10C69}"/>
              </a:ext>
            </a:extLst>
          </p:cNvPr>
          <p:cNvSpPr/>
          <p:nvPr/>
        </p:nvSpPr>
        <p:spPr>
          <a:xfrm>
            <a:off x="7567648" y="4989651"/>
            <a:ext cx="72000" cy="12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235F980-CFFD-4D95-B5DA-5BDB1AB3C42B}"/>
              </a:ext>
            </a:extLst>
          </p:cNvPr>
          <p:cNvGrpSpPr/>
          <p:nvPr/>
        </p:nvGrpSpPr>
        <p:grpSpPr>
          <a:xfrm>
            <a:off x="7892025" y="1614399"/>
            <a:ext cx="3479199" cy="1292661"/>
            <a:chOff x="7892025" y="1572049"/>
            <a:chExt cx="3479199" cy="129266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C324B2-BFDD-4820-934F-5D1166ADBE26}"/>
                </a:ext>
              </a:extLst>
            </p:cNvPr>
            <p:cNvSpPr txBox="1"/>
            <p:nvPr/>
          </p:nvSpPr>
          <p:spPr>
            <a:xfrm>
              <a:off x="7892025" y="1572049"/>
              <a:ext cx="3479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C46234-F1E9-4FF4-AC6D-8D15BB10809A}"/>
                </a:ext>
              </a:extLst>
            </p:cNvPr>
            <p:cNvSpPr txBox="1"/>
            <p:nvPr/>
          </p:nvSpPr>
          <p:spPr>
            <a:xfrm>
              <a:off x="8187120" y="2264546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0C4ADE-ECFA-4ECE-BB75-5527F3868AAB}"/>
                </a:ext>
              </a:extLst>
            </p:cNvPr>
            <p:cNvSpPr txBox="1"/>
            <p:nvPr/>
          </p:nvSpPr>
          <p:spPr>
            <a:xfrm>
              <a:off x="8187120" y="2587711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3D5B0C5-CFE4-4F18-B1F8-7D5ADE364F50}"/>
              </a:ext>
            </a:extLst>
          </p:cNvPr>
          <p:cNvSpPr txBox="1"/>
          <p:nvPr/>
        </p:nvSpPr>
        <p:spPr>
          <a:xfrm>
            <a:off x="5697967" y="1968342"/>
            <a:ext cx="1869681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accent2"/>
                </a:solidFill>
                <a:cs typeface="Arial" pitchFamily="34" charset="0"/>
              </a:rPr>
              <a:t>ALLPPT Layout Clean Text Slide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472AD9-EC2A-44B9-8F77-E1F9DDD3C4D2}"/>
              </a:ext>
            </a:extLst>
          </p:cNvPr>
          <p:cNvSpPr txBox="1"/>
          <p:nvPr/>
        </p:nvSpPr>
        <p:spPr>
          <a:xfrm>
            <a:off x="5697967" y="3647803"/>
            <a:ext cx="1869681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accent4"/>
                </a:solidFill>
                <a:cs typeface="Arial" pitchFamily="34" charset="0"/>
              </a:rPr>
              <a:t>ALLPPT Layout Clean Text Slide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C5452C-970B-44BE-B2C0-77F133B9DDD6}"/>
              </a:ext>
            </a:extLst>
          </p:cNvPr>
          <p:cNvSpPr txBox="1"/>
          <p:nvPr/>
        </p:nvSpPr>
        <p:spPr>
          <a:xfrm>
            <a:off x="5697967" y="5327264"/>
            <a:ext cx="1869681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accent3"/>
                </a:solidFill>
                <a:cs typeface="Arial" pitchFamily="34" charset="0"/>
              </a:rPr>
              <a:t>ALLPPT Layout Clean Text Slide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60BAE95C-763F-43BD-B4A3-E24DF9AFA02A}"/>
              </a:ext>
            </a:extLst>
          </p:cNvPr>
          <p:cNvGrpSpPr/>
          <p:nvPr/>
        </p:nvGrpSpPr>
        <p:grpSpPr>
          <a:xfrm>
            <a:off x="7892025" y="3293860"/>
            <a:ext cx="3479199" cy="1292661"/>
            <a:chOff x="7892025" y="1572049"/>
            <a:chExt cx="3479199" cy="12926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D4CE4B-5D23-4970-8252-317FFB61525C}"/>
                </a:ext>
              </a:extLst>
            </p:cNvPr>
            <p:cNvSpPr txBox="1"/>
            <p:nvPr/>
          </p:nvSpPr>
          <p:spPr>
            <a:xfrm>
              <a:off x="7892025" y="1572049"/>
              <a:ext cx="3479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DCD8B05-C447-445B-8164-95E740BD0DE8}"/>
                </a:ext>
              </a:extLst>
            </p:cNvPr>
            <p:cNvSpPr txBox="1"/>
            <p:nvPr/>
          </p:nvSpPr>
          <p:spPr>
            <a:xfrm>
              <a:off x="8187120" y="2264546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DF88AC-8BE9-4D17-924E-D9477D07F2CF}"/>
                </a:ext>
              </a:extLst>
            </p:cNvPr>
            <p:cNvSpPr txBox="1"/>
            <p:nvPr/>
          </p:nvSpPr>
          <p:spPr>
            <a:xfrm>
              <a:off x="8187120" y="2587711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1CEDD35D-3D8B-4677-8C0C-F23EE4EE03B1}"/>
              </a:ext>
            </a:extLst>
          </p:cNvPr>
          <p:cNvGrpSpPr/>
          <p:nvPr/>
        </p:nvGrpSpPr>
        <p:grpSpPr>
          <a:xfrm>
            <a:off x="7892025" y="4973321"/>
            <a:ext cx="3479199" cy="1292661"/>
            <a:chOff x="7892025" y="1572049"/>
            <a:chExt cx="3479199" cy="129266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1789205-7877-4D53-915C-3090925F9420}"/>
                </a:ext>
              </a:extLst>
            </p:cNvPr>
            <p:cNvSpPr txBox="1"/>
            <p:nvPr/>
          </p:nvSpPr>
          <p:spPr>
            <a:xfrm>
              <a:off x="7892025" y="1572049"/>
              <a:ext cx="3479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CBD780C-B975-4742-B5A6-C387E861687D}"/>
                </a:ext>
              </a:extLst>
            </p:cNvPr>
            <p:cNvSpPr txBox="1"/>
            <p:nvPr/>
          </p:nvSpPr>
          <p:spPr>
            <a:xfrm>
              <a:off x="8187120" y="2264546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EC29FC-1F40-4B6E-B29D-68F7465A0452}"/>
                </a:ext>
              </a:extLst>
            </p:cNvPr>
            <p:cNvSpPr txBox="1"/>
            <p:nvPr/>
          </p:nvSpPr>
          <p:spPr>
            <a:xfrm>
              <a:off x="8187120" y="2587711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71">
            <a:extLst>
              <a:ext uri="{FF2B5EF4-FFF2-40B4-BE49-F238E27FC236}">
                <a16:creationId xmlns:a16="http://schemas.microsoft.com/office/drawing/2014/main" id="{E1384DF0-5885-4149-AC4E-B5F3C90671E5}"/>
              </a:ext>
            </a:extLst>
          </p:cNvPr>
          <p:cNvGrpSpPr/>
          <p:nvPr/>
        </p:nvGrpSpPr>
        <p:grpSpPr>
          <a:xfrm>
            <a:off x="697906" y="1603369"/>
            <a:ext cx="4694490" cy="4716641"/>
            <a:chOff x="2640971" y="-19"/>
            <a:chExt cx="6908626" cy="6941222"/>
          </a:xfrm>
        </p:grpSpPr>
        <p:sp>
          <p:nvSpPr>
            <p:cNvPr id="4" name="Graphic 30">
              <a:extLst>
                <a:ext uri="{FF2B5EF4-FFF2-40B4-BE49-F238E27FC236}">
                  <a16:creationId xmlns:a16="http://schemas.microsoft.com/office/drawing/2014/main" id="{BEB8518D-AA50-4F7B-97C0-C85915B96335}"/>
                </a:ext>
              </a:extLst>
            </p:cNvPr>
            <p:cNvSpPr/>
            <p:nvPr/>
          </p:nvSpPr>
          <p:spPr>
            <a:xfrm>
              <a:off x="7010377" y="3694478"/>
              <a:ext cx="1622461" cy="1091365"/>
            </a:xfrm>
            <a:custGeom>
              <a:avLst/>
              <a:gdLst>
                <a:gd name="connsiteX0" fmla="*/ 768470 w 1622461"/>
                <a:gd name="connsiteY0" fmla="*/ 1085763 h 1091365"/>
                <a:gd name="connsiteX1" fmla="*/ 745659 w 1622461"/>
                <a:gd name="connsiteY1" fmla="*/ 1067782 h 1091365"/>
                <a:gd name="connsiteX2" fmla="*/ 720025 w 1622461"/>
                <a:gd name="connsiteY2" fmla="*/ 984416 h 1091365"/>
                <a:gd name="connsiteX3" fmla="*/ 764086 w 1622461"/>
                <a:gd name="connsiteY3" fmla="*/ 941991 h 1091365"/>
                <a:gd name="connsiteX4" fmla="*/ 1031571 w 1622461"/>
                <a:gd name="connsiteY4" fmla="*/ 914499 h 1091365"/>
                <a:gd name="connsiteX5" fmla="*/ 1131803 w 1622461"/>
                <a:gd name="connsiteY5" fmla="*/ 897335 h 1091365"/>
                <a:gd name="connsiteX6" fmla="*/ 890324 w 1622461"/>
                <a:gd name="connsiteY6" fmla="*/ 761067 h 1091365"/>
                <a:gd name="connsiteX7" fmla="*/ 678491 w 1622461"/>
                <a:gd name="connsiteY7" fmla="*/ 639064 h 1091365"/>
                <a:gd name="connsiteX8" fmla="*/ 363751 w 1622461"/>
                <a:gd name="connsiteY8" fmla="*/ 465051 h 1091365"/>
                <a:gd name="connsiteX9" fmla="*/ 100428 w 1622461"/>
                <a:gd name="connsiteY9" fmla="*/ 316523 h 1091365"/>
                <a:gd name="connsiteX10" fmla="*/ 14313 w 1622461"/>
                <a:gd name="connsiteY10" fmla="*/ 252996 h 1091365"/>
                <a:gd name="connsiteX11" fmla="*/ 4357 w 1622461"/>
                <a:gd name="connsiteY11" fmla="*/ 201579 h 1091365"/>
                <a:gd name="connsiteX12" fmla="*/ 51612 w 1622461"/>
                <a:gd name="connsiteY12" fmla="*/ 178843 h 1091365"/>
                <a:gd name="connsiteX13" fmla="*/ 123535 w 1622461"/>
                <a:gd name="connsiteY13" fmla="*/ 194966 h 1091365"/>
                <a:gd name="connsiteX14" fmla="*/ 612660 w 1622461"/>
                <a:gd name="connsiteY14" fmla="*/ 407616 h 1091365"/>
                <a:gd name="connsiteX15" fmla="*/ 647359 w 1622461"/>
                <a:gd name="connsiteY15" fmla="*/ 394836 h 1091365"/>
                <a:gd name="connsiteX16" fmla="*/ 635842 w 1622461"/>
                <a:gd name="connsiteY16" fmla="*/ 372992 h 1091365"/>
                <a:gd name="connsiteX17" fmla="*/ 313449 w 1622461"/>
                <a:gd name="connsiteY17" fmla="*/ 241182 h 1091365"/>
                <a:gd name="connsiteX18" fmla="*/ 139584 w 1622461"/>
                <a:gd name="connsiteY18" fmla="*/ 172453 h 1091365"/>
                <a:gd name="connsiteX19" fmla="*/ 65135 w 1622461"/>
                <a:gd name="connsiteY19" fmla="*/ 122597 h 1091365"/>
                <a:gd name="connsiteX20" fmla="*/ 88019 w 1622461"/>
                <a:gd name="connsiteY20" fmla="*/ 51862 h 1091365"/>
                <a:gd name="connsiteX21" fmla="*/ 166928 w 1622461"/>
                <a:gd name="connsiteY21" fmla="*/ 55949 h 1091365"/>
                <a:gd name="connsiteX22" fmla="*/ 664225 w 1622461"/>
                <a:gd name="connsiteY22" fmla="*/ 200910 h 1091365"/>
                <a:gd name="connsiteX23" fmla="*/ 1320379 w 1622461"/>
                <a:gd name="connsiteY23" fmla="*/ 392087 h 1091365"/>
                <a:gd name="connsiteX24" fmla="*/ 1330930 w 1622461"/>
                <a:gd name="connsiteY24" fmla="*/ 392756 h 1091365"/>
                <a:gd name="connsiteX25" fmla="*/ 1219998 w 1622461"/>
                <a:gd name="connsiteY25" fmla="*/ 238581 h 1091365"/>
                <a:gd name="connsiteX26" fmla="*/ 1102825 w 1622461"/>
                <a:gd name="connsiteY26" fmla="*/ 97557 h 1091365"/>
                <a:gd name="connsiteX27" fmla="*/ 1111667 w 1622461"/>
                <a:gd name="connsiteY27" fmla="*/ 33584 h 1091365"/>
                <a:gd name="connsiteX28" fmla="*/ 1171777 w 1622461"/>
                <a:gd name="connsiteY28" fmla="*/ 0 h 1091365"/>
                <a:gd name="connsiteX29" fmla="*/ 1215689 w 1622461"/>
                <a:gd name="connsiteY29" fmla="*/ 7504 h 1091365"/>
                <a:gd name="connsiteX30" fmla="*/ 1318893 w 1622461"/>
                <a:gd name="connsiteY30" fmla="*/ 113829 h 1091365"/>
                <a:gd name="connsiteX31" fmla="*/ 1604730 w 1622461"/>
                <a:gd name="connsiteY31" fmla="*/ 502870 h 1091365"/>
                <a:gd name="connsiteX32" fmla="*/ 1616321 w 1622461"/>
                <a:gd name="connsiteY32" fmla="*/ 596490 h 1091365"/>
                <a:gd name="connsiteX33" fmla="*/ 1468164 w 1622461"/>
                <a:gd name="connsiteY33" fmla="*/ 960268 h 1091365"/>
                <a:gd name="connsiteX34" fmla="*/ 1400624 w 1622461"/>
                <a:gd name="connsiteY34" fmla="*/ 1014360 h 1091365"/>
                <a:gd name="connsiteX35" fmla="*/ 807701 w 1622461"/>
                <a:gd name="connsiteY35" fmla="*/ 1091336 h 1091365"/>
                <a:gd name="connsiteX36" fmla="*/ 768470 w 1622461"/>
                <a:gd name="connsiteY36" fmla="*/ 1085763 h 109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22461" h="1091365">
                  <a:moveTo>
                    <a:pt x="768470" y="1085763"/>
                  </a:moveTo>
                  <a:cubicBezTo>
                    <a:pt x="760891" y="1079745"/>
                    <a:pt x="753238" y="1073801"/>
                    <a:pt x="745659" y="1067782"/>
                  </a:cubicBezTo>
                  <a:cubicBezTo>
                    <a:pt x="729685" y="1042297"/>
                    <a:pt x="725152" y="1012948"/>
                    <a:pt x="720025" y="984416"/>
                  </a:cubicBezTo>
                  <a:cubicBezTo>
                    <a:pt x="715122" y="957073"/>
                    <a:pt x="729759" y="943774"/>
                    <a:pt x="764086" y="941991"/>
                  </a:cubicBezTo>
                  <a:cubicBezTo>
                    <a:pt x="853693" y="937235"/>
                    <a:pt x="942929" y="928690"/>
                    <a:pt x="1031571" y="914499"/>
                  </a:cubicBezTo>
                  <a:cubicBezTo>
                    <a:pt x="1062777" y="909521"/>
                    <a:pt x="1093909" y="903874"/>
                    <a:pt x="1131803" y="897335"/>
                  </a:cubicBezTo>
                  <a:cubicBezTo>
                    <a:pt x="1047174" y="849560"/>
                    <a:pt x="968712" y="805351"/>
                    <a:pt x="890324" y="761067"/>
                  </a:cubicBezTo>
                  <a:cubicBezTo>
                    <a:pt x="819366" y="720944"/>
                    <a:pt x="748780" y="680376"/>
                    <a:pt x="678491" y="639064"/>
                  </a:cubicBezTo>
                  <a:cubicBezTo>
                    <a:pt x="575212" y="578286"/>
                    <a:pt x="467773" y="524641"/>
                    <a:pt x="363751" y="465051"/>
                  </a:cubicBezTo>
                  <a:cubicBezTo>
                    <a:pt x="276299" y="414972"/>
                    <a:pt x="186691" y="368831"/>
                    <a:pt x="100428" y="316523"/>
                  </a:cubicBezTo>
                  <a:cubicBezTo>
                    <a:pt x="69518" y="297799"/>
                    <a:pt x="36529" y="283088"/>
                    <a:pt x="14313" y="252996"/>
                  </a:cubicBezTo>
                  <a:cubicBezTo>
                    <a:pt x="2796" y="237392"/>
                    <a:pt x="-5451" y="221640"/>
                    <a:pt x="4357" y="201579"/>
                  </a:cubicBezTo>
                  <a:cubicBezTo>
                    <a:pt x="14313" y="181220"/>
                    <a:pt x="32442" y="178992"/>
                    <a:pt x="51612" y="178843"/>
                  </a:cubicBezTo>
                  <a:cubicBezTo>
                    <a:pt x="76726" y="178695"/>
                    <a:pt x="100502" y="184936"/>
                    <a:pt x="123535" y="194966"/>
                  </a:cubicBezTo>
                  <a:cubicBezTo>
                    <a:pt x="286552" y="265850"/>
                    <a:pt x="449718" y="336361"/>
                    <a:pt x="612660" y="407616"/>
                  </a:cubicBezTo>
                  <a:cubicBezTo>
                    <a:pt x="630195" y="415269"/>
                    <a:pt x="639409" y="416161"/>
                    <a:pt x="647359" y="394836"/>
                  </a:cubicBezTo>
                  <a:cubicBezTo>
                    <a:pt x="653377" y="378713"/>
                    <a:pt x="649885" y="378861"/>
                    <a:pt x="635842" y="372992"/>
                  </a:cubicBezTo>
                  <a:cubicBezTo>
                    <a:pt x="528700" y="328262"/>
                    <a:pt x="419774" y="288066"/>
                    <a:pt x="313449" y="241182"/>
                  </a:cubicBezTo>
                  <a:cubicBezTo>
                    <a:pt x="256683" y="216142"/>
                    <a:pt x="197762" y="194818"/>
                    <a:pt x="139584" y="172453"/>
                  </a:cubicBezTo>
                  <a:cubicBezTo>
                    <a:pt x="111053" y="161530"/>
                    <a:pt x="85419" y="145853"/>
                    <a:pt x="65135" y="122597"/>
                  </a:cubicBezTo>
                  <a:cubicBezTo>
                    <a:pt x="40095" y="93842"/>
                    <a:pt x="50795" y="60630"/>
                    <a:pt x="88019" y="51862"/>
                  </a:cubicBezTo>
                  <a:cubicBezTo>
                    <a:pt x="114619" y="45621"/>
                    <a:pt x="141219" y="48519"/>
                    <a:pt x="166928" y="55949"/>
                  </a:cubicBezTo>
                  <a:cubicBezTo>
                    <a:pt x="332767" y="103947"/>
                    <a:pt x="498459" y="152540"/>
                    <a:pt x="664225" y="200910"/>
                  </a:cubicBezTo>
                  <a:cubicBezTo>
                    <a:pt x="882894" y="264661"/>
                    <a:pt x="1101637" y="328411"/>
                    <a:pt x="1320379" y="392087"/>
                  </a:cubicBezTo>
                  <a:cubicBezTo>
                    <a:pt x="1322608" y="392756"/>
                    <a:pt x="1325060" y="392384"/>
                    <a:pt x="1330930" y="392756"/>
                  </a:cubicBezTo>
                  <a:cubicBezTo>
                    <a:pt x="1295786" y="337773"/>
                    <a:pt x="1258858" y="287471"/>
                    <a:pt x="1219998" y="238581"/>
                  </a:cubicBezTo>
                  <a:cubicBezTo>
                    <a:pt x="1181956" y="190731"/>
                    <a:pt x="1141908" y="144516"/>
                    <a:pt x="1102825" y="97557"/>
                  </a:cubicBezTo>
                  <a:cubicBezTo>
                    <a:pt x="1081724" y="72221"/>
                    <a:pt x="1084324" y="50376"/>
                    <a:pt x="1111667" y="33584"/>
                  </a:cubicBezTo>
                  <a:cubicBezTo>
                    <a:pt x="1131208" y="21547"/>
                    <a:pt x="1151715" y="11145"/>
                    <a:pt x="1171777" y="0"/>
                  </a:cubicBezTo>
                  <a:cubicBezTo>
                    <a:pt x="1186414" y="2526"/>
                    <a:pt x="1201052" y="5052"/>
                    <a:pt x="1215689" y="7504"/>
                  </a:cubicBezTo>
                  <a:cubicBezTo>
                    <a:pt x="1256480" y="36705"/>
                    <a:pt x="1286424" y="76679"/>
                    <a:pt x="1318893" y="113829"/>
                  </a:cubicBezTo>
                  <a:cubicBezTo>
                    <a:pt x="1425218" y="235312"/>
                    <a:pt x="1518243" y="366676"/>
                    <a:pt x="1604730" y="502870"/>
                  </a:cubicBezTo>
                  <a:cubicBezTo>
                    <a:pt x="1623974" y="533185"/>
                    <a:pt x="1627094" y="563500"/>
                    <a:pt x="1616321" y="596490"/>
                  </a:cubicBezTo>
                  <a:cubicBezTo>
                    <a:pt x="1575678" y="721316"/>
                    <a:pt x="1526862" y="842798"/>
                    <a:pt x="1468164" y="960268"/>
                  </a:cubicBezTo>
                  <a:cubicBezTo>
                    <a:pt x="1454047" y="988503"/>
                    <a:pt x="1433465" y="1006781"/>
                    <a:pt x="1400624" y="1014360"/>
                  </a:cubicBezTo>
                  <a:cubicBezTo>
                    <a:pt x="1205435" y="1059238"/>
                    <a:pt x="1008091" y="1087027"/>
                    <a:pt x="807701" y="1091336"/>
                  </a:cubicBezTo>
                  <a:cubicBezTo>
                    <a:pt x="794253" y="1091559"/>
                    <a:pt x="781101" y="1090593"/>
                    <a:pt x="768470" y="1085763"/>
                  </a:cubicBezTo>
                  <a:close/>
                </a:path>
              </a:pathLst>
            </a:custGeom>
            <a:solidFill>
              <a:schemeClr val="accent3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30">
              <a:extLst>
                <a:ext uri="{FF2B5EF4-FFF2-40B4-BE49-F238E27FC236}">
                  <a16:creationId xmlns:a16="http://schemas.microsoft.com/office/drawing/2014/main" id="{1AC16200-A1C5-4860-87CF-39A816C90B54}"/>
                </a:ext>
              </a:extLst>
            </p:cNvPr>
            <p:cNvSpPr/>
            <p:nvPr/>
          </p:nvSpPr>
          <p:spPr>
            <a:xfrm>
              <a:off x="3991589" y="1474659"/>
              <a:ext cx="1405871" cy="1366015"/>
            </a:xfrm>
            <a:custGeom>
              <a:avLst/>
              <a:gdLst>
                <a:gd name="connsiteX0" fmla="*/ 991007 w 1405871"/>
                <a:gd name="connsiteY0" fmla="*/ 157663 h 1366015"/>
                <a:gd name="connsiteX1" fmla="*/ 1006016 w 1405871"/>
                <a:gd name="connsiteY1" fmla="*/ 182554 h 1366015"/>
                <a:gd name="connsiteX2" fmla="*/ 1000517 w 1405871"/>
                <a:gd name="connsiteY2" fmla="*/ 269635 h 1366015"/>
                <a:gd name="connsiteX3" fmla="*/ 944271 w 1405871"/>
                <a:gd name="connsiteY3" fmla="*/ 293783 h 1366015"/>
                <a:gd name="connsiteX4" fmla="*/ 684366 w 1405871"/>
                <a:gd name="connsiteY4" fmla="*/ 224906 h 1366015"/>
                <a:gd name="connsiteX5" fmla="*/ 584505 w 1405871"/>
                <a:gd name="connsiteY5" fmla="*/ 205513 h 1366015"/>
                <a:gd name="connsiteX6" fmla="*/ 762233 w 1405871"/>
                <a:gd name="connsiteY6" fmla="*/ 418386 h 1366015"/>
                <a:gd name="connsiteX7" fmla="*/ 917226 w 1405871"/>
                <a:gd name="connsiteY7" fmla="*/ 607409 h 1366015"/>
                <a:gd name="connsiteX8" fmla="*/ 1150086 w 1405871"/>
                <a:gd name="connsiteY8" fmla="*/ 881431 h 1366015"/>
                <a:gd name="connsiteX9" fmla="*/ 1343937 w 1405871"/>
                <a:gd name="connsiteY9" fmla="*/ 1113400 h 1366015"/>
                <a:gd name="connsiteX10" fmla="*/ 1402041 w 1405871"/>
                <a:gd name="connsiteY10" fmla="*/ 1203304 h 1366015"/>
                <a:gd name="connsiteX11" fmla="*/ 1393199 w 1405871"/>
                <a:gd name="connsiteY11" fmla="*/ 1254943 h 1366015"/>
                <a:gd name="connsiteX12" fmla="*/ 1341040 w 1405871"/>
                <a:gd name="connsiteY12" fmla="*/ 1259476 h 1366015"/>
                <a:gd name="connsiteX13" fmla="*/ 1279444 w 1405871"/>
                <a:gd name="connsiteY13" fmla="*/ 1218982 h 1366015"/>
                <a:gd name="connsiteX14" fmla="*/ 897090 w 1405871"/>
                <a:gd name="connsiteY14" fmla="*/ 847178 h 1366015"/>
                <a:gd name="connsiteX15" fmla="*/ 860088 w 1405871"/>
                <a:gd name="connsiteY15" fmla="*/ 846881 h 1366015"/>
                <a:gd name="connsiteX16" fmla="*/ 863134 w 1405871"/>
                <a:gd name="connsiteY16" fmla="*/ 871401 h 1366015"/>
                <a:gd name="connsiteX17" fmla="*/ 1118062 w 1405871"/>
                <a:gd name="connsiteY17" fmla="*/ 1108644 h 1366015"/>
                <a:gd name="connsiteX18" fmla="*/ 1256411 w 1405871"/>
                <a:gd name="connsiteY18" fmla="*/ 1234362 h 1366015"/>
                <a:gd name="connsiteX19" fmla="*/ 1308422 w 1405871"/>
                <a:gd name="connsiteY19" fmla="*/ 1307326 h 1366015"/>
                <a:gd name="connsiteX20" fmla="*/ 1261983 w 1405871"/>
                <a:gd name="connsiteY20" fmla="*/ 1365429 h 1366015"/>
                <a:gd name="connsiteX21" fmla="*/ 1189614 w 1405871"/>
                <a:gd name="connsiteY21" fmla="*/ 1333703 h 1366015"/>
                <a:gd name="connsiteX22" fmla="*/ 775682 w 1405871"/>
                <a:gd name="connsiteY22" fmla="*/ 1022306 h 1366015"/>
                <a:gd name="connsiteX23" fmla="*/ 229494 w 1405871"/>
                <a:gd name="connsiteY23" fmla="*/ 611495 h 1366015"/>
                <a:gd name="connsiteX24" fmla="*/ 219835 w 1405871"/>
                <a:gd name="connsiteY24" fmla="*/ 607186 h 1366015"/>
                <a:gd name="connsiteX25" fmla="*/ 269096 w 1405871"/>
                <a:gd name="connsiteY25" fmla="*/ 790635 h 1366015"/>
                <a:gd name="connsiteX26" fmla="*/ 328909 w 1405871"/>
                <a:gd name="connsiteY26" fmla="*/ 963980 h 1366015"/>
                <a:gd name="connsiteX27" fmla="*/ 298074 w 1405871"/>
                <a:gd name="connsiteY27" fmla="*/ 1020672 h 1366015"/>
                <a:gd name="connsiteX28" fmla="*/ 229940 w 1405871"/>
                <a:gd name="connsiteY28" fmla="*/ 1030851 h 1366015"/>
                <a:gd name="connsiteX29" fmla="*/ 191526 w 1405871"/>
                <a:gd name="connsiteY29" fmla="*/ 1008264 h 1366015"/>
                <a:gd name="connsiteX30" fmla="*/ 132531 w 1405871"/>
                <a:gd name="connsiteY30" fmla="*/ 872367 h 1366015"/>
                <a:gd name="connsiteX31" fmla="*/ 2652 w 1405871"/>
                <a:gd name="connsiteY31" fmla="*/ 407390 h 1366015"/>
                <a:gd name="connsiteX32" fmla="*/ 24943 w 1405871"/>
                <a:gd name="connsiteY32" fmla="*/ 315702 h 1366015"/>
                <a:gd name="connsiteX33" fmla="*/ 292130 w 1405871"/>
                <a:gd name="connsiteY33" fmla="*/ 27785 h 1366015"/>
                <a:gd name="connsiteX34" fmla="*/ 374455 w 1405871"/>
                <a:gd name="connsiteY34" fmla="*/ 1111 h 1366015"/>
                <a:gd name="connsiteX35" fmla="*/ 956308 w 1405871"/>
                <a:gd name="connsiteY35" fmla="*/ 138717 h 1366015"/>
                <a:gd name="connsiteX36" fmla="*/ 991007 w 1405871"/>
                <a:gd name="connsiteY36" fmla="*/ 157663 h 136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405871" h="1366015">
                  <a:moveTo>
                    <a:pt x="991007" y="157663"/>
                  </a:moveTo>
                  <a:cubicBezTo>
                    <a:pt x="995985" y="165985"/>
                    <a:pt x="1001037" y="174233"/>
                    <a:pt x="1006016" y="182554"/>
                  </a:cubicBezTo>
                  <a:cubicBezTo>
                    <a:pt x="1011960" y="212052"/>
                    <a:pt x="1005793" y="241029"/>
                    <a:pt x="1000517" y="269635"/>
                  </a:cubicBezTo>
                  <a:cubicBezTo>
                    <a:pt x="995465" y="296904"/>
                    <a:pt x="977038" y="304185"/>
                    <a:pt x="944271" y="293783"/>
                  </a:cubicBezTo>
                  <a:cubicBezTo>
                    <a:pt x="858751" y="266589"/>
                    <a:pt x="772264" y="242961"/>
                    <a:pt x="684366" y="224906"/>
                  </a:cubicBezTo>
                  <a:cubicBezTo>
                    <a:pt x="653382" y="218516"/>
                    <a:pt x="622250" y="212869"/>
                    <a:pt x="584505" y="205513"/>
                  </a:cubicBezTo>
                  <a:cubicBezTo>
                    <a:pt x="646769" y="280112"/>
                    <a:pt x="704576" y="349212"/>
                    <a:pt x="762233" y="418386"/>
                  </a:cubicBezTo>
                  <a:cubicBezTo>
                    <a:pt x="814393" y="480948"/>
                    <a:pt x="866106" y="543881"/>
                    <a:pt x="917226" y="607409"/>
                  </a:cubicBezTo>
                  <a:cubicBezTo>
                    <a:pt x="992344" y="700731"/>
                    <a:pt x="1073927" y="788926"/>
                    <a:pt x="1150086" y="881431"/>
                  </a:cubicBezTo>
                  <a:cubicBezTo>
                    <a:pt x="1214133" y="959225"/>
                    <a:pt x="1281673" y="1034046"/>
                    <a:pt x="1343937" y="1113400"/>
                  </a:cubicBezTo>
                  <a:cubicBezTo>
                    <a:pt x="1366228" y="1141857"/>
                    <a:pt x="1391936" y="1167268"/>
                    <a:pt x="1402041" y="1203304"/>
                  </a:cubicBezTo>
                  <a:cubicBezTo>
                    <a:pt x="1407242" y="1221954"/>
                    <a:pt x="1409471" y="1239637"/>
                    <a:pt x="1393199" y="1254943"/>
                  </a:cubicBezTo>
                  <a:cubicBezTo>
                    <a:pt x="1376704" y="1270472"/>
                    <a:pt x="1358946" y="1266163"/>
                    <a:pt x="1341040" y="1259476"/>
                  </a:cubicBezTo>
                  <a:cubicBezTo>
                    <a:pt x="1317486" y="1250708"/>
                    <a:pt x="1297499" y="1236442"/>
                    <a:pt x="1279444" y="1218982"/>
                  </a:cubicBezTo>
                  <a:cubicBezTo>
                    <a:pt x="1152018" y="1095047"/>
                    <a:pt x="1024294" y="971336"/>
                    <a:pt x="897090" y="847178"/>
                  </a:cubicBezTo>
                  <a:cubicBezTo>
                    <a:pt x="883419" y="833804"/>
                    <a:pt x="875023" y="829718"/>
                    <a:pt x="860088" y="846881"/>
                  </a:cubicBezTo>
                  <a:cubicBezTo>
                    <a:pt x="848794" y="859884"/>
                    <a:pt x="852064" y="860924"/>
                    <a:pt x="863134" y="871401"/>
                  </a:cubicBezTo>
                  <a:cubicBezTo>
                    <a:pt x="947541" y="951126"/>
                    <a:pt x="1035216" y="1027210"/>
                    <a:pt x="1118062" y="1108644"/>
                  </a:cubicBezTo>
                  <a:cubicBezTo>
                    <a:pt x="1162345" y="1152111"/>
                    <a:pt x="1209898" y="1192902"/>
                    <a:pt x="1256411" y="1234362"/>
                  </a:cubicBezTo>
                  <a:cubicBezTo>
                    <a:pt x="1279221" y="1254646"/>
                    <a:pt x="1297722" y="1278423"/>
                    <a:pt x="1308422" y="1307326"/>
                  </a:cubicBezTo>
                  <a:cubicBezTo>
                    <a:pt x="1321721" y="1343065"/>
                    <a:pt x="1299877" y="1370408"/>
                    <a:pt x="1261983" y="1365429"/>
                  </a:cubicBezTo>
                  <a:cubicBezTo>
                    <a:pt x="1234863" y="1361937"/>
                    <a:pt x="1211013" y="1349752"/>
                    <a:pt x="1189614" y="1333703"/>
                  </a:cubicBezTo>
                  <a:cubicBezTo>
                    <a:pt x="1051414" y="1230201"/>
                    <a:pt x="913659" y="1126180"/>
                    <a:pt x="775682" y="1022306"/>
                  </a:cubicBezTo>
                  <a:cubicBezTo>
                    <a:pt x="593644" y="885369"/>
                    <a:pt x="411606" y="748432"/>
                    <a:pt x="229494" y="611495"/>
                  </a:cubicBezTo>
                  <a:cubicBezTo>
                    <a:pt x="227636" y="610158"/>
                    <a:pt x="225259" y="609563"/>
                    <a:pt x="219835" y="607186"/>
                  </a:cubicBezTo>
                  <a:cubicBezTo>
                    <a:pt x="233209" y="671085"/>
                    <a:pt x="250075" y="731194"/>
                    <a:pt x="269096" y="790635"/>
                  </a:cubicBezTo>
                  <a:cubicBezTo>
                    <a:pt x="287746" y="848813"/>
                    <a:pt x="308848" y="906248"/>
                    <a:pt x="328909" y="963980"/>
                  </a:cubicBezTo>
                  <a:cubicBezTo>
                    <a:pt x="339683" y="995112"/>
                    <a:pt x="329503" y="1014653"/>
                    <a:pt x="298074" y="1020672"/>
                  </a:cubicBezTo>
                  <a:cubicBezTo>
                    <a:pt x="275561" y="1024981"/>
                    <a:pt x="252676" y="1027508"/>
                    <a:pt x="229940" y="1030851"/>
                  </a:cubicBezTo>
                  <a:cubicBezTo>
                    <a:pt x="217160" y="1023347"/>
                    <a:pt x="204380" y="1015842"/>
                    <a:pt x="191526" y="1008264"/>
                  </a:cubicBezTo>
                  <a:cubicBezTo>
                    <a:pt x="163737" y="966506"/>
                    <a:pt x="149843" y="918582"/>
                    <a:pt x="132531" y="872367"/>
                  </a:cubicBezTo>
                  <a:cubicBezTo>
                    <a:pt x="76062" y="721164"/>
                    <a:pt x="35493" y="565354"/>
                    <a:pt x="2652" y="407390"/>
                  </a:cubicBezTo>
                  <a:cubicBezTo>
                    <a:pt x="-4629" y="372245"/>
                    <a:pt x="3172" y="342822"/>
                    <a:pt x="24943" y="315702"/>
                  </a:cubicBezTo>
                  <a:cubicBezTo>
                    <a:pt x="107120" y="213315"/>
                    <a:pt x="195687" y="116946"/>
                    <a:pt x="292130" y="27785"/>
                  </a:cubicBezTo>
                  <a:cubicBezTo>
                    <a:pt x="315237" y="6386"/>
                    <a:pt x="341094" y="-3496"/>
                    <a:pt x="374455" y="1111"/>
                  </a:cubicBezTo>
                  <a:cubicBezTo>
                    <a:pt x="572914" y="28156"/>
                    <a:pt x="767286" y="71920"/>
                    <a:pt x="956308" y="138717"/>
                  </a:cubicBezTo>
                  <a:cubicBezTo>
                    <a:pt x="968939" y="143175"/>
                    <a:pt x="980902" y="148673"/>
                    <a:pt x="991007" y="157663"/>
                  </a:cubicBezTo>
                  <a:close/>
                </a:path>
              </a:pathLst>
            </a:custGeom>
            <a:solidFill>
              <a:schemeClr val="accent3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0">
              <a:extLst>
                <a:ext uri="{FF2B5EF4-FFF2-40B4-BE49-F238E27FC236}">
                  <a16:creationId xmlns:a16="http://schemas.microsoft.com/office/drawing/2014/main" id="{9FD3B4B3-8C4E-4B58-B0AE-A4EC18899446}"/>
                </a:ext>
              </a:extLst>
            </p:cNvPr>
            <p:cNvSpPr/>
            <p:nvPr/>
          </p:nvSpPr>
          <p:spPr>
            <a:xfrm>
              <a:off x="5380167" y="4480708"/>
              <a:ext cx="1478139" cy="1606695"/>
            </a:xfrm>
            <a:custGeom>
              <a:avLst/>
              <a:gdLst>
                <a:gd name="connsiteX0" fmla="*/ 1533367 w 1537822"/>
                <a:gd name="connsiteY0" fmla="*/ 1150089 h 1671570"/>
                <a:gd name="connsiteX1" fmla="*/ 1087338 w 1537822"/>
                <a:gd name="connsiteY1" fmla="*/ 1629109 h 1671570"/>
                <a:gd name="connsiteX2" fmla="*/ 990152 w 1537822"/>
                <a:gd name="connsiteY2" fmla="*/ 1670866 h 1671570"/>
                <a:gd name="connsiteX3" fmla="*/ 513435 w 1537822"/>
                <a:gd name="connsiteY3" fmla="*/ 1661653 h 1671570"/>
                <a:gd name="connsiteX4" fmla="*/ 410825 w 1537822"/>
                <a:gd name="connsiteY4" fmla="*/ 1609865 h 1671570"/>
                <a:gd name="connsiteX5" fmla="*/ 135837 w 1537822"/>
                <a:gd name="connsiteY5" fmla="*/ 1305676 h 1671570"/>
                <a:gd name="connsiteX6" fmla="*/ 14651 w 1537822"/>
                <a:gd name="connsiteY6" fmla="*/ 1147117 h 1671570"/>
                <a:gd name="connsiteX7" fmla="*/ 27654 w 1537822"/>
                <a:gd name="connsiteY7" fmla="*/ 1062488 h 1671570"/>
                <a:gd name="connsiteX8" fmla="*/ 109014 w 1537822"/>
                <a:gd name="connsiteY8" fmla="*/ 1012037 h 1671570"/>
                <a:gd name="connsiteX9" fmla="*/ 184950 w 1537822"/>
                <a:gd name="connsiteY9" fmla="*/ 1032396 h 1671570"/>
                <a:gd name="connsiteX10" fmla="*/ 319955 w 1537822"/>
                <a:gd name="connsiteY10" fmla="*/ 1216812 h 1671570"/>
                <a:gd name="connsiteX11" fmla="*/ 425165 w 1537822"/>
                <a:gd name="connsiteY11" fmla="*/ 1335545 h 1671570"/>
                <a:gd name="connsiteX12" fmla="*/ 449833 w 1537822"/>
                <a:gd name="connsiteY12" fmla="*/ 1192961 h 1671570"/>
                <a:gd name="connsiteX13" fmla="*/ 506005 w 1537822"/>
                <a:gd name="connsiteY13" fmla="*/ 874803 h 1671570"/>
                <a:gd name="connsiteX14" fmla="*/ 638707 w 1537822"/>
                <a:gd name="connsiteY14" fmla="*/ 195393 h 1671570"/>
                <a:gd name="connsiteX15" fmla="*/ 674000 w 1537822"/>
                <a:gd name="connsiteY15" fmla="*/ 48722 h 1671570"/>
                <a:gd name="connsiteX16" fmla="*/ 690272 w 1537822"/>
                <a:gd name="connsiteY16" fmla="*/ 18408 h 1671570"/>
                <a:gd name="connsiteX17" fmla="*/ 758109 w 1537822"/>
                <a:gd name="connsiteY17" fmla="*/ 22271 h 1671570"/>
                <a:gd name="connsiteX18" fmla="*/ 780399 w 1537822"/>
                <a:gd name="connsiteY18" fmla="*/ 130231 h 1671570"/>
                <a:gd name="connsiteX19" fmla="*/ 770815 w 1537822"/>
                <a:gd name="connsiteY19" fmla="*/ 476252 h 1671570"/>
                <a:gd name="connsiteX20" fmla="*/ 763607 w 1537822"/>
                <a:gd name="connsiteY20" fmla="*/ 670549 h 1671570"/>
                <a:gd name="connsiteX21" fmla="*/ 793996 w 1537822"/>
                <a:gd name="connsiteY21" fmla="*/ 693731 h 1671570"/>
                <a:gd name="connsiteX22" fmla="*/ 812646 w 1537822"/>
                <a:gd name="connsiteY22" fmla="*/ 671218 h 1671570"/>
                <a:gd name="connsiteX23" fmla="*/ 809080 w 1537822"/>
                <a:gd name="connsiteY23" fmla="*/ 125178 h 1671570"/>
                <a:gd name="connsiteX24" fmla="*/ 823494 w 1537822"/>
                <a:gd name="connsiteY24" fmla="*/ 36537 h 1671570"/>
                <a:gd name="connsiteX25" fmla="*/ 896681 w 1537822"/>
                <a:gd name="connsiteY25" fmla="*/ 25095 h 1671570"/>
                <a:gd name="connsiteX26" fmla="*/ 938364 w 1537822"/>
                <a:gd name="connsiteY26" fmla="*/ 135729 h 1671570"/>
                <a:gd name="connsiteX27" fmla="*/ 989929 w 1537822"/>
                <a:gd name="connsiteY27" fmla="*/ 424984 h 1671570"/>
                <a:gd name="connsiteX28" fmla="*/ 1049815 w 1537822"/>
                <a:gd name="connsiteY28" fmla="*/ 823164 h 1671570"/>
                <a:gd name="connsiteX29" fmla="*/ 1076044 w 1537822"/>
                <a:gd name="connsiteY29" fmla="*/ 1076828 h 1671570"/>
                <a:gd name="connsiteX30" fmla="*/ 1097591 w 1537822"/>
                <a:gd name="connsiteY30" fmla="*/ 1289106 h 1671570"/>
                <a:gd name="connsiteX31" fmla="*/ 1101752 w 1537822"/>
                <a:gd name="connsiteY31" fmla="*/ 1339408 h 1671570"/>
                <a:gd name="connsiteX32" fmla="*/ 1120773 w 1537822"/>
                <a:gd name="connsiteY32" fmla="*/ 1328560 h 1671570"/>
                <a:gd name="connsiteX33" fmla="*/ 1356085 w 1537822"/>
                <a:gd name="connsiteY33" fmla="*/ 1057064 h 1671570"/>
                <a:gd name="connsiteX34" fmla="*/ 1451711 w 1537822"/>
                <a:gd name="connsiteY34" fmla="*/ 1040569 h 1671570"/>
                <a:gd name="connsiteX35" fmla="*/ 1536637 w 1537822"/>
                <a:gd name="connsiteY35" fmla="*/ 1128393 h 1671570"/>
                <a:gd name="connsiteX36" fmla="*/ 1533367 w 1537822"/>
                <a:gd name="connsiteY36" fmla="*/ 1150089 h 167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37822" h="1671570">
                  <a:moveTo>
                    <a:pt x="1533367" y="1150089"/>
                  </a:moveTo>
                  <a:cubicBezTo>
                    <a:pt x="1399403" y="1323508"/>
                    <a:pt x="1243519" y="1476346"/>
                    <a:pt x="1087338" y="1629109"/>
                  </a:cubicBezTo>
                  <a:cubicBezTo>
                    <a:pt x="1059326" y="1656526"/>
                    <a:pt x="1028045" y="1670271"/>
                    <a:pt x="990152" y="1670866"/>
                  </a:cubicBezTo>
                  <a:cubicBezTo>
                    <a:pt x="831147" y="1673318"/>
                    <a:pt x="672291" y="1669157"/>
                    <a:pt x="513435" y="1661653"/>
                  </a:cubicBezTo>
                  <a:cubicBezTo>
                    <a:pt x="470489" y="1659646"/>
                    <a:pt x="440100" y="1641146"/>
                    <a:pt x="410825" y="1609865"/>
                  </a:cubicBezTo>
                  <a:cubicBezTo>
                    <a:pt x="317503" y="1509930"/>
                    <a:pt x="223140" y="1410961"/>
                    <a:pt x="135837" y="1305676"/>
                  </a:cubicBezTo>
                  <a:cubicBezTo>
                    <a:pt x="93410" y="1254482"/>
                    <a:pt x="51059" y="1202992"/>
                    <a:pt x="14651" y="1147117"/>
                  </a:cubicBezTo>
                  <a:cubicBezTo>
                    <a:pt x="-7862" y="1112567"/>
                    <a:pt x="-5113" y="1086190"/>
                    <a:pt x="27654" y="1062488"/>
                  </a:cubicBezTo>
                  <a:cubicBezTo>
                    <a:pt x="53436" y="1043838"/>
                    <a:pt x="80853" y="1026972"/>
                    <a:pt x="109014" y="1012037"/>
                  </a:cubicBezTo>
                  <a:cubicBezTo>
                    <a:pt x="139923" y="995691"/>
                    <a:pt x="165483" y="1002824"/>
                    <a:pt x="184950" y="1032396"/>
                  </a:cubicBezTo>
                  <a:cubicBezTo>
                    <a:pt x="226930" y="1096146"/>
                    <a:pt x="273665" y="1156330"/>
                    <a:pt x="319955" y="1216812"/>
                  </a:cubicBezTo>
                  <a:cubicBezTo>
                    <a:pt x="350864" y="1257231"/>
                    <a:pt x="387420" y="1293416"/>
                    <a:pt x="425165" y="1335545"/>
                  </a:cubicBezTo>
                  <a:cubicBezTo>
                    <a:pt x="434007" y="1284649"/>
                    <a:pt x="441809" y="1238805"/>
                    <a:pt x="449833" y="1192961"/>
                  </a:cubicBezTo>
                  <a:cubicBezTo>
                    <a:pt x="468409" y="1086859"/>
                    <a:pt x="485721" y="980534"/>
                    <a:pt x="506005" y="874803"/>
                  </a:cubicBezTo>
                  <a:cubicBezTo>
                    <a:pt x="549471" y="648184"/>
                    <a:pt x="594721" y="421937"/>
                    <a:pt x="638707" y="195393"/>
                  </a:cubicBezTo>
                  <a:cubicBezTo>
                    <a:pt x="648292" y="145908"/>
                    <a:pt x="653418" y="95458"/>
                    <a:pt x="674000" y="48722"/>
                  </a:cubicBezTo>
                  <a:cubicBezTo>
                    <a:pt x="678607" y="38246"/>
                    <a:pt x="683585" y="27621"/>
                    <a:pt x="690272" y="18408"/>
                  </a:cubicBezTo>
                  <a:cubicBezTo>
                    <a:pt x="709144" y="-7598"/>
                    <a:pt x="741243" y="-5815"/>
                    <a:pt x="758109" y="22271"/>
                  </a:cubicBezTo>
                  <a:cubicBezTo>
                    <a:pt x="778022" y="55484"/>
                    <a:pt x="781365" y="92560"/>
                    <a:pt x="780399" y="130231"/>
                  </a:cubicBezTo>
                  <a:cubicBezTo>
                    <a:pt x="777353" y="245546"/>
                    <a:pt x="774158" y="360936"/>
                    <a:pt x="770815" y="476252"/>
                  </a:cubicBezTo>
                  <a:cubicBezTo>
                    <a:pt x="768883" y="541042"/>
                    <a:pt x="767620" y="605833"/>
                    <a:pt x="763607" y="670549"/>
                  </a:cubicBezTo>
                  <a:cubicBezTo>
                    <a:pt x="761898" y="698041"/>
                    <a:pt x="779731" y="691279"/>
                    <a:pt x="793996" y="693731"/>
                  </a:cubicBezTo>
                  <a:cubicBezTo>
                    <a:pt x="813686" y="697075"/>
                    <a:pt x="812646" y="684592"/>
                    <a:pt x="812646" y="671218"/>
                  </a:cubicBezTo>
                  <a:cubicBezTo>
                    <a:pt x="812572" y="489180"/>
                    <a:pt x="814949" y="307142"/>
                    <a:pt x="809080" y="125178"/>
                  </a:cubicBezTo>
                  <a:cubicBezTo>
                    <a:pt x="808114" y="94789"/>
                    <a:pt x="812423" y="64920"/>
                    <a:pt x="823494" y="36537"/>
                  </a:cubicBezTo>
                  <a:cubicBezTo>
                    <a:pt x="838503" y="-1951"/>
                    <a:pt x="871121" y="-7078"/>
                    <a:pt x="896681" y="25095"/>
                  </a:cubicBezTo>
                  <a:cubicBezTo>
                    <a:pt x="922315" y="57416"/>
                    <a:pt x="931454" y="96052"/>
                    <a:pt x="938364" y="135729"/>
                  </a:cubicBezTo>
                  <a:cubicBezTo>
                    <a:pt x="955230" y="232246"/>
                    <a:pt x="974177" y="328318"/>
                    <a:pt x="989929" y="424984"/>
                  </a:cubicBezTo>
                  <a:cubicBezTo>
                    <a:pt x="1011476" y="557463"/>
                    <a:pt x="1035030" y="689719"/>
                    <a:pt x="1049815" y="823164"/>
                  </a:cubicBezTo>
                  <a:cubicBezTo>
                    <a:pt x="1059177" y="907644"/>
                    <a:pt x="1070397" y="991827"/>
                    <a:pt x="1076044" y="1076828"/>
                  </a:cubicBezTo>
                  <a:cubicBezTo>
                    <a:pt x="1080725" y="1147488"/>
                    <a:pt x="1091721" y="1218149"/>
                    <a:pt x="1097591" y="1289106"/>
                  </a:cubicBezTo>
                  <a:cubicBezTo>
                    <a:pt x="1099003" y="1305824"/>
                    <a:pt x="1100340" y="1322542"/>
                    <a:pt x="1101752" y="1339408"/>
                  </a:cubicBezTo>
                  <a:cubicBezTo>
                    <a:pt x="1112600" y="1343272"/>
                    <a:pt x="1115943" y="1333539"/>
                    <a:pt x="1120773" y="1328560"/>
                  </a:cubicBezTo>
                  <a:cubicBezTo>
                    <a:pt x="1204288" y="1242446"/>
                    <a:pt x="1284682" y="1153656"/>
                    <a:pt x="1356085" y="1057064"/>
                  </a:cubicBezTo>
                  <a:cubicBezTo>
                    <a:pt x="1384617" y="1018427"/>
                    <a:pt x="1411736" y="1014118"/>
                    <a:pt x="1451711" y="1040569"/>
                  </a:cubicBezTo>
                  <a:cubicBezTo>
                    <a:pt x="1486483" y="1063602"/>
                    <a:pt x="1525937" y="1082103"/>
                    <a:pt x="1536637" y="1128393"/>
                  </a:cubicBezTo>
                  <a:cubicBezTo>
                    <a:pt x="1538866" y="1136194"/>
                    <a:pt x="1538049" y="1143402"/>
                    <a:pt x="1533367" y="1150089"/>
                  </a:cubicBezTo>
                  <a:close/>
                </a:path>
              </a:pathLst>
            </a:custGeom>
            <a:solidFill>
              <a:schemeClr val="accent1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0">
              <a:extLst>
                <a:ext uri="{FF2B5EF4-FFF2-40B4-BE49-F238E27FC236}">
                  <a16:creationId xmlns:a16="http://schemas.microsoft.com/office/drawing/2014/main" id="{507CDF16-267D-45DE-9EAC-9F68B978925F}"/>
                </a:ext>
              </a:extLst>
            </p:cNvPr>
            <p:cNvSpPr/>
            <p:nvPr/>
          </p:nvSpPr>
          <p:spPr>
            <a:xfrm>
              <a:off x="6094959" y="820201"/>
              <a:ext cx="1128560" cy="1661971"/>
            </a:xfrm>
            <a:custGeom>
              <a:avLst/>
              <a:gdLst>
                <a:gd name="connsiteX0" fmla="*/ 0 w 1128560"/>
                <a:gd name="connsiteY0" fmla="*/ 475017 h 1661971"/>
                <a:gd name="connsiteX1" fmla="*/ 95477 w 1128560"/>
                <a:gd name="connsiteY1" fmla="*/ 354723 h 1661971"/>
                <a:gd name="connsiteX2" fmla="*/ 447665 w 1128560"/>
                <a:gd name="connsiteY2" fmla="*/ 22820 h 1661971"/>
                <a:gd name="connsiteX3" fmla="*/ 531848 w 1128560"/>
                <a:gd name="connsiteY3" fmla="*/ 2461 h 1661971"/>
                <a:gd name="connsiteX4" fmla="*/ 911899 w 1128560"/>
                <a:gd name="connsiteY4" fmla="*/ 111981 h 1661971"/>
                <a:gd name="connsiteX5" fmla="*/ 976095 w 1128560"/>
                <a:gd name="connsiteY5" fmla="*/ 177366 h 1661971"/>
                <a:gd name="connsiteX6" fmla="*/ 1126480 w 1128560"/>
                <a:gd name="connsiteY6" fmla="*/ 765906 h 1661971"/>
                <a:gd name="connsiteX7" fmla="*/ 1128561 w 1128560"/>
                <a:gd name="connsiteY7" fmla="*/ 792283 h 1661971"/>
                <a:gd name="connsiteX8" fmla="*/ 1105676 w 1128560"/>
                <a:gd name="connsiteY8" fmla="*/ 830102 h 1661971"/>
                <a:gd name="connsiteX9" fmla="*/ 1041777 w 1128560"/>
                <a:gd name="connsiteY9" fmla="*/ 856108 h 1661971"/>
                <a:gd name="connsiteX10" fmla="*/ 984268 w 1128560"/>
                <a:gd name="connsiteY10" fmla="*/ 822895 h 1661971"/>
                <a:gd name="connsiteX11" fmla="*/ 925941 w 1128560"/>
                <a:gd name="connsiteY11" fmla="*/ 566185 h 1661971"/>
                <a:gd name="connsiteX12" fmla="*/ 893100 w 1128560"/>
                <a:gd name="connsiteY12" fmla="*/ 456665 h 1661971"/>
                <a:gd name="connsiteX13" fmla="*/ 819096 w 1128560"/>
                <a:gd name="connsiteY13" fmla="*/ 640189 h 1661971"/>
                <a:gd name="connsiteX14" fmla="*/ 559785 w 1128560"/>
                <a:gd name="connsiteY14" fmla="*/ 1282894 h 1661971"/>
                <a:gd name="connsiteX15" fmla="*/ 441275 w 1128560"/>
                <a:gd name="connsiteY15" fmla="*/ 1577424 h 1661971"/>
                <a:gd name="connsiteX16" fmla="*/ 392608 w 1128560"/>
                <a:gd name="connsiteY16" fmla="*/ 1649422 h 1661971"/>
                <a:gd name="connsiteX17" fmla="*/ 323136 w 1128560"/>
                <a:gd name="connsiteY17" fmla="*/ 1626834 h 1661971"/>
                <a:gd name="connsiteX18" fmla="*/ 327966 w 1128560"/>
                <a:gd name="connsiteY18" fmla="*/ 1540273 h 1661971"/>
                <a:gd name="connsiteX19" fmla="*/ 475899 w 1128560"/>
                <a:gd name="connsiteY19" fmla="*/ 1026258 h 1661971"/>
                <a:gd name="connsiteX20" fmla="*/ 463565 w 1128560"/>
                <a:gd name="connsiteY20" fmla="*/ 996909 h 1661971"/>
                <a:gd name="connsiteX21" fmla="*/ 439641 w 1128560"/>
                <a:gd name="connsiteY21" fmla="*/ 1010877 h 1661971"/>
                <a:gd name="connsiteX22" fmla="*/ 388224 w 1128560"/>
                <a:gd name="connsiteY22" fmla="*/ 1206364 h 1661971"/>
                <a:gd name="connsiteX23" fmla="*/ 302480 w 1128560"/>
                <a:gd name="connsiteY23" fmla="*/ 1532397 h 1661971"/>
                <a:gd name="connsiteX24" fmla="*/ 263844 w 1128560"/>
                <a:gd name="connsiteY24" fmla="*/ 1607144 h 1661971"/>
                <a:gd name="connsiteX25" fmla="*/ 191177 w 1128560"/>
                <a:gd name="connsiteY25" fmla="*/ 1591615 h 1661971"/>
                <a:gd name="connsiteX26" fmla="*/ 191251 w 1128560"/>
                <a:gd name="connsiteY26" fmla="*/ 1470504 h 1661971"/>
                <a:gd name="connsiteX27" fmla="*/ 280264 w 1128560"/>
                <a:gd name="connsiteY27" fmla="*/ 905295 h 1661971"/>
                <a:gd name="connsiteX28" fmla="*/ 339334 w 1128560"/>
                <a:gd name="connsiteY28" fmla="*/ 527548 h 1661971"/>
                <a:gd name="connsiteX29" fmla="*/ 370317 w 1128560"/>
                <a:gd name="connsiteY29" fmla="*/ 329387 h 1661971"/>
                <a:gd name="connsiteX30" fmla="*/ 371506 w 1128560"/>
                <a:gd name="connsiteY30" fmla="*/ 309474 h 1661971"/>
                <a:gd name="connsiteX31" fmla="*/ 268748 w 1128560"/>
                <a:gd name="connsiteY31" fmla="*/ 402350 h 1661971"/>
                <a:gd name="connsiteX32" fmla="*/ 114795 w 1128560"/>
                <a:gd name="connsiteY32" fmla="*/ 564699 h 1661971"/>
                <a:gd name="connsiteX33" fmla="*/ 38339 w 1128560"/>
                <a:gd name="connsiteY33" fmla="*/ 561206 h 1661971"/>
                <a:gd name="connsiteX34" fmla="*/ 149 w 1128560"/>
                <a:gd name="connsiteY34" fmla="*/ 504069 h 1661971"/>
                <a:gd name="connsiteX35" fmla="*/ 0 w 1128560"/>
                <a:gd name="connsiteY35" fmla="*/ 475017 h 16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28560" h="1661971">
                  <a:moveTo>
                    <a:pt x="0" y="475017"/>
                  </a:moveTo>
                  <a:cubicBezTo>
                    <a:pt x="24148" y="428876"/>
                    <a:pt x="61596" y="393063"/>
                    <a:pt x="95477" y="354723"/>
                  </a:cubicBezTo>
                  <a:cubicBezTo>
                    <a:pt x="202842" y="233538"/>
                    <a:pt x="322244" y="124984"/>
                    <a:pt x="447665" y="22820"/>
                  </a:cubicBezTo>
                  <a:cubicBezTo>
                    <a:pt x="473150" y="2090"/>
                    <a:pt x="499973" y="-4003"/>
                    <a:pt x="531848" y="2461"/>
                  </a:cubicBezTo>
                  <a:cubicBezTo>
                    <a:pt x="661429" y="28987"/>
                    <a:pt x="787964" y="66063"/>
                    <a:pt x="911899" y="111981"/>
                  </a:cubicBezTo>
                  <a:cubicBezTo>
                    <a:pt x="943105" y="123572"/>
                    <a:pt x="964058" y="143931"/>
                    <a:pt x="976095" y="177366"/>
                  </a:cubicBezTo>
                  <a:cubicBezTo>
                    <a:pt x="1045195" y="368766"/>
                    <a:pt x="1096909" y="564476"/>
                    <a:pt x="1126480" y="765906"/>
                  </a:cubicBezTo>
                  <a:cubicBezTo>
                    <a:pt x="1127744" y="774599"/>
                    <a:pt x="1127892" y="783516"/>
                    <a:pt x="1128561" y="792283"/>
                  </a:cubicBezTo>
                  <a:cubicBezTo>
                    <a:pt x="1122543" y="805880"/>
                    <a:pt x="1116078" y="819180"/>
                    <a:pt x="1105676" y="830102"/>
                  </a:cubicBezTo>
                  <a:cubicBezTo>
                    <a:pt x="1084352" y="838796"/>
                    <a:pt x="1063324" y="848083"/>
                    <a:pt x="1041777" y="856108"/>
                  </a:cubicBezTo>
                  <a:cubicBezTo>
                    <a:pt x="1010050" y="867922"/>
                    <a:pt x="990658" y="856925"/>
                    <a:pt x="984268" y="822895"/>
                  </a:cubicBezTo>
                  <a:cubicBezTo>
                    <a:pt x="968071" y="736557"/>
                    <a:pt x="949792" y="650739"/>
                    <a:pt x="925941" y="566185"/>
                  </a:cubicBezTo>
                  <a:cubicBezTo>
                    <a:pt x="916134" y="531486"/>
                    <a:pt x="905286" y="497010"/>
                    <a:pt x="893100" y="456665"/>
                  </a:cubicBezTo>
                  <a:cubicBezTo>
                    <a:pt x="866798" y="521975"/>
                    <a:pt x="842947" y="581119"/>
                    <a:pt x="819096" y="640189"/>
                  </a:cubicBezTo>
                  <a:cubicBezTo>
                    <a:pt x="732684" y="854399"/>
                    <a:pt x="646198" y="1068684"/>
                    <a:pt x="559785" y="1282894"/>
                  </a:cubicBezTo>
                  <a:cubicBezTo>
                    <a:pt x="520183" y="1381046"/>
                    <a:pt x="480729" y="1479198"/>
                    <a:pt x="441275" y="1577424"/>
                  </a:cubicBezTo>
                  <a:cubicBezTo>
                    <a:pt x="430204" y="1604915"/>
                    <a:pt x="415790" y="1630326"/>
                    <a:pt x="392608" y="1649422"/>
                  </a:cubicBezTo>
                  <a:cubicBezTo>
                    <a:pt x="364076" y="1672901"/>
                    <a:pt x="332647" y="1662350"/>
                    <a:pt x="323136" y="1626834"/>
                  </a:cubicBezTo>
                  <a:cubicBezTo>
                    <a:pt x="315260" y="1597411"/>
                    <a:pt x="319792" y="1568731"/>
                    <a:pt x="327966" y="1540273"/>
                  </a:cubicBezTo>
                  <a:cubicBezTo>
                    <a:pt x="377153" y="1368935"/>
                    <a:pt x="426415" y="1197522"/>
                    <a:pt x="475899" y="1026258"/>
                  </a:cubicBezTo>
                  <a:cubicBezTo>
                    <a:pt x="479912" y="1012363"/>
                    <a:pt x="483701" y="1001590"/>
                    <a:pt x="463565" y="996909"/>
                  </a:cubicBezTo>
                  <a:cubicBezTo>
                    <a:pt x="449076" y="993565"/>
                    <a:pt x="443429" y="995571"/>
                    <a:pt x="439641" y="1010877"/>
                  </a:cubicBezTo>
                  <a:cubicBezTo>
                    <a:pt x="423294" y="1076188"/>
                    <a:pt x="405387" y="1141202"/>
                    <a:pt x="388224" y="1206364"/>
                  </a:cubicBezTo>
                  <a:cubicBezTo>
                    <a:pt x="359618" y="1315066"/>
                    <a:pt x="331160" y="1423769"/>
                    <a:pt x="302480" y="1532397"/>
                  </a:cubicBezTo>
                  <a:cubicBezTo>
                    <a:pt x="295124" y="1560112"/>
                    <a:pt x="284054" y="1586117"/>
                    <a:pt x="263844" y="1607144"/>
                  </a:cubicBezTo>
                  <a:cubicBezTo>
                    <a:pt x="237095" y="1635007"/>
                    <a:pt x="204031" y="1628097"/>
                    <a:pt x="191177" y="1591615"/>
                  </a:cubicBezTo>
                  <a:cubicBezTo>
                    <a:pt x="176986" y="1551418"/>
                    <a:pt x="184936" y="1510776"/>
                    <a:pt x="191251" y="1470504"/>
                  </a:cubicBezTo>
                  <a:cubicBezTo>
                    <a:pt x="220749" y="1282077"/>
                    <a:pt x="250618" y="1093723"/>
                    <a:pt x="280264" y="905295"/>
                  </a:cubicBezTo>
                  <a:cubicBezTo>
                    <a:pt x="300028" y="779429"/>
                    <a:pt x="319644" y="653488"/>
                    <a:pt x="339334" y="527548"/>
                  </a:cubicBezTo>
                  <a:cubicBezTo>
                    <a:pt x="349662" y="461494"/>
                    <a:pt x="360064" y="395440"/>
                    <a:pt x="370317" y="329387"/>
                  </a:cubicBezTo>
                  <a:cubicBezTo>
                    <a:pt x="371060" y="324557"/>
                    <a:pt x="370912" y="319579"/>
                    <a:pt x="371506" y="309474"/>
                  </a:cubicBezTo>
                  <a:cubicBezTo>
                    <a:pt x="335693" y="343430"/>
                    <a:pt x="300326" y="370475"/>
                    <a:pt x="268748" y="402350"/>
                  </a:cubicBezTo>
                  <a:cubicBezTo>
                    <a:pt x="216291" y="455401"/>
                    <a:pt x="163760" y="508304"/>
                    <a:pt x="114795" y="564699"/>
                  </a:cubicBezTo>
                  <a:cubicBezTo>
                    <a:pt x="85595" y="598283"/>
                    <a:pt x="65980" y="597317"/>
                    <a:pt x="38339" y="561206"/>
                  </a:cubicBezTo>
                  <a:cubicBezTo>
                    <a:pt x="24371" y="543003"/>
                    <a:pt x="8916" y="525765"/>
                    <a:pt x="149" y="504069"/>
                  </a:cubicBezTo>
                  <a:cubicBezTo>
                    <a:pt x="74" y="494410"/>
                    <a:pt x="0" y="484676"/>
                    <a:pt x="0" y="475017"/>
                  </a:cubicBezTo>
                  <a:close/>
                </a:path>
              </a:pathLst>
            </a:custGeom>
            <a:solidFill>
              <a:schemeClr val="accent6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Graphic 30">
              <a:extLst>
                <a:ext uri="{FF2B5EF4-FFF2-40B4-BE49-F238E27FC236}">
                  <a16:creationId xmlns:a16="http://schemas.microsoft.com/office/drawing/2014/main" id="{4D769678-6D58-41FD-A532-36E4CD995DE4}"/>
                </a:ext>
              </a:extLst>
            </p:cNvPr>
            <p:cNvSpPr/>
            <p:nvPr/>
          </p:nvSpPr>
          <p:spPr>
            <a:xfrm>
              <a:off x="4313470" y="4268495"/>
              <a:ext cx="1235995" cy="1502858"/>
            </a:xfrm>
            <a:custGeom>
              <a:avLst/>
              <a:gdLst>
                <a:gd name="connsiteX0" fmla="*/ 113279 w 1235995"/>
                <a:gd name="connsiteY0" fmla="*/ 498966 h 1502858"/>
                <a:gd name="connsiteX1" fmla="*/ 179852 w 1235995"/>
                <a:gd name="connsiteY1" fmla="*/ 499263 h 1502858"/>
                <a:gd name="connsiteX2" fmla="*/ 222873 w 1235995"/>
                <a:gd name="connsiteY2" fmla="*/ 552686 h 1502858"/>
                <a:gd name="connsiteX3" fmla="*/ 194118 w 1235995"/>
                <a:gd name="connsiteY3" fmla="*/ 736656 h 1502858"/>
                <a:gd name="connsiteX4" fmla="*/ 179035 w 1235995"/>
                <a:gd name="connsiteY4" fmla="*/ 924341 h 1502858"/>
                <a:gd name="connsiteX5" fmla="*/ 307725 w 1235995"/>
                <a:gd name="connsiteY5" fmla="*/ 787255 h 1502858"/>
                <a:gd name="connsiteX6" fmla="*/ 532635 w 1235995"/>
                <a:gd name="connsiteY6" fmla="*/ 545479 h 1502858"/>
                <a:gd name="connsiteX7" fmla="*/ 1001401 w 1235995"/>
                <a:gd name="connsiteY7" fmla="*/ 47586 h 1502858"/>
                <a:gd name="connsiteX8" fmla="*/ 1069535 w 1235995"/>
                <a:gd name="connsiteY8" fmla="*/ 2634 h 1502858"/>
                <a:gd name="connsiteX9" fmla="*/ 1125261 w 1235995"/>
                <a:gd name="connsiteY9" fmla="*/ 45357 h 1502858"/>
                <a:gd name="connsiteX10" fmla="*/ 1084915 w 1235995"/>
                <a:gd name="connsiteY10" fmla="*/ 132141 h 1502858"/>
                <a:gd name="connsiteX11" fmla="*/ 765049 w 1235995"/>
                <a:gd name="connsiteY11" fmla="*/ 556698 h 1502858"/>
                <a:gd name="connsiteX12" fmla="*/ 771736 w 1235995"/>
                <a:gd name="connsiteY12" fmla="*/ 585155 h 1502858"/>
                <a:gd name="connsiteX13" fmla="*/ 797816 w 1235995"/>
                <a:gd name="connsiteY13" fmla="*/ 578766 h 1502858"/>
                <a:gd name="connsiteX14" fmla="*/ 1106388 w 1235995"/>
                <a:gd name="connsiteY14" fmla="*/ 151385 h 1502858"/>
                <a:gd name="connsiteX15" fmla="*/ 1167613 w 1235995"/>
                <a:gd name="connsiteY15" fmla="*/ 93207 h 1502858"/>
                <a:gd name="connsiteX16" fmla="*/ 1217246 w 1235995"/>
                <a:gd name="connsiteY16" fmla="*/ 91870 h 1502858"/>
                <a:gd name="connsiteX17" fmla="*/ 1235450 w 1235995"/>
                <a:gd name="connsiteY17" fmla="*/ 138605 h 1502858"/>
                <a:gd name="connsiteX18" fmla="*/ 1211004 w 1235995"/>
                <a:gd name="connsiteY18" fmla="*/ 211123 h 1502858"/>
                <a:gd name="connsiteX19" fmla="*/ 1065225 w 1235995"/>
                <a:gd name="connsiteY19" fmla="*/ 464787 h 1502858"/>
                <a:gd name="connsiteX20" fmla="*/ 973092 w 1235995"/>
                <a:gd name="connsiteY20" fmla="*/ 624832 h 1502858"/>
                <a:gd name="connsiteX21" fmla="*/ 744764 w 1235995"/>
                <a:gd name="connsiteY21" fmla="*/ 1019817 h 1502858"/>
                <a:gd name="connsiteX22" fmla="*/ 614737 w 1235995"/>
                <a:gd name="connsiteY22" fmla="*/ 1248962 h 1502858"/>
                <a:gd name="connsiteX23" fmla="*/ 613697 w 1235995"/>
                <a:gd name="connsiteY23" fmla="*/ 1255352 h 1502858"/>
                <a:gd name="connsiteX24" fmla="*/ 619641 w 1235995"/>
                <a:gd name="connsiteY24" fmla="*/ 1253420 h 1502858"/>
                <a:gd name="connsiteX25" fmla="*/ 927397 w 1235995"/>
                <a:gd name="connsiteY25" fmla="*/ 1123245 h 1502858"/>
                <a:gd name="connsiteX26" fmla="*/ 951173 w 1235995"/>
                <a:gd name="connsiteY26" fmla="*/ 1111357 h 1502858"/>
                <a:gd name="connsiteX27" fmla="*/ 1006305 w 1235995"/>
                <a:gd name="connsiteY27" fmla="*/ 1134464 h 1502858"/>
                <a:gd name="connsiteX28" fmla="*/ 1022056 w 1235995"/>
                <a:gd name="connsiteY28" fmla="*/ 1187961 h 1502858"/>
                <a:gd name="connsiteX29" fmla="*/ 982974 w 1235995"/>
                <a:gd name="connsiteY29" fmla="*/ 1266869 h 1502858"/>
                <a:gd name="connsiteX30" fmla="*/ 467695 w 1235995"/>
                <a:gd name="connsiteY30" fmla="*/ 1486206 h 1502858"/>
                <a:gd name="connsiteX31" fmla="*/ 375413 w 1235995"/>
                <a:gd name="connsiteY31" fmla="*/ 1496162 h 1502858"/>
                <a:gd name="connsiteX32" fmla="*/ 347476 w 1235995"/>
                <a:gd name="connsiteY32" fmla="*/ 1481079 h 1502858"/>
                <a:gd name="connsiteX33" fmla="*/ 38457 w 1235995"/>
                <a:gd name="connsiteY33" fmla="*/ 1241607 h 1502858"/>
                <a:gd name="connsiteX34" fmla="*/ 44 w 1235995"/>
                <a:gd name="connsiteY34" fmla="*/ 1152742 h 1502858"/>
                <a:gd name="connsiteX35" fmla="*/ 69144 w 1235995"/>
                <a:gd name="connsiteY35" fmla="*/ 556401 h 1502858"/>
                <a:gd name="connsiteX36" fmla="*/ 78357 w 1235995"/>
                <a:gd name="connsiteY36" fmla="*/ 526160 h 1502858"/>
                <a:gd name="connsiteX37" fmla="*/ 113279 w 1235995"/>
                <a:gd name="connsiteY37" fmla="*/ 498966 h 150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35995" h="1502858">
                  <a:moveTo>
                    <a:pt x="113279" y="498966"/>
                  </a:moveTo>
                  <a:cubicBezTo>
                    <a:pt x="135495" y="499041"/>
                    <a:pt x="157711" y="498817"/>
                    <a:pt x="179852" y="499263"/>
                  </a:cubicBezTo>
                  <a:cubicBezTo>
                    <a:pt x="215368" y="499932"/>
                    <a:pt x="229486" y="516278"/>
                    <a:pt x="222873" y="552686"/>
                  </a:cubicBezTo>
                  <a:cubicBezTo>
                    <a:pt x="211876" y="613836"/>
                    <a:pt x="201474" y="674986"/>
                    <a:pt x="194118" y="736656"/>
                  </a:cubicBezTo>
                  <a:cubicBezTo>
                    <a:pt x="186911" y="797063"/>
                    <a:pt x="180001" y="857469"/>
                    <a:pt x="179035" y="924341"/>
                  </a:cubicBezTo>
                  <a:cubicBezTo>
                    <a:pt x="224507" y="875896"/>
                    <a:pt x="266265" y="831687"/>
                    <a:pt x="307725" y="787255"/>
                  </a:cubicBezTo>
                  <a:cubicBezTo>
                    <a:pt x="382769" y="706712"/>
                    <a:pt x="457293" y="625724"/>
                    <a:pt x="532635" y="545479"/>
                  </a:cubicBezTo>
                  <a:cubicBezTo>
                    <a:pt x="688667" y="379267"/>
                    <a:pt x="844997" y="213427"/>
                    <a:pt x="1001401" y="47586"/>
                  </a:cubicBezTo>
                  <a:cubicBezTo>
                    <a:pt x="1020496" y="27376"/>
                    <a:pt x="1042415" y="10882"/>
                    <a:pt x="1069535" y="2634"/>
                  </a:cubicBezTo>
                  <a:cubicBezTo>
                    <a:pt x="1101930" y="-7248"/>
                    <a:pt x="1126375" y="11476"/>
                    <a:pt x="1125261" y="45357"/>
                  </a:cubicBezTo>
                  <a:cubicBezTo>
                    <a:pt x="1124146" y="79982"/>
                    <a:pt x="1104308" y="106284"/>
                    <a:pt x="1084915" y="132141"/>
                  </a:cubicBezTo>
                  <a:cubicBezTo>
                    <a:pt x="978739" y="273982"/>
                    <a:pt x="872340" y="415674"/>
                    <a:pt x="765049" y="556698"/>
                  </a:cubicBezTo>
                  <a:cubicBezTo>
                    <a:pt x="752938" y="572598"/>
                    <a:pt x="762597" y="576388"/>
                    <a:pt x="771736" y="585155"/>
                  </a:cubicBezTo>
                  <a:cubicBezTo>
                    <a:pt x="785259" y="598158"/>
                    <a:pt x="790683" y="588573"/>
                    <a:pt x="797816" y="578766"/>
                  </a:cubicBezTo>
                  <a:cubicBezTo>
                    <a:pt x="900648" y="436256"/>
                    <a:pt x="1003556" y="293895"/>
                    <a:pt x="1106388" y="151385"/>
                  </a:cubicBezTo>
                  <a:cubicBezTo>
                    <a:pt x="1123181" y="128129"/>
                    <a:pt x="1142127" y="107176"/>
                    <a:pt x="1167613" y="93207"/>
                  </a:cubicBezTo>
                  <a:cubicBezTo>
                    <a:pt x="1183810" y="84291"/>
                    <a:pt x="1199562" y="79461"/>
                    <a:pt x="1217246" y="91870"/>
                  </a:cubicBezTo>
                  <a:cubicBezTo>
                    <a:pt x="1234484" y="103906"/>
                    <a:pt x="1237456" y="120327"/>
                    <a:pt x="1235450" y="138605"/>
                  </a:cubicBezTo>
                  <a:cubicBezTo>
                    <a:pt x="1232626" y="164462"/>
                    <a:pt x="1224007" y="188536"/>
                    <a:pt x="1211004" y="211123"/>
                  </a:cubicBezTo>
                  <a:cubicBezTo>
                    <a:pt x="1162337" y="295604"/>
                    <a:pt x="1113819" y="380233"/>
                    <a:pt x="1065225" y="464787"/>
                  </a:cubicBezTo>
                  <a:cubicBezTo>
                    <a:pt x="1034539" y="518136"/>
                    <a:pt x="1003778" y="571484"/>
                    <a:pt x="973092" y="624832"/>
                  </a:cubicBezTo>
                  <a:cubicBezTo>
                    <a:pt x="897231" y="756643"/>
                    <a:pt x="823078" y="889493"/>
                    <a:pt x="744764" y="1019817"/>
                  </a:cubicBezTo>
                  <a:cubicBezTo>
                    <a:pt x="699441" y="1095159"/>
                    <a:pt x="660210" y="1173844"/>
                    <a:pt x="614737" y="1248962"/>
                  </a:cubicBezTo>
                  <a:cubicBezTo>
                    <a:pt x="614366" y="1251117"/>
                    <a:pt x="614069" y="1253272"/>
                    <a:pt x="613697" y="1255352"/>
                  </a:cubicBezTo>
                  <a:cubicBezTo>
                    <a:pt x="615703" y="1254683"/>
                    <a:pt x="617710" y="1254089"/>
                    <a:pt x="619641" y="1253420"/>
                  </a:cubicBezTo>
                  <a:cubicBezTo>
                    <a:pt x="726263" y="1219539"/>
                    <a:pt x="827536" y="1173175"/>
                    <a:pt x="927397" y="1123245"/>
                  </a:cubicBezTo>
                  <a:cubicBezTo>
                    <a:pt x="935347" y="1119307"/>
                    <a:pt x="943074" y="1114849"/>
                    <a:pt x="951173" y="1111357"/>
                  </a:cubicBezTo>
                  <a:cubicBezTo>
                    <a:pt x="976881" y="1100211"/>
                    <a:pt x="997314" y="1108533"/>
                    <a:pt x="1006305" y="1134464"/>
                  </a:cubicBezTo>
                  <a:cubicBezTo>
                    <a:pt x="1012397" y="1152000"/>
                    <a:pt x="1017747" y="1169906"/>
                    <a:pt x="1022056" y="1187961"/>
                  </a:cubicBezTo>
                  <a:cubicBezTo>
                    <a:pt x="1030081" y="1221174"/>
                    <a:pt x="1016410" y="1248294"/>
                    <a:pt x="982974" y="1266869"/>
                  </a:cubicBezTo>
                  <a:cubicBezTo>
                    <a:pt x="818917" y="1358111"/>
                    <a:pt x="646910" y="1430480"/>
                    <a:pt x="467695" y="1486206"/>
                  </a:cubicBezTo>
                  <a:cubicBezTo>
                    <a:pt x="437678" y="1495568"/>
                    <a:pt x="408180" y="1512212"/>
                    <a:pt x="375413" y="1496162"/>
                  </a:cubicBezTo>
                  <a:cubicBezTo>
                    <a:pt x="365903" y="1491481"/>
                    <a:pt x="356244" y="1486875"/>
                    <a:pt x="347476" y="1481079"/>
                  </a:cubicBezTo>
                  <a:cubicBezTo>
                    <a:pt x="238402" y="1409081"/>
                    <a:pt x="135569" y="1328985"/>
                    <a:pt x="38457" y="1241607"/>
                  </a:cubicBezTo>
                  <a:cubicBezTo>
                    <a:pt x="11932" y="1217756"/>
                    <a:pt x="-848" y="1190042"/>
                    <a:pt x="44" y="1152742"/>
                  </a:cubicBezTo>
                  <a:cubicBezTo>
                    <a:pt x="5022" y="951758"/>
                    <a:pt x="25455" y="752779"/>
                    <a:pt x="69144" y="556401"/>
                  </a:cubicBezTo>
                  <a:cubicBezTo>
                    <a:pt x="71447" y="546147"/>
                    <a:pt x="75236" y="536265"/>
                    <a:pt x="78357" y="526160"/>
                  </a:cubicBezTo>
                  <a:cubicBezTo>
                    <a:pt x="87348" y="513529"/>
                    <a:pt x="100053" y="505876"/>
                    <a:pt x="113279" y="498966"/>
                  </a:cubicBezTo>
                  <a:close/>
                </a:path>
              </a:pathLst>
            </a:custGeom>
            <a:solidFill>
              <a:schemeClr val="accent6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30">
              <a:extLst>
                <a:ext uri="{FF2B5EF4-FFF2-40B4-BE49-F238E27FC236}">
                  <a16:creationId xmlns:a16="http://schemas.microsoft.com/office/drawing/2014/main" id="{31458E6A-4AEF-436C-A168-933FE1460267}"/>
                </a:ext>
              </a:extLst>
            </p:cNvPr>
            <p:cNvSpPr/>
            <p:nvPr/>
          </p:nvSpPr>
          <p:spPr>
            <a:xfrm>
              <a:off x="7100691" y="2493622"/>
              <a:ext cx="1630905" cy="1176108"/>
            </a:xfrm>
            <a:custGeom>
              <a:avLst/>
              <a:gdLst>
                <a:gd name="connsiteX0" fmla="*/ 1088596 w 1630905"/>
                <a:gd name="connsiteY0" fmla="*/ 1171061 h 1176108"/>
                <a:gd name="connsiteX1" fmla="*/ 1039483 w 1630905"/>
                <a:gd name="connsiteY1" fmla="*/ 1126481 h 1176108"/>
                <a:gd name="connsiteX2" fmla="*/ 1044387 w 1630905"/>
                <a:gd name="connsiteY2" fmla="*/ 1053888 h 1176108"/>
                <a:gd name="connsiteX3" fmla="*/ 1264318 w 1630905"/>
                <a:gd name="connsiteY3" fmla="*/ 864569 h 1176108"/>
                <a:gd name="connsiteX4" fmla="*/ 1319078 w 1630905"/>
                <a:gd name="connsiteY4" fmla="*/ 811146 h 1176108"/>
                <a:gd name="connsiteX5" fmla="*/ 1239502 w 1630905"/>
                <a:gd name="connsiteY5" fmla="*/ 815604 h 1176108"/>
                <a:gd name="connsiteX6" fmla="*/ 748148 w 1630905"/>
                <a:gd name="connsiteY6" fmla="*/ 852309 h 1176108"/>
                <a:gd name="connsiteX7" fmla="*/ 148017 w 1630905"/>
                <a:gd name="connsiteY7" fmla="*/ 898079 h 1176108"/>
                <a:gd name="connsiteX8" fmla="*/ 58930 w 1630905"/>
                <a:gd name="connsiteY8" fmla="*/ 888122 h 1176108"/>
                <a:gd name="connsiteX9" fmla="*/ 48453 w 1630905"/>
                <a:gd name="connsiteY9" fmla="*/ 807580 h 1176108"/>
                <a:gd name="connsiteX10" fmla="*/ 152995 w 1630905"/>
                <a:gd name="connsiteY10" fmla="*/ 771692 h 1176108"/>
                <a:gd name="connsiteX11" fmla="*/ 629043 w 1630905"/>
                <a:gd name="connsiteY11" fmla="*/ 684017 h 1176108"/>
                <a:gd name="connsiteX12" fmla="*/ 656386 w 1630905"/>
                <a:gd name="connsiteY12" fmla="*/ 665144 h 1176108"/>
                <a:gd name="connsiteX13" fmla="*/ 628820 w 1630905"/>
                <a:gd name="connsiteY13" fmla="*/ 643523 h 1176108"/>
                <a:gd name="connsiteX14" fmla="*/ 131671 w 1630905"/>
                <a:gd name="connsiteY14" fmla="*/ 747767 h 1176108"/>
                <a:gd name="connsiteX15" fmla="*/ 39537 w 1630905"/>
                <a:gd name="connsiteY15" fmla="*/ 750962 h 1176108"/>
                <a:gd name="connsiteX16" fmla="*/ 1495 w 1630905"/>
                <a:gd name="connsiteY16" fmla="*/ 718344 h 1176108"/>
                <a:gd name="connsiteX17" fmla="*/ 18956 w 1630905"/>
                <a:gd name="connsiteY17" fmla="*/ 671237 h 1176108"/>
                <a:gd name="connsiteX18" fmla="*/ 90582 w 1630905"/>
                <a:gd name="connsiteY18" fmla="*/ 631932 h 1176108"/>
                <a:gd name="connsiteX19" fmla="*/ 1175825 w 1630905"/>
                <a:gd name="connsiteY19" fmla="*/ 281230 h 1176108"/>
                <a:gd name="connsiteX20" fmla="*/ 1214908 w 1630905"/>
                <a:gd name="connsiteY20" fmla="*/ 268004 h 1176108"/>
                <a:gd name="connsiteX21" fmla="*/ 1066529 w 1630905"/>
                <a:gd name="connsiteY21" fmla="*/ 206780 h 1176108"/>
                <a:gd name="connsiteX22" fmla="*/ 874237 w 1630905"/>
                <a:gd name="connsiteY22" fmla="*/ 144813 h 1176108"/>
                <a:gd name="connsiteX23" fmla="*/ 843848 w 1630905"/>
                <a:gd name="connsiteY23" fmla="*/ 79131 h 1176108"/>
                <a:gd name="connsiteX24" fmla="*/ 873568 w 1630905"/>
                <a:gd name="connsiteY24" fmla="*/ 19913 h 1176108"/>
                <a:gd name="connsiteX25" fmla="*/ 911982 w 1630905"/>
                <a:gd name="connsiteY25" fmla="*/ 0 h 1176108"/>
                <a:gd name="connsiteX26" fmla="*/ 1240319 w 1630905"/>
                <a:gd name="connsiteY26" fmla="*/ 97409 h 1176108"/>
                <a:gd name="connsiteX27" fmla="*/ 1499482 w 1630905"/>
                <a:gd name="connsiteY27" fmla="*/ 208118 h 1176108"/>
                <a:gd name="connsiteX28" fmla="*/ 1555579 w 1630905"/>
                <a:gd name="connsiteY28" fmla="*/ 277887 h 1176108"/>
                <a:gd name="connsiteX29" fmla="*/ 1630326 w 1630905"/>
                <a:gd name="connsiteY29" fmla="*/ 680079 h 1176108"/>
                <a:gd name="connsiteX30" fmla="*/ 1605881 w 1630905"/>
                <a:gd name="connsiteY30" fmla="*/ 751854 h 1176108"/>
                <a:gd name="connsiteX31" fmla="*/ 1168915 w 1630905"/>
                <a:gd name="connsiteY31" fmla="*/ 1151000 h 1176108"/>
                <a:gd name="connsiteX32" fmla="*/ 1130948 w 1630905"/>
                <a:gd name="connsiteY32" fmla="*/ 1175148 h 1176108"/>
                <a:gd name="connsiteX33" fmla="*/ 1088596 w 1630905"/>
                <a:gd name="connsiteY33" fmla="*/ 1171061 h 117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30905" h="1176108">
                  <a:moveTo>
                    <a:pt x="1088596" y="1171061"/>
                  </a:moveTo>
                  <a:cubicBezTo>
                    <a:pt x="1072176" y="1156275"/>
                    <a:pt x="1055383" y="1141861"/>
                    <a:pt x="1039483" y="1126481"/>
                  </a:cubicBezTo>
                  <a:cubicBezTo>
                    <a:pt x="1011991" y="1099955"/>
                    <a:pt x="1013403" y="1077516"/>
                    <a:pt x="1044387" y="1053888"/>
                  </a:cubicBezTo>
                  <a:cubicBezTo>
                    <a:pt x="1121437" y="995116"/>
                    <a:pt x="1194549" y="931737"/>
                    <a:pt x="1264318" y="864569"/>
                  </a:cubicBezTo>
                  <a:cubicBezTo>
                    <a:pt x="1280813" y="848668"/>
                    <a:pt x="1297085" y="832619"/>
                    <a:pt x="1319078" y="811146"/>
                  </a:cubicBezTo>
                  <a:cubicBezTo>
                    <a:pt x="1287426" y="812929"/>
                    <a:pt x="1263427" y="813821"/>
                    <a:pt x="1239502" y="815604"/>
                  </a:cubicBezTo>
                  <a:cubicBezTo>
                    <a:pt x="1075742" y="827715"/>
                    <a:pt x="911908" y="839901"/>
                    <a:pt x="748148" y="852309"/>
                  </a:cubicBezTo>
                  <a:cubicBezTo>
                    <a:pt x="548129" y="867392"/>
                    <a:pt x="348036" y="882550"/>
                    <a:pt x="148017" y="898079"/>
                  </a:cubicBezTo>
                  <a:cubicBezTo>
                    <a:pt x="117480" y="900456"/>
                    <a:pt x="87462" y="899639"/>
                    <a:pt x="58930" y="888122"/>
                  </a:cubicBezTo>
                  <a:cubicBezTo>
                    <a:pt x="18287" y="871850"/>
                    <a:pt x="13681" y="834180"/>
                    <a:pt x="48453" y="807580"/>
                  </a:cubicBezTo>
                  <a:cubicBezTo>
                    <a:pt x="79289" y="783952"/>
                    <a:pt x="116291" y="778379"/>
                    <a:pt x="152995" y="771692"/>
                  </a:cubicBezTo>
                  <a:cubicBezTo>
                    <a:pt x="311703" y="742715"/>
                    <a:pt x="470484" y="713960"/>
                    <a:pt x="629043" y="684017"/>
                  </a:cubicBezTo>
                  <a:cubicBezTo>
                    <a:pt x="638702" y="682159"/>
                    <a:pt x="658838" y="689069"/>
                    <a:pt x="656386" y="665144"/>
                  </a:cubicBezTo>
                  <a:cubicBezTo>
                    <a:pt x="654603" y="647163"/>
                    <a:pt x="650368" y="638916"/>
                    <a:pt x="628820" y="643523"/>
                  </a:cubicBezTo>
                  <a:cubicBezTo>
                    <a:pt x="463277" y="678964"/>
                    <a:pt x="297437" y="713143"/>
                    <a:pt x="131671" y="747767"/>
                  </a:cubicBezTo>
                  <a:cubicBezTo>
                    <a:pt x="101133" y="754157"/>
                    <a:pt x="70744" y="759656"/>
                    <a:pt x="39537" y="750962"/>
                  </a:cubicBezTo>
                  <a:cubicBezTo>
                    <a:pt x="21482" y="745910"/>
                    <a:pt x="6696" y="738554"/>
                    <a:pt x="1495" y="718344"/>
                  </a:cubicBezTo>
                  <a:cubicBezTo>
                    <a:pt x="-3780" y="698134"/>
                    <a:pt x="5582" y="683943"/>
                    <a:pt x="18956" y="671237"/>
                  </a:cubicBezTo>
                  <a:cubicBezTo>
                    <a:pt x="39315" y="651919"/>
                    <a:pt x="64057" y="640476"/>
                    <a:pt x="90582" y="631932"/>
                  </a:cubicBezTo>
                  <a:cubicBezTo>
                    <a:pt x="452355" y="515130"/>
                    <a:pt x="814127" y="398180"/>
                    <a:pt x="1175825" y="281230"/>
                  </a:cubicBezTo>
                  <a:cubicBezTo>
                    <a:pt x="1187417" y="277441"/>
                    <a:pt x="1198933" y="273429"/>
                    <a:pt x="1214908" y="268004"/>
                  </a:cubicBezTo>
                  <a:cubicBezTo>
                    <a:pt x="1164234" y="242816"/>
                    <a:pt x="1115270" y="224984"/>
                    <a:pt x="1066529" y="206780"/>
                  </a:cubicBezTo>
                  <a:cubicBezTo>
                    <a:pt x="1003373" y="183227"/>
                    <a:pt x="939102" y="163240"/>
                    <a:pt x="874237" y="144813"/>
                  </a:cubicBezTo>
                  <a:cubicBezTo>
                    <a:pt x="836641" y="134114"/>
                    <a:pt x="827502" y="114201"/>
                    <a:pt x="843848" y="79131"/>
                  </a:cubicBezTo>
                  <a:cubicBezTo>
                    <a:pt x="853210" y="59144"/>
                    <a:pt x="863612" y="39603"/>
                    <a:pt x="873568" y="19913"/>
                  </a:cubicBezTo>
                  <a:cubicBezTo>
                    <a:pt x="888206" y="16867"/>
                    <a:pt x="900911" y="10031"/>
                    <a:pt x="911982" y="0"/>
                  </a:cubicBezTo>
                  <a:cubicBezTo>
                    <a:pt x="1024771" y="21102"/>
                    <a:pt x="1132880" y="58178"/>
                    <a:pt x="1240319" y="97409"/>
                  </a:cubicBezTo>
                  <a:cubicBezTo>
                    <a:pt x="1328663" y="129656"/>
                    <a:pt x="1413961" y="169035"/>
                    <a:pt x="1499482" y="208118"/>
                  </a:cubicBezTo>
                  <a:cubicBezTo>
                    <a:pt x="1530614" y="222309"/>
                    <a:pt x="1547406" y="246606"/>
                    <a:pt x="1555579" y="277887"/>
                  </a:cubicBezTo>
                  <a:cubicBezTo>
                    <a:pt x="1590203" y="410143"/>
                    <a:pt x="1615317" y="544182"/>
                    <a:pt x="1630326" y="680079"/>
                  </a:cubicBezTo>
                  <a:cubicBezTo>
                    <a:pt x="1633224" y="706679"/>
                    <a:pt x="1625274" y="729563"/>
                    <a:pt x="1605881" y="751854"/>
                  </a:cubicBezTo>
                  <a:cubicBezTo>
                    <a:pt x="1475334" y="901571"/>
                    <a:pt x="1328886" y="1033678"/>
                    <a:pt x="1168915" y="1151000"/>
                  </a:cubicBezTo>
                  <a:cubicBezTo>
                    <a:pt x="1156879" y="1159842"/>
                    <a:pt x="1143653" y="1167123"/>
                    <a:pt x="1130948" y="1175148"/>
                  </a:cubicBezTo>
                  <a:cubicBezTo>
                    <a:pt x="1116459" y="1177897"/>
                    <a:pt x="1102565" y="1174182"/>
                    <a:pt x="1088596" y="1171061"/>
                  </a:cubicBezTo>
                  <a:close/>
                </a:path>
              </a:pathLst>
            </a:custGeom>
            <a:solidFill>
              <a:schemeClr val="accent2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30">
              <a:extLst>
                <a:ext uri="{FF2B5EF4-FFF2-40B4-BE49-F238E27FC236}">
                  <a16:creationId xmlns:a16="http://schemas.microsoft.com/office/drawing/2014/main" id="{758F6404-05D3-42EF-BF21-9C17EA516810}"/>
                </a:ext>
              </a:extLst>
            </p:cNvPr>
            <p:cNvSpPr/>
            <p:nvPr/>
          </p:nvSpPr>
          <p:spPr>
            <a:xfrm>
              <a:off x="3469739" y="2503132"/>
              <a:ext cx="1629766" cy="1175221"/>
            </a:xfrm>
            <a:custGeom>
              <a:avLst/>
              <a:gdLst>
                <a:gd name="connsiteX0" fmla="*/ 501617 w 1629766"/>
                <a:gd name="connsiteY0" fmla="*/ 1175222 h 1175221"/>
                <a:gd name="connsiteX1" fmla="*/ 328347 w 1629766"/>
                <a:gd name="connsiteY1" fmla="*/ 1047870 h 1175221"/>
                <a:gd name="connsiteX2" fmla="*/ 36120 w 1629766"/>
                <a:gd name="connsiteY2" fmla="*/ 772138 h 1175221"/>
                <a:gd name="connsiteX3" fmla="*/ 1273 w 1629766"/>
                <a:gd name="connsiteY3" fmla="*/ 666036 h 1175221"/>
                <a:gd name="connsiteX4" fmla="*/ 70819 w 1629766"/>
                <a:gd name="connsiteY4" fmla="*/ 287397 h 1175221"/>
                <a:gd name="connsiteX5" fmla="*/ 132118 w 1629766"/>
                <a:gd name="connsiteY5" fmla="*/ 209604 h 1175221"/>
                <a:gd name="connsiteX6" fmla="*/ 678751 w 1629766"/>
                <a:gd name="connsiteY6" fmla="*/ 6464 h 1175221"/>
                <a:gd name="connsiteX7" fmla="*/ 715308 w 1629766"/>
                <a:gd name="connsiteY7" fmla="*/ 0 h 1175221"/>
                <a:gd name="connsiteX8" fmla="*/ 753350 w 1629766"/>
                <a:gd name="connsiteY8" fmla="*/ 20136 h 1175221"/>
                <a:gd name="connsiteX9" fmla="*/ 784482 w 1629766"/>
                <a:gd name="connsiteY9" fmla="*/ 81731 h 1175221"/>
                <a:gd name="connsiteX10" fmla="*/ 755802 w 1629766"/>
                <a:gd name="connsiteY10" fmla="*/ 144293 h 1175221"/>
                <a:gd name="connsiteX11" fmla="*/ 442919 w 1629766"/>
                <a:gd name="connsiteY11" fmla="*/ 255745 h 1175221"/>
                <a:gd name="connsiteX12" fmla="*/ 411416 w 1629766"/>
                <a:gd name="connsiteY12" fmla="*/ 270159 h 1175221"/>
                <a:gd name="connsiteX13" fmla="*/ 579857 w 1629766"/>
                <a:gd name="connsiteY13" fmla="*/ 324176 h 1175221"/>
                <a:gd name="connsiteX14" fmla="*/ 1540422 w 1629766"/>
                <a:gd name="connsiteY14" fmla="*/ 628514 h 1175221"/>
                <a:gd name="connsiteX15" fmla="*/ 1611751 w 1629766"/>
                <a:gd name="connsiteY15" fmla="*/ 668339 h 1175221"/>
                <a:gd name="connsiteX16" fmla="*/ 1628023 w 1629766"/>
                <a:gd name="connsiteY16" fmla="*/ 715446 h 1175221"/>
                <a:gd name="connsiteX17" fmla="*/ 1589610 w 1629766"/>
                <a:gd name="connsiteY17" fmla="*/ 747247 h 1175221"/>
                <a:gd name="connsiteX18" fmla="*/ 1497476 w 1629766"/>
                <a:gd name="connsiteY18" fmla="*/ 744349 h 1175221"/>
                <a:gd name="connsiteX19" fmla="*/ 999807 w 1629766"/>
                <a:gd name="connsiteY19" fmla="*/ 643002 h 1175221"/>
                <a:gd name="connsiteX20" fmla="*/ 974247 w 1629766"/>
                <a:gd name="connsiteY20" fmla="*/ 659795 h 1175221"/>
                <a:gd name="connsiteX21" fmla="*/ 992823 w 1629766"/>
                <a:gd name="connsiteY21" fmla="*/ 682085 h 1175221"/>
                <a:gd name="connsiteX22" fmla="*/ 1508770 w 1629766"/>
                <a:gd name="connsiteY22" fmla="*/ 773847 h 1175221"/>
                <a:gd name="connsiteX23" fmla="*/ 1584111 w 1629766"/>
                <a:gd name="connsiteY23" fmla="*/ 805425 h 1175221"/>
                <a:gd name="connsiteX24" fmla="*/ 1574898 w 1629766"/>
                <a:gd name="connsiteY24" fmla="*/ 883144 h 1175221"/>
                <a:gd name="connsiteX25" fmla="*/ 1504758 w 1629766"/>
                <a:gd name="connsiteY25" fmla="*/ 895478 h 1175221"/>
                <a:gd name="connsiteX26" fmla="*/ 1238983 w 1629766"/>
                <a:gd name="connsiteY26" fmla="*/ 877794 h 1175221"/>
                <a:gd name="connsiteX27" fmla="*/ 896231 w 1629766"/>
                <a:gd name="connsiteY27" fmla="*/ 853423 h 1175221"/>
                <a:gd name="connsiteX28" fmla="*/ 386079 w 1629766"/>
                <a:gd name="connsiteY28" fmla="*/ 817685 h 1175221"/>
                <a:gd name="connsiteX29" fmla="*/ 319282 w 1629766"/>
                <a:gd name="connsiteY29" fmla="*/ 814118 h 1175221"/>
                <a:gd name="connsiteX30" fmla="*/ 331839 w 1629766"/>
                <a:gd name="connsiteY30" fmla="*/ 833213 h 1175221"/>
                <a:gd name="connsiteX31" fmla="*/ 584909 w 1629766"/>
                <a:gd name="connsiteY31" fmla="*/ 1053442 h 1175221"/>
                <a:gd name="connsiteX32" fmla="*/ 588773 w 1629766"/>
                <a:gd name="connsiteY32" fmla="*/ 1131087 h 1175221"/>
                <a:gd name="connsiteX33" fmla="*/ 543969 w 1629766"/>
                <a:gd name="connsiteY33" fmla="*/ 1172324 h 1175221"/>
                <a:gd name="connsiteX34" fmla="*/ 501617 w 1629766"/>
                <a:gd name="connsiteY34" fmla="*/ 1175222 h 11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29766" h="1175221">
                  <a:moveTo>
                    <a:pt x="501617" y="1175222"/>
                  </a:moveTo>
                  <a:cubicBezTo>
                    <a:pt x="438238" y="1140375"/>
                    <a:pt x="383999" y="1093045"/>
                    <a:pt x="328347" y="1047870"/>
                  </a:cubicBezTo>
                  <a:cubicBezTo>
                    <a:pt x="224102" y="963315"/>
                    <a:pt x="129220" y="868729"/>
                    <a:pt x="36120" y="772138"/>
                  </a:cubicBezTo>
                  <a:cubicBezTo>
                    <a:pt x="5880" y="740783"/>
                    <a:pt x="-3779" y="707124"/>
                    <a:pt x="1273" y="666036"/>
                  </a:cubicBezTo>
                  <a:cubicBezTo>
                    <a:pt x="17025" y="538461"/>
                    <a:pt x="39315" y="412074"/>
                    <a:pt x="70819" y="287397"/>
                  </a:cubicBezTo>
                  <a:cubicBezTo>
                    <a:pt x="79661" y="252475"/>
                    <a:pt x="97122" y="226544"/>
                    <a:pt x="132118" y="209604"/>
                  </a:cubicBezTo>
                  <a:cubicBezTo>
                    <a:pt x="307840" y="124231"/>
                    <a:pt x="489432" y="54983"/>
                    <a:pt x="678751" y="6464"/>
                  </a:cubicBezTo>
                  <a:cubicBezTo>
                    <a:pt x="690714" y="3418"/>
                    <a:pt x="703122" y="2155"/>
                    <a:pt x="715308" y="0"/>
                  </a:cubicBezTo>
                  <a:cubicBezTo>
                    <a:pt x="728756" y="5275"/>
                    <a:pt x="742279" y="10328"/>
                    <a:pt x="753350" y="20136"/>
                  </a:cubicBezTo>
                  <a:cubicBezTo>
                    <a:pt x="763752" y="40643"/>
                    <a:pt x="774897" y="60852"/>
                    <a:pt x="784482" y="81731"/>
                  </a:cubicBezTo>
                  <a:cubicBezTo>
                    <a:pt x="799268" y="114052"/>
                    <a:pt x="790203" y="134411"/>
                    <a:pt x="755802" y="144293"/>
                  </a:cubicBezTo>
                  <a:cubicBezTo>
                    <a:pt x="649254" y="175054"/>
                    <a:pt x="544712" y="211684"/>
                    <a:pt x="442919" y="255745"/>
                  </a:cubicBezTo>
                  <a:cubicBezTo>
                    <a:pt x="434078" y="259608"/>
                    <a:pt x="425310" y="263769"/>
                    <a:pt x="411416" y="270159"/>
                  </a:cubicBezTo>
                  <a:cubicBezTo>
                    <a:pt x="470782" y="289180"/>
                    <a:pt x="525245" y="306864"/>
                    <a:pt x="579857" y="324176"/>
                  </a:cubicBezTo>
                  <a:cubicBezTo>
                    <a:pt x="900020" y="425671"/>
                    <a:pt x="1220258" y="527092"/>
                    <a:pt x="1540422" y="628514"/>
                  </a:cubicBezTo>
                  <a:cubicBezTo>
                    <a:pt x="1566948" y="636910"/>
                    <a:pt x="1591690" y="648501"/>
                    <a:pt x="1611751" y="668339"/>
                  </a:cubicBezTo>
                  <a:cubicBezTo>
                    <a:pt x="1624903" y="681267"/>
                    <a:pt x="1633670" y="694790"/>
                    <a:pt x="1628023" y="715446"/>
                  </a:cubicBezTo>
                  <a:cubicBezTo>
                    <a:pt x="1622302" y="736325"/>
                    <a:pt x="1607145" y="742120"/>
                    <a:pt x="1589610" y="747247"/>
                  </a:cubicBezTo>
                  <a:cubicBezTo>
                    <a:pt x="1558478" y="756238"/>
                    <a:pt x="1527940" y="750516"/>
                    <a:pt x="1497476" y="744349"/>
                  </a:cubicBezTo>
                  <a:cubicBezTo>
                    <a:pt x="1331487" y="710914"/>
                    <a:pt x="1165499" y="677478"/>
                    <a:pt x="999807" y="643002"/>
                  </a:cubicBezTo>
                  <a:cubicBezTo>
                    <a:pt x="982346" y="639362"/>
                    <a:pt x="977962" y="642111"/>
                    <a:pt x="974247" y="659795"/>
                  </a:cubicBezTo>
                  <a:cubicBezTo>
                    <a:pt x="970235" y="679187"/>
                    <a:pt x="979151" y="679633"/>
                    <a:pt x="992823" y="682085"/>
                  </a:cubicBezTo>
                  <a:cubicBezTo>
                    <a:pt x="1164830" y="712326"/>
                    <a:pt x="1336837" y="742863"/>
                    <a:pt x="1508770" y="773847"/>
                  </a:cubicBezTo>
                  <a:cubicBezTo>
                    <a:pt x="1535964" y="778751"/>
                    <a:pt x="1562118" y="787667"/>
                    <a:pt x="1584111" y="805425"/>
                  </a:cubicBezTo>
                  <a:cubicBezTo>
                    <a:pt x="1616284" y="831282"/>
                    <a:pt x="1612272" y="866352"/>
                    <a:pt x="1574898" y="883144"/>
                  </a:cubicBezTo>
                  <a:cubicBezTo>
                    <a:pt x="1552682" y="893100"/>
                    <a:pt x="1529054" y="897038"/>
                    <a:pt x="1504758" y="895478"/>
                  </a:cubicBezTo>
                  <a:cubicBezTo>
                    <a:pt x="1416117" y="889757"/>
                    <a:pt x="1327549" y="883961"/>
                    <a:pt x="1238983" y="877794"/>
                  </a:cubicBezTo>
                  <a:cubicBezTo>
                    <a:pt x="1124707" y="869844"/>
                    <a:pt x="1010506" y="861448"/>
                    <a:pt x="896231" y="853423"/>
                  </a:cubicBezTo>
                  <a:cubicBezTo>
                    <a:pt x="726156" y="841461"/>
                    <a:pt x="556154" y="829498"/>
                    <a:pt x="386079" y="817685"/>
                  </a:cubicBezTo>
                  <a:cubicBezTo>
                    <a:pt x="363937" y="816124"/>
                    <a:pt x="341795" y="815307"/>
                    <a:pt x="319282" y="814118"/>
                  </a:cubicBezTo>
                  <a:cubicBezTo>
                    <a:pt x="318019" y="824966"/>
                    <a:pt x="326861" y="828235"/>
                    <a:pt x="331839" y="833213"/>
                  </a:cubicBezTo>
                  <a:cubicBezTo>
                    <a:pt x="411416" y="912121"/>
                    <a:pt x="495599" y="985679"/>
                    <a:pt x="584909" y="1053442"/>
                  </a:cubicBezTo>
                  <a:cubicBezTo>
                    <a:pt x="619756" y="1079894"/>
                    <a:pt x="620722" y="1100475"/>
                    <a:pt x="588773" y="1131087"/>
                  </a:cubicBezTo>
                  <a:cubicBezTo>
                    <a:pt x="574135" y="1145130"/>
                    <a:pt x="558904" y="1158578"/>
                    <a:pt x="543969" y="1172324"/>
                  </a:cubicBezTo>
                  <a:cubicBezTo>
                    <a:pt x="529778" y="1171730"/>
                    <a:pt x="515512" y="1170838"/>
                    <a:pt x="501617" y="1175222"/>
                  </a:cubicBezTo>
                  <a:close/>
                </a:path>
              </a:pathLst>
            </a:custGeom>
            <a:solidFill>
              <a:schemeClr val="accent2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30">
              <a:extLst>
                <a:ext uri="{FF2B5EF4-FFF2-40B4-BE49-F238E27FC236}">
                  <a16:creationId xmlns:a16="http://schemas.microsoft.com/office/drawing/2014/main" id="{467A5391-70E5-4BC1-B42E-6333980834CD}"/>
                </a:ext>
              </a:extLst>
            </p:cNvPr>
            <p:cNvSpPr/>
            <p:nvPr/>
          </p:nvSpPr>
          <p:spPr>
            <a:xfrm>
              <a:off x="3565546" y="3674938"/>
              <a:ext cx="1601421" cy="1120080"/>
            </a:xfrm>
            <a:custGeom>
              <a:avLst/>
              <a:gdLst>
                <a:gd name="connsiteX0" fmla="*/ 405812 w 1601422"/>
                <a:gd name="connsiteY0" fmla="*/ 3416 h 1120079"/>
                <a:gd name="connsiteX1" fmla="*/ 448238 w 1601422"/>
                <a:gd name="connsiteY1" fmla="*/ 444 h 1120079"/>
                <a:gd name="connsiteX2" fmla="*/ 509090 w 1601422"/>
                <a:gd name="connsiteY2" fmla="*/ 38412 h 1120079"/>
                <a:gd name="connsiteX3" fmla="*/ 516298 w 1601422"/>
                <a:gd name="connsiteY3" fmla="*/ 101717 h 1120079"/>
                <a:gd name="connsiteX4" fmla="*/ 322149 w 1601422"/>
                <a:gd name="connsiteY4" fmla="*/ 337474 h 1120079"/>
                <a:gd name="connsiteX5" fmla="*/ 288490 w 1601422"/>
                <a:gd name="connsiteY5" fmla="*/ 390897 h 1120079"/>
                <a:gd name="connsiteX6" fmla="*/ 308626 w 1601422"/>
                <a:gd name="connsiteY6" fmla="*/ 391194 h 1120079"/>
                <a:gd name="connsiteX7" fmla="*/ 1429014 w 1601422"/>
                <a:gd name="connsiteY7" fmla="*/ 94732 h 1120079"/>
                <a:gd name="connsiteX8" fmla="*/ 1515649 w 1601422"/>
                <a:gd name="connsiteY8" fmla="*/ 90646 h 1120079"/>
                <a:gd name="connsiteX9" fmla="*/ 1539871 w 1601422"/>
                <a:gd name="connsiteY9" fmla="*/ 162198 h 1120079"/>
                <a:gd name="connsiteX10" fmla="*/ 1460592 w 1601422"/>
                <a:gd name="connsiteY10" fmla="*/ 213763 h 1120079"/>
                <a:gd name="connsiteX11" fmla="*/ 980234 w 1601422"/>
                <a:gd name="connsiteY11" fmla="*/ 397361 h 1120079"/>
                <a:gd name="connsiteX12" fmla="*/ 961956 w 1601422"/>
                <a:gd name="connsiteY12" fmla="*/ 419354 h 1120079"/>
                <a:gd name="connsiteX13" fmla="*/ 992643 w 1601422"/>
                <a:gd name="connsiteY13" fmla="*/ 434734 h 1120079"/>
                <a:gd name="connsiteX14" fmla="*/ 1474634 w 1601422"/>
                <a:gd name="connsiteY14" fmla="*/ 236499 h 1120079"/>
                <a:gd name="connsiteX15" fmla="*/ 1567808 w 1601422"/>
                <a:gd name="connsiteY15" fmla="*/ 223125 h 1120079"/>
                <a:gd name="connsiteX16" fmla="*/ 1595225 w 1601422"/>
                <a:gd name="connsiteY16" fmla="*/ 284943 h 1120079"/>
                <a:gd name="connsiteX17" fmla="*/ 1525011 w 1601422"/>
                <a:gd name="connsiteY17" fmla="*/ 348025 h 1120079"/>
                <a:gd name="connsiteX18" fmla="*/ 1259533 w 1601422"/>
                <a:gd name="connsiteY18" fmla="*/ 489940 h 1120079"/>
                <a:gd name="connsiteX19" fmla="*/ 889215 w 1601422"/>
                <a:gd name="connsiteY19" fmla="*/ 690702 h 1120079"/>
                <a:gd name="connsiteX20" fmla="*/ 608803 w 1601422"/>
                <a:gd name="connsiteY20" fmla="*/ 840419 h 1120079"/>
                <a:gd name="connsiteX21" fmla="*/ 482714 w 1601422"/>
                <a:gd name="connsiteY21" fmla="*/ 911228 h 1120079"/>
                <a:gd name="connsiteX22" fmla="*/ 600332 w 1601422"/>
                <a:gd name="connsiteY22" fmla="*/ 937902 h 1120079"/>
                <a:gd name="connsiteX23" fmla="*/ 842926 w 1601422"/>
                <a:gd name="connsiteY23" fmla="*/ 970372 h 1120079"/>
                <a:gd name="connsiteX24" fmla="*/ 881488 w 1601422"/>
                <a:gd name="connsiteY24" fmla="*/ 1020897 h 1120079"/>
                <a:gd name="connsiteX25" fmla="*/ 861278 w 1601422"/>
                <a:gd name="connsiteY25" fmla="*/ 1092374 h 1120079"/>
                <a:gd name="connsiteX26" fmla="*/ 826431 w 1601422"/>
                <a:gd name="connsiteY26" fmla="*/ 1119495 h 1120079"/>
                <a:gd name="connsiteX27" fmla="*/ 598549 w 1601422"/>
                <a:gd name="connsiteY27" fmla="*/ 1101588 h 1120079"/>
                <a:gd name="connsiteX28" fmla="*/ 220950 w 1601422"/>
                <a:gd name="connsiteY28" fmla="*/ 1024537 h 1120079"/>
                <a:gd name="connsiteX29" fmla="*/ 143231 w 1601422"/>
                <a:gd name="connsiteY29" fmla="*/ 959449 h 1120079"/>
                <a:gd name="connsiteX30" fmla="*/ 7334 w 1601422"/>
                <a:gd name="connsiteY30" fmla="*/ 601838 h 1120079"/>
                <a:gd name="connsiteX31" fmla="*/ 21823 w 1601422"/>
                <a:gd name="connsiteY31" fmla="*/ 488752 h 1120079"/>
                <a:gd name="connsiteX32" fmla="*/ 375274 w 1601422"/>
                <a:gd name="connsiteY32" fmla="*/ 32691 h 1120079"/>
                <a:gd name="connsiteX33" fmla="*/ 405812 w 1601422"/>
                <a:gd name="connsiteY33" fmla="*/ 3416 h 112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01422" h="1120079">
                  <a:moveTo>
                    <a:pt x="405812" y="3416"/>
                  </a:moveTo>
                  <a:cubicBezTo>
                    <a:pt x="419706" y="-968"/>
                    <a:pt x="433972" y="-76"/>
                    <a:pt x="448238" y="444"/>
                  </a:cubicBezTo>
                  <a:cubicBezTo>
                    <a:pt x="468596" y="13001"/>
                    <a:pt x="489475" y="24815"/>
                    <a:pt x="509090" y="38412"/>
                  </a:cubicBezTo>
                  <a:cubicBezTo>
                    <a:pt x="534427" y="55947"/>
                    <a:pt x="537474" y="78832"/>
                    <a:pt x="516298" y="101717"/>
                  </a:cubicBezTo>
                  <a:cubicBezTo>
                    <a:pt x="447123" y="176687"/>
                    <a:pt x="386048" y="258269"/>
                    <a:pt x="322149" y="337474"/>
                  </a:cubicBezTo>
                  <a:cubicBezTo>
                    <a:pt x="308626" y="354267"/>
                    <a:pt x="302533" y="374699"/>
                    <a:pt x="288490" y="390897"/>
                  </a:cubicBezTo>
                  <a:cubicBezTo>
                    <a:pt x="296218" y="398327"/>
                    <a:pt x="302533" y="392828"/>
                    <a:pt x="308626" y="391194"/>
                  </a:cubicBezTo>
                  <a:cubicBezTo>
                    <a:pt x="682138" y="292448"/>
                    <a:pt x="1055576" y="193627"/>
                    <a:pt x="1429014" y="94732"/>
                  </a:cubicBezTo>
                  <a:cubicBezTo>
                    <a:pt x="1457619" y="87153"/>
                    <a:pt x="1486300" y="82770"/>
                    <a:pt x="1515649" y="90646"/>
                  </a:cubicBezTo>
                  <a:cubicBezTo>
                    <a:pt x="1552353" y="100528"/>
                    <a:pt x="1563573" y="132552"/>
                    <a:pt x="1539871" y="162198"/>
                  </a:cubicBezTo>
                  <a:cubicBezTo>
                    <a:pt x="1519290" y="187980"/>
                    <a:pt x="1490832" y="202246"/>
                    <a:pt x="1460592" y="213763"/>
                  </a:cubicBezTo>
                  <a:cubicBezTo>
                    <a:pt x="1300398" y="274764"/>
                    <a:pt x="1140279" y="335840"/>
                    <a:pt x="980234" y="397361"/>
                  </a:cubicBezTo>
                  <a:cubicBezTo>
                    <a:pt x="971095" y="400853"/>
                    <a:pt x="955343" y="400333"/>
                    <a:pt x="961956" y="419354"/>
                  </a:cubicBezTo>
                  <a:cubicBezTo>
                    <a:pt x="967603" y="435626"/>
                    <a:pt x="971244" y="443651"/>
                    <a:pt x="992643" y="434734"/>
                  </a:cubicBezTo>
                  <a:cubicBezTo>
                    <a:pt x="1152836" y="367566"/>
                    <a:pt x="1313772" y="302107"/>
                    <a:pt x="1474634" y="236499"/>
                  </a:cubicBezTo>
                  <a:cubicBezTo>
                    <a:pt x="1504355" y="224388"/>
                    <a:pt x="1534967" y="214877"/>
                    <a:pt x="1567808" y="223125"/>
                  </a:cubicBezTo>
                  <a:cubicBezTo>
                    <a:pt x="1597529" y="230555"/>
                    <a:pt x="1609937" y="257972"/>
                    <a:pt x="1595225" y="284943"/>
                  </a:cubicBezTo>
                  <a:cubicBezTo>
                    <a:pt x="1579325" y="314069"/>
                    <a:pt x="1553988" y="333611"/>
                    <a:pt x="1525011" y="348025"/>
                  </a:cubicBezTo>
                  <a:cubicBezTo>
                    <a:pt x="1435181" y="392828"/>
                    <a:pt x="1348694" y="443799"/>
                    <a:pt x="1259533" y="489940"/>
                  </a:cubicBezTo>
                  <a:cubicBezTo>
                    <a:pt x="1134855" y="554508"/>
                    <a:pt x="1012778" y="623980"/>
                    <a:pt x="889215" y="690702"/>
                  </a:cubicBezTo>
                  <a:cubicBezTo>
                    <a:pt x="795967" y="741079"/>
                    <a:pt x="702051" y="790192"/>
                    <a:pt x="608803" y="840419"/>
                  </a:cubicBezTo>
                  <a:cubicBezTo>
                    <a:pt x="567714" y="862561"/>
                    <a:pt x="527369" y="886114"/>
                    <a:pt x="482714" y="911228"/>
                  </a:cubicBezTo>
                  <a:cubicBezTo>
                    <a:pt x="523282" y="925345"/>
                    <a:pt x="562142" y="930621"/>
                    <a:pt x="600332" y="937902"/>
                  </a:cubicBezTo>
                  <a:cubicBezTo>
                    <a:pt x="680578" y="953208"/>
                    <a:pt x="761566" y="963313"/>
                    <a:pt x="842926" y="970372"/>
                  </a:cubicBezTo>
                  <a:cubicBezTo>
                    <a:pt x="873686" y="973047"/>
                    <a:pt x="887952" y="991027"/>
                    <a:pt x="881488" y="1020897"/>
                  </a:cubicBezTo>
                  <a:cubicBezTo>
                    <a:pt x="876287" y="1045045"/>
                    <a:pt x="868114" y="1068598"/>
                    <a:pt x="861278" y="1092374"/>
                  </a:cubicBezTo>
                  <a:cubicBezTo>
                    <a:pt x="848053" y="1099284"/>
                    <a:pt x="835347" y="1106938"/>
                    <a:pt x="826431" y="1119495"/>
                  </a:cubicBezTo>
                  <a:cubicBezTo>
                    <a:pt x="749752" y="1122838"/>
                    <a:pt x="674113" y="1111173"/>
                    <a:pt x="598549" y="1101588"/>
                  </a:cubicBezTo>
                  <a:cubicBezTo>
                    <a:pt x="470825" y="1085316"/>
                    <a:pt x="345479" y="1057007"/>
                    <a:pt x="220950" y="1024537"/>
                  </a:cubicBezTo>
                  <a:cubicBezTo>
                    <a:pt x="183131" y="1014730"/>
                    <a:pt x="159132" y="994297"/>
                    <a:pt x="143231" y="959449"/>
                  </a:cubicBezTo>
                  <a:cubicBezTo>
                    <a:pt x="90032" y="843168"/>
                    <a:pt x="45228" y="723915"/>
                    <a:pt x="7334" y="601838"/>
                  </a:cubicBezTo>
                  <a:cubicBezTo>
                    <a:pt x="-5297" y="561195"/>
                    <a:pt x="-2325" y="526348"/>
                    <a:pt x="21823" y="488752"/>
                  </a:cubicBezTo>
                  <a:cubicBezTo>
                    <a:pt x="126291" y="326255"/>
                    <a:pt x="241309" y="172229"/>
                    <a:pt x="375274" y="32691"/>
                  </a:cubicBezTo>
                  <a:cubicBezTo>
                    <a:pt x="384933" y="22586"/>
                    <a:pt x="395558" y="13150"/>
                    <a:pt x="405812" y="3416"/>
                  </a:cubicBezTo>
                  <a:close/>
                </a:path>
              </a:pathLst>
            </a:custGeom>
            <a:solidFill>
              <a:schemeClr val="accent5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30">
              <a:extLst>
                <a:ext uri="{FF2B5EF4-FFF2-40B4-BE49-F238E27FC236}">
                  <a16:creationId xmlns:a16="http://schemas.microsoft.com/office/drawing/2014/main" id="{D28A34B6-9EA9-4F26-9A04-7C9EBF167D41}"/>
                </a:ext>
              </a:extLst>
            </p:cNvPr>
            <p:cNvSpPr/>
            <p:nvPr/>
          </p:nvSpPr>
          <p:spPr>
            <a:xfrm>
              <a:off x="6658456" y="4264903"/>
              <a:ext cx="1238692" cy="1497567"/>
            </a:xfrm>
            <a:custGeom>
              <a:avLst/>
              <a:gdLst>
                <a:gd name="connsiteX0" fmla="*/ 214288 w 1238692"/>
                <a:gd name="connsiteY0" fmla="*/ 1208048 h 1497567"/>
                <a:gd name="connsiteX1" fmla="*/ 217557 w 1238692"/>
                <a:gd name="connsiteY1" fmla="*/ 1186426 h 1497567"/>
                <a:gd name="connsiteX2" fmla="*/ 230560 w 1238692"/>
                <a:gd name="connsiteY2" fmla="*/ 1143183 h 1497567"/>
                <a:gd name="connsiteX3" fmla="*/ 296242 w 1238692"/>
                <a:gd name="connsiteY3" fmla="*/ 1114726 h 1497567"/>
                <a:gd name="connsiteX4" fmla="*/ 627105 w 1238692"/>
                <a:gd name="connsiteY4" fmla="*/ 1254709 h 1497567"/>
                <a:gd name="connsiteX5" fmla="*/ 621013 w 1238692"/>
                <a:gd name="connsiteY5" fmla="*/ 1235688 h 1497567"/>
                <a:gd name="connsiteX6" fmla="*/ 392314 w 1238692"/>
                <a:gd name="connsiteY6" fmla="*/ 842709 h 1497567"/>
                <a:gd name="connsiteX7" fmla="*/ 174760 w 1238692"/>
                <a:gd name="connsiteY7" fmla="*/ 468974 h 1497567"/>
                <a:gd name="connsiteX8" fmla="*/ 22442 w 1238692"/>
                <a:gd name="connsiteY8" fmla="*/ 207879 h 1497567"/>
                <a:gd name="connsiteX9" fmla="*/ 4 w 1238692"/>
                <a:gd name="connsiteY9" fmla="*/ 132166 h 1497567"/>
                <a:gd name="connsiteX10" fmla="*/ 64423 w 1238692"/>
                <a:gd name="connsiteY10" fmla="*/ 92118 h 1497567"/>
                <a:gd name="connsiteX11" fmla="*/ 129956 w 1238692"/>
                <a:gd name="connsiteY11" fmla="*/ 153194 h 1497567"/>
                <a:gd name="connsiteX12" fmla="*/ 250547 w 1238692"/>
                <a:gd name="connsiteY12" fmla="*/ 321189 h 1497567"/>
                <a:gd name="connsiteX13" fmla="*/ 425526 w 1238692"/>
                <a:gd name="connsiteY13" fmla="*/ 557690 h 1497567"/>
                <a:gd name="connsiteX14" fmla="*/ 436374 w 1238692"/>
                <a:gd name="connsiteY14" fmla="*/ 572847 h 1497567"/>
                <a:gd name="connsiteX15" fmla="*/ 460151 w 1238692"/>
                <a:gd name="connsiteY15" fmla="*/ 586593 h 1497567"/>
                <a:gd name="connsiteX16" fmla="*/ 469438 w 1238692"/>
                <a:gd name="connsiteY16" fmla="*/ 550334 h 1497567"/>
                <a:gd name="connsiteX17" fmla="*/ 271129 w 1238692"/>
                <a:gd name="connsiteY17" fmla="*/ 292583 h 1497567"/>
                <a:gd name="connsiteX18" fmla="*/ 146228 w 1238692"/>
                <a:gd name="connsiteY18" fmla="*/ 129641 h 1497567"/>
                <a:gd name="connsiteX19" fmla="*/ 110044 w 1238692"/>
                <a:gd name="connsiteY19" fmla="*/ 50807 h 1497567"/>
                <a:gd name="connsiteX20" fmla="*/ 165026 w 1238692"/>
                <a:gd name="connsiteY20" fmla="*/ 2511 h 1497567"/>
                <a:gd name="connsiteX21" fmla="*/ 227439 w 1238692"/>
                <a:gd name="connsiteY21" fmla="*/ 41816 h 1497567"/>
                <a:gd name="connsiteX22" fmla="*/ 644195 w 1238692"/>
                <a:gd name="connsiteY22" fmla="*/ 483388 h 1497567"/>
                <a:gd name="connsiteX23" fmla="*/ 905289 w 1238692"/>
                <a:gd name="connsiteY23" fmla="*/ 756742 h 1497567"/>
                <a:gd name="connsiteX24" fmla="*/ 1038957 w 1238692"/>
                <a:gd name="connsiteY24" fmla="*/ 897915 h 1497567"/>
                <a:gd name="connsiteX25" fmla="*/ 1062288 w 1238692"/>
                <a:gd name="connsiteY25" fmla="*/ 915153 h 1497567"/>
                <a:gd name="connsiteX26" fmla="*/ 1041855 w 1238692"/>
                <a:gd name="connsiteY26" fmla="*/ 719072 h 1497567"/>
                <a:gd name="connsiteX27" fmla="*/ 1013546 w 1238692"/>
                <a:gd name="connsiteY27" fmla="*/ 548625 h 1497567"/>
                <a:gd name="connsiteX28" fmla="*/ 1056567 w 1238692"/>
                <a:gd name="connsiteY28" fmla="*/ 494385 h 1497567"/>
                <a:gd name="connsiteX29" fmla="*/ 1122769 w 1238692"/>
                <a:gd name="connsiteY29" fmla="*/ 496317 h 1497567"/>
                <a:gd name="connsiteX30" fmla="*/ 1157765 w 1238692"/>
                <a:gd name="connsiteY30" fmla="*/ 519870 h 1497567"/>
                <a:gd name="connsiteX31" fmla="*/ 1162074 w 1238692"/>
                <a:gd name="connsiteY31" fmla="*/ 525220 h 1497567"/>
                <a:gd name="connsiteX32" fmla="*/ 1161554 w 1238692"/>
                <a:gd name="connsiteY32" fmla="*/ 524997 h 1497567"/>
                <a:gd name="connsiteX33" fmla="*/ 1223893 w 1238692"/>
                <a:gd name="connsiteY33" fmla="*/ 901853 h 1497567"/>
                <a:gd name="connsiteX34" fmla="*/ 1238679 w 1238692"/>
                <a:gd name="connsiteY34" fmla="*/ 1161907 h 1497567"/>
                <a:gd name="connsiteX35" fmla="*/ 1205689 w 1238692"/>
                <a:gd name="connsiteY35" fmla="*/ 1231527 h 1497567"/>
                <a:gd name="connsiteX36" fmla="*/ 887903 w 1238692"/>
                <a:gd name="connsiteY36" fmla="*/ 1480808 h 1497567"/>
                <a:gd name="connsiteX37" fmla="*/ 802382 w 1238692"/>
                <a:gd name="connsiteY37" fmla="*/ 1492324 h 1497567"/>
                <a:gd name="connsiteX38" fmla="*/ 265482 w 1238692"/>
                <a:gd name="connsiteY38" fmla="*/ 1271130 h 1497567"/>
                <a:gd name="connsiteX39" fmla="*/ 214288 w 1238692"/>
                <a:gd name="connsiteY39" fmla="*/ 1208048 h 149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38692" h="1497567">
                  <a:moveTo>
                    <a:pt x="214288" y="1208048"/>
                  </a:moveTo>
                  <a:cubicBezTo>
                    <a:pt x="218969" y="1201361"/>
                    <a:pt x="219787" y="1194153"/>
                    <a:pt x="217557" y="1186426"/>
                  </a:cubicBezTo>
                  <a:cubicBezTo>
                    <a:pt x="221867" y="1172012"/>
                    <a:pt x="226251" y="1157597"/>
                    <a:pt x="230560" y="1143183"/>
                  </a:cubicBezTo>
                  <a:cubicBezTo>
                    <a:pt x="241928" y="1105215"/>
                    <a:pt x="261024" y="1096819"/>
                    <a:pt x="296242" y="1114726"/>
                  </a:cubicBezTo>
                  <a:cubicBezTo>
                    <a:pt x="403013" y="1168891"/>
                    <a:pt x="512756" y="1215850"/>
                    <a:pt x="627105" y="1254709"/>
                  </a:cubicBezTo>
                  <a:cubicBezTo>
                    <a:pt x="630375" y="1245942"/>
                    <a:pt x="624059" y="1241038"/>
                    <a:pt x="621013" y="1235688"/>
                  </a:cubicBezTo>
                  <a:cubicBezTo>
                    <a:pt x="544928" y="1104621"/>
                    <a:pt x="468621" y="973702"/>
                    <a:pt x="392314" y="842709"/>
                  </a:cubicBezTo>
                  <a:cubicBezTo>
                    <a:pt x="319796" y="718106"/>
                    <a:pt x="247352" y="593503"/>
                    <a:pt x="174760" y="468974"/>
                  </a:cubicBezTo>
                  <a:cubicBezTo>
                    <a:pt x="124012" y="381967"/>
                    <a:pt x="72522" y="295332"/>
                    <a:pt x="22442" y="207879"/>
                  </a:cubicBezTo>
                  <a:cubicBezTo>
                    <a:pt x="9291" y="184846"/>
                    <a:pt x="226" y="159509"/>
                    <a:pt x="4" y="132166"/>
                  </a:cubicBezTo>
                  <a:cubicBezTo>
                    <a:pt x="-368" y="92118"/>
                    <a:pt x="28164" y="74212"/>
                    <a:pt x="64423" y="92118"/>
                  </a:cubicBezTo>
                  <a:cubicBezTo>
                    <a:pt x="92286" y="105864"/>
                    <a:pt x="112273" y="128378"/>
                    <a:pt x="129956" y="153194"/>
                  </a:cubicBezTo>
                  <a:cubicBezTo>
                    <a:pt x="170005" y="209366"/>
                    <a:pt x="209087" y="266354"/>
                    <a:pt x="250547" y="321189"/>
                  </a:cubicBezTo>
                  <a:cubicBezTo>
                    <a:pt x="309691" y="399428"/>
                    <a:pt x="366383" y="479451"/>
                    <a:pt x="425526" y="557690"/>
                  </a:cubicBezTo>
                  <a:cubicBezTo>
                    <a:pt x="429241" y="562668"/>
                    <a:pt x="433031" y="567572"/>
                    <a:pt x="436374" y="572847"/>
                  </a:cubicBezTo>
                  <a:cubicBezTo>
                    <a:pt x="442021" y="581615"/>
                    <a:pt x="442913" y="599596"/>
                    <a:pt x="460151" y="586593"/>
                  </a:cubicBezTo>
                  <a:cubicBezTo>
                    <a:pt x="471964" y="577677"/>
                    <a:pt x="487865" y="573144"/>
                    <a:pt x="469438" y="550334"/>
                  </a:cubicBezTo>
                  <a:cubicBezTo>
                    <a:pt x="401453" y="465928"/>
                    <a:pt x="337034" y="378698"/>
                    <a:pt x="271129" y="292583"/>
                  </a:cubicBezTo>
                  <a:cubicBezTo>
                    <a:pt x="229594" y="238194"/>
                    <a:pt x="187688" y="184029"/>
                    <a:pt x="146228" y="129641"/>
                  </a:cubicBezTo>
                  <a:cubicBezTo>
                    <a:pt x="128321" y="106161"/>
                    <a:pt x="114130" y="80750"/>
                    <a:pt x="110044" y="50807"/>
                  </a:cubicBezTo>
                  <a:cubicBezTo>
                    <a:pt x="105066" y="14028"/>
                    <a:pt x="129287" y="-7668"/>
                    <a:pt x="165026" y="2511"/>
                  </a:cubicBezTo>
                  <a:cubicBezTo>
                    <a:pt x="189472" y="9496"/>
                    <a:pt x="210202" y="23687"/>
                    <a:pt x="227439" y="41816"/>
                  </a:cubicBezTo>
                  <a:cubicBezTo>
                    <a:pt x="366532" y="188858"/>
                    <a:pt x="505029" y="336421"/>
                    <a:pt x="644195" y="483388"/>
                  </a:cubicBezTo>
                  <a:cubicBezTo>
                    <a:pt x="730830" y="574853"/>
                    <a:pt x="818357" y="665501"/>
                    <a:pt x="905289" y="756742"/>
                  </a:cubicBezTo>
                  <a:cubicBezTo>
                    <a:pt x="950019" y="803626"/>
                    <a:pt x="994302" y="851031"/>
                    <a:pt x="1038957" y="897915"/>
                  </a:cubicBezTo>
                  <a:cubicBezTo>
                    <a:pt x="1044753" y="904007"/>
                    <a:pt x="1048765" y="912775"/>
                    <a:pt x="1062288" y="915153"/>
                  </a:cubicBezTo>
                  <a:cubicBezTo>
                    <a:pt x="1055526" y="848802"/>
                    <a:pt x="1050325" y="783714"/>
                    <a:pt x="1041855" y="719072"/>
                  </a:cubicBezTo>
                  <a:cubicBezTo>
                    <a:pt x="1034350" y="662008"/>
                    <a:pt x="1023131" y="605391"/>
                    <a:pt x="1013546" y="548625"/>
                  </a:cubicBezTo>
                  <a:cubicBezTo>
                    <a:pt x="1007602" y="513258"/>
                    <a:pt x="1020976" y="495871"/>
                    <a:pt x="1056567" y="494385"/>
                  </a:cubicBezTo>
                  <a:cubicBezTo>
                    <a:pt x="1078634" y="493493"/>
                    <a:pt x="1100850" y="490001"/>
                    <a:pt x="1122769" y="496317"/>
                  </a:cubicBezTo>
                  <a:cubicBezTo>
                    <a:pt x="1134731" y="503747"/>
                    <a:pt x="1143945" y="515263"/>
                    <a:pt x="1157765" y="519870"/>
                  </a:cubicBezTo>
                  <a:cubicBezTo>
                    <a:pt x="1157913" y="522694"/>
                    <a:pt x="1157393" y="526037"/>
                    <a:pt x="1162074" y="525220"/>
                  </a:cubicBezTo>
                  <a:lnTo>
                    <a:pt x="1161554" y="524997"/>
                  </a:lnTo>
                  <a:cubicBezTo>
                    <a:pt x="1189863" y="649377"/>
                    <a:pt x="1211633" y="774872"/>
                    <a:pt x="1223893" y="901853"/>
                  </a:cubicBezTo>
                  <a:cubicBezTo>
                    <a:pt x="1232214" y="988339"/>
                    <a:pt x="1237044" y="1075049"/>
                    <a:pt x="1238679" y="1161907"/>
                  </a:cubicBezTo>
                  <a:cubicBezTo>
                    <a:pt x="1239199" y="1191330"/>
                    <a:pt x="1225602" y="1213101"/>
                    <a:pt x="1205689" y="1231527"/>
                  </a:cubicBezTo>
                  <a:cubicBezTo>
                    <a:pt x="1106497" y="1323141"/>
                    <a:pt x="1000469" y="1406209"/>
                    <a:pt x="887903" y="1480808"/>
                  </a:cubicBezTo>
                  <a:cubicBezTo>
                    <a:pt x="861749" y="1498120"/>
                    <a:pt x="834629" y="1502132"/>
                    <a:pt x="802382" y="1492324"/>
                  </a:cubicBezTo>
                  <a:cubicBezTo>
                    <a:pt x="616332" y="1435558"/>
                    <a:pt x="436969" y="1363040"/>
                    <a:pt x="265482" y="1271130"/>
                  </a:cubicBezTo>
                  <a:cubicBezTo>
                    <a:pt x="238733" y="1256641"/>
                    <a:pt x="220232" y="1238214"/>
                    <a:pt x="214288" y="1208048"/>
                  </a:cubicBezTo>
                  <a:close/>
                </a:path>
              </a:pathLst>
            </a:custGeom>
            <a:solidFill>
              <a:schemeClr val="accent4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30">
              <a:extLst>
                <a:ext uri="{FF2B5EF4-FFF2-40B4-BE49-F238E27FC236}">
                  <a16:creationId xmlns:a16="http://schemas.microsoft.com/office/drawing/2014/main" id="{9175872F-966C-499A-BE49-E3B901EB092A}"/>
                </a:ext>
              </a:extLst>
            </p:cNvPr>
            <p:cNvSpPr/>
            <p:nvPr/>
          </p:nvSpPr>
          <p:spPr>
            <a:xfrm>
              <a:off x="6803698" y="1473435"/>
              <a:ext cx="1397998" cy="1355804"/>
            </a:xfrm>
            <a:custGeom>
              <a:avLst/>
              <a:gdLst>
                <a:gd name="connsiteX0" fmla="*/ 1209049 w 1397998"/>
                <a:gd name="connsiteY0" fmla="*/ 1020261 h 1355804"/>
                <a:gd name="connsiteX1" fmla="*/ 1170635 w 1397998"/>
                <a:gd name="connsiteY1" fmla="*/ 1040173 h 1355804"/>
                <a:gd name="connsiteX2" fmla="*/ 1107776 w 1397998"/>
                <a:gd name="connsiteY2" fmla="*/ 1029400 h 1355804"/>
                <a:gd name="connsiteX3" fmla="*/ 1072111 w 1397998"/>
                <a:gd name="connsiteY3" fmla="*/ 966392 h 1355804"/>
                <a:gd name="connsiteX4" fmla="*/ 1173533 w 1397998"/>
                <a:gd name="connsiteY4" fmla="*/ 642290 h 1355804"/>
                <a:gd name="connsiteX5" fmla="*/ 1177842 w 1397998"/>
                <a:gd name="connsiteY5" fmla="*/ 621486 h 1355804"/>
                <a:gd name="connsiteX6" fmla="*/ 1175762 w 1397998"/>
                <a:gd name="connsiteY6" fmla="*/ 612496 h 1355804"/>
                <a:gd name="connsiteX7" fmla="*/ 1056137 w 1397998"/>
                <a:gd name="connsiteY7" fmla="*/ 701063 h 1355804"/>
                <a:gd name="connsiteX8" fmla="*/ 629499 w 1397998"/>
                <a:gd name="connsiteY8" fmla="*/ 1017809 h 1355804"/>
                <a:gd name="connsiteX9" fmla="*/ 226341 w 1397998"/>
                <a:gd name="connsiteY9" fmla="*/ 1316648 h 1355804"/>
                <a:gd name="connsiteX10" fmla="*/ 153229 w 1397998"/>
                <a:gd name="connsiteY10" fmla="*/ 1353353 h 1355804"/>
                <a:gd name="connsiteX11" fmla="*/ 104338 w 1397998"/>
                <a:gd name="connsiteY11" fmla="*/ 1342208 h 1355804"/>
                <a:gd name="connsiteX12" fmla="*/ 98543 w 1397998"/>
                <a:gd name="connsiteY12" fmla="*/ 1290197 h 1355804"/>
                <a:gd name="connsiteX13" fmla="*/ 150703 w 1397998"/>
                <a:gd name="connsiteY13" fmla="*/ 1220577 h 1355804"/>
                <a:gd name="connsiteX14" fmla="*/ 533651 w 1397998"/>
                <a:gd name="connsiteY14" fmla="*/ 869429 h 1355804"/>
                <a:gd name="connsiteX15" fmla="*/ 541749 w 1397998"/>
                <a:gd name="connsiteY15" fmla="*/ 840229 h 1355804"/>
                <a:gd name="connsiteX16" fmla="*/ 505565 w 1397998"/>
                <a:gd name="connsiteY16" fmla="*/ 838520 h 1355804"/>
                <a:gd name="connsiteX17" fmla="*/ 330586 w 1397998"/>
                <a:gd name="connsiteY17" fmla="*/ 1008075 h 1355804"/>
                <a:gd name="connsiteX18" fmla="*/ 134802 w 1397998"/>
                <a:gd name="connsiteY18" fmla="*/ 1199401 h 1355804"/>
                <a:gd name="connsiteX19" fmla="*/ 52179 w 1397998"/>
                <a:gd name="connsiteY19" fmla="*/ 1250371 h 1355804"/>
                <a:gd name="connsiteX20" fmla="*/ 762 w 1397998"/>
                <a:gd name="connsiteY20" fmla="*/ 1201853 h 1355804"/>
                <a:gd name="connsiteX21" fmla="*/ 40811 w 1397998"/>
                <a:gd name="connsiteY21" fmla="*/ 1121979 h 1355804"/>
                <a:gd name="connsiteX22" fmla="*/ 402732 w 1397998"/>
                <a:gd name="connsiteY22" fmla="*/ 692890 h 1355804"/>
                <a:gd name="connsiteX23" fmla="*/ 802473 w 1397998"/>
                <a:gd name="connsiteY23" fmla="*/ 219071 h 1355804"/>
                <a:gd name="connsiteX24" fmla="*/ 810126 w 1397998"/>
                <a:gd name="connsiteY24" fmla="*/ 204062 h 1355804"/>
                <a:gd name="connsiteX25" fmla="*/ 623184 w 1397998"/>
                <a:gd name="connsiteY25" fmla="*/ 239578 h 1355804"/>
                <a:gd name="connsiteX26" fmla="*/ 458904 w 1397998"/>
                <a:gd name="connsiteY26" fmla="*/ 283713 h 1355804"/>
                <a:gd name="connsiteX27" fmla="*/ 401915 w 1397998"/>
                <a:gd name="connsiteY27" fmla="*/ 245968 h 1355804"/>
                <a:gd name="connsiteX28" fmla="*/ 396937 w 1397998"/>
                <a:gd name="connsiteY28" fmla="*/ 177091 h 1355804"/>
                <a:gd name="connsiteX29" fmla="*/ 419821 w 1397998"/>
                <a:gd name="connsiteY29" fmla="*/ 139271 h 1355804"/>
                <a:gd name="connsiteX30" fmla="*/ 640050 w 1397998"/>
                <a:gd name="connsiteY30" fmla="*/ 70320 h 1355804"/>
                <a:gd name="connsiteX31" fmla="*/ 1019209 w 1397998"/>
                <a:gd name="connsiteY31" fmla="*/ 1146 h 1355804"/>
                <a:gd name="connsiteX32" fmla="*/ 1108965 w 1397998"/>
                <a:gd name="connsiteY32" fmla="*/ 30123 h 1355804"/>
                <a:gd name="connsiteX33" fmla="*/ 1373775 w 1397998"/>
                <a:gd name="connsiteY33" fmla="*/ 325470 h 1355804"/>
                <a:gd name="connsiteX34" fmla="*/ 1395619 w 1397998"/>
                <a:gd name="connsiteY34" fmla="*/ 414780 h 1355804"/>
                <a:gd name="connsiteX35" fmla="*/ 1224355 w 1397998"/>
                <a:gd name="connsiteY35" fmla="*/ 989723 h 1355804"/>
                <a:gd name="connsiteX36" fmla="*/ 1209049 w 1397998"/>
                <a:gd name="connsiteY36" fmla="*/ 1020261 h 135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97998" h="1355804">
                  <a:moveTo>
                    <a:pt x="1209049" y="1020261"/>
                  </a:moveTo>
                  <a:cubicBezTo>
                    <a:pt x="1198052" y="1030291"/>
                    <a:pt x="1185347" y="1037127"/>
                    <a:pt x="1170635" y="1040173"/>
                  </a:cubicBezTo>
                  <a:cubicBezTo>
                    <a:pt x="1149682" y="1036607"/>
                    <a:pt x="1128655" y="1033338"/>
                    <a:pt x="1107776" y="1029400"/>
                  </a:cubicBezTo>
                  <a:cubicBezTo>
                    <a:pt x="1069883" y="1022193"/>
                    <a:pt x="1058069" y="1002280"/>
                    <a:pt x="1072111" y="966392"/>
                  </a:cubicBezTo>
                  <a:cubicBezTo>
                    <a:pt x="1113349" y="860662"/>
                    <a:pt x="1146190" y="752331"/>
                    <a:pt x="1173533" y="642290"/>
                  </a:cubicBezTo>
                  <a:cubicBezTo>
                    <a:pt x="1175242" y="635381"/>
                    <a:pt x="1176802" y="628471"/>
                    <a:pt x="1177842" y="621486"/>
                  </a:cubicBezTo>
                  <a:cubicBezTo>
                    <a:pt x="1178214" y="619257"/>
                    <a:pt x="1176802" y="616805"/>
                    <a:pt x="1175762" y="612496"/>
                  </a:cubicBezTo>
                  <a:cubicBezTo>
                    <a:pt x="1135119" y="642588"/>
                    <a:pt x="1095591" y="671788"/>
                    <a:pt x="1056137" y="701063"/>
                  </a:cubicBezTo>
                  <a:cubicBezTo>
                    <a:pt x="913924" y="806645"/>
                    <a:pt x="771712" y="912227"/>
                    <a:pt x="629499" y="1017809"/>
                  </a:cubicBezTo>
                  <a:cubicBezTo>
                    <a:pt x="495163" y="1117447"/>
                    <a:pt x="360678" y="1216936"/>
                    <a:pt x="226341" y="1316648"/>
                  </a:cubicBezTo>
                  <a:cubicBezTo>
                    <a:pt x="204051" y="1333217"/>
                    <a:pt x="180423" y="1347335"/>
                    <a:pt x="153229" y="1353353"/>
                  </a:cubicBezTo>
                  <a:cubicBezTo>
                    <a:pt x="135842" y="1357142"/>
                    <a:pt x="118605" y="1358554"/>
                    <a:pt x="104338" y="1342208"/>
                  </a:cubicBezTo>
                  <a:cubicBezTo>
                    <a:pt x="89776" y="1325490"/>
                    <a:pt x="91410" y="1308475"/>
                    <a:pt x="98543" y="1290197"/>
                  </a:cubicBezTo>
                  <a:cubicBezTo>
                    <a:pt x="109465" y="1262185"/>
                    <a:pt x="128932" y="1240489"/>
                    <a:pt x="150703" y="1220577"/>
                  </a:cubicBezTo>
                  <a:cubicBezTo>
                    <a:pt x="278426" y="1103627"/>
                    <a:pt x="406150" y="986677"/>
                    <a:pt x="533651" y="869429"/>
                  </a:cubicBezTo>
                  <a:cubicBezTo>
                    <a:pt x="541749" y="861999"/>
                    <a:pt x="555347" y="856872"/>
                    <a:pt x="541749" y="840229"/>
                  </a:cubicBezTo>
                  <a:cubicBezTo>
                    <a:pt x="528227" y="823660"/>
                    <a:pt x="516487" y="826780"/>
                    <a:pt x="505565" y="838520"/>
                  </a:cubicBezTo>
                  <a:cubicBezTo>
                    <a:pt x="450062" y="898109"/>
                    <a:pt x="388095" y="950938"/>
                    <a:pt x="330586" y="1008075"/>
                  </a:cubicBezTo>
                  <a:cubicBezTo>
                    <a:pt x="265870" y="1072420"/>
                    <a:pt x="199072" y="1134610"/>
                    <a:pt x="134802" y="1199401"/>
                  </a:cubicBezTo>
                  <a:cubicBezTo>
                    <a:pt x="111471" y="1222880"/>
                    <a:pt x="85763" y="1243239"/>
                    <a:pt x="52179" y="1250371"/>
                  </a:cubicBezTo>
                  <a:cubicBezTo>
                    <a:pt x="20229" y="1257207"/>
                    <a:pt x="-4736" y="1233951"/>
                    <a:pt x="762" y="1201853"/>
                  </a:cubicBezTo>
                  <a:cubicBezTo>
                    <a:pt x="5964" y="1171315"/>
                    <a:pt x="21047" y="1145458"/>
                    <a:pt x="40811" y="1121979"/>
                  </a:cubicBezTo>
                  <a:cubicBezTo>
                    <a:pt x="161476" y="978949"/>
                    <a:pt x="282067" y="835919"/>
                    <a:pt x="402732" y="692890"/>
                  </a:cubicBezTo>
                  <a:cubicBezTo>
                    <a:pt x="535954" y="534925"/>
                    <a:pt x="669251" y="377035"/>
                    <a:pt x="802473" y="219071"/>
                  </a:cubicBezTo>
                  <a:cubicBezTo>
                    <a:pt x="805742" y="215207"/>
                    <a:pt x="810943" y="212161"/>
                    <a:pt x="810126" y="204062"/>
                  </a:cubicBezTo>
                  <a:cubicBezTo>
                    <a:pt x="746970" y="212087"/>
                    <a:pt x="684854" y="224718"/>
                    <a:pt x="623184" y="239578"/>
                  </a:cubicBezTo>
                  <a:cubicBezTo>
                    <a:pt x="568052" y="252804"/>
                    <a:pt x="513589" y="268704"/>
                    <a:pt x="458904" y="283713"/>
                  </a:cubicBezTo>
                  <a:cubicBezTo>
                    <a:pt x="424577" y="293075"/>
                    <a:pt x="407339" y="282004"/>
                    <a:pt x="401915" y="245968"/>
                  </a:cubicBezTo>
                  <a:cubicBezTo>
                    <a:pt x="398497" y="223157"/>
                    <a:pt x="395525" y="200273"/>
                    <a:pt x="396937" y="177091"/>
                  </a:cubicBezTo>
                  <a:cubicBezTo>
                    <a:pt x="407413" y="166168"/>
                    <a:pt x="413803" y="152869"/>
                    <a:pt x="419821" y="139271"/>
                  </a:cubicBezTo>
                  <a:cubicBezTo>
                    <a:pt x="490556" y="107693"/>
                    <a:pt x="565600" y="89638"/>
                    <a:pt x="640050" y="70320"/>
                  </a:cubicBezTo>
                  <a:cubicBezTo>
                    <a:pt x="764653" y="37925"/>
                    <a:pt x="891560" y="17566"/>
                    <a:pt x="1019209" y="1146"/>
                  </a:cubicBezTo>
                  <a:cubicBezTo>
                    <a:pt x="1054502" y="-3387"/>
                    <a:pt x="1083405" y="5381"/>
                    <a:pt x="1108965" y="30123"/>
                  </a:cubicBezTo>
                  <a:cubicBezTo>
                    <a:pt x="1204145" y="122405"/>
                    <a:pt x="1292786" y="220483"/>
                    <a:pt x="1373775" y="325470"/>
                  </a:cubicBezTo>
                  <a:cubicBezTo>
                    <a:pt x="1394133" y="351847"/>
                    <a:pt x="1402529" y="380156"/>
                    <a:pt x="1395619" y="414780"/>
                  </a:cubicBezTo>
                  <a:cubicBezTo>
                    <a:pt x="1356017" y="611678"/>
                    <a:pt x="1301628" y="804044"/>
                    <a:pt x="1224355" y="989723"/>
                  </a:cubicBezTo>
                  <a:cubicBezTo>
                    <a:pt x="1219897" y="1000051"/>
                    <a:pt x="1214175" y="1010007"/>
                    <a:pt x="1209049" y="1020261"/>
                  </a:cubicBezTo>
                  <a:close/>
                </a:path>
              </a:pathLst>
            </a:custGeom>
            <a:solidFill>
              <a:schemeClr val="accent1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30">
              <a:extLst>
                <a:ext uri="{FF2B5EF4-FFF2-40B4-BE49-F238E27FC236}">
                  <a16:creationId xmlns:a16="http://schemas.microsoft.com/office/drawing/2014/main" id="{AE83ABC1-812A-4376-9038-40F61590764B}"/>
                </a:ext>
              </a:extLst>
            </p:cNvPr>
            <p:cNvSpPr/>
            <p:nvPr/>
          </p:nvSpPr>
          <p:spPr>
            <a:xfrm>
              <a:off x="4972386" y="823201"/>
              <a:ext cx="1122721" cy="1660338"/>
            </a:xfrm>
            <a:custGeom>
              <a:avLst/>
              <a:gdLst>
                <a:gd name="connsiteX0" fmla="*/ 1122573 w 1122721"/>
                <a:gd name="connsiteY0" fmla="*/ 472017 h 1660338"/>
                <a:gd name="connsiteX1" fmla="*/ 1122722 w 1122721"/>
                <a:gd name="connsiteY1" fmla="*/ 501068 h 1660338"/>
                <a:gd name="connsiteX2" fmla="*/ 1073460 w 1122721"/>
                <a:gd name="connsiteY2" fmla="*/ 572992 h 1660338"/>
                <a:gd name="connsiteX3" fmla="*/ 1012830 w 1122721"/>
                <a:gd name="connsiteY3" fmla="*/ 564967 h 1660338"/>
                <a:gd name="connsiteX4" fmla="*/ 824774 w 1122721"/>
                <a:gd name="connsiteY4" fmla="*/ 372750 h 1660338"/>
                <a:gd name="connsiteX5" fmla="*/ 748912 w 1122721"/>
                <a:gd name="connsiteY5" fmla="*/ 304987 h 1660338"/>
                <a:gd name="connsiteX6" fmla="*/ 792601 w 1122721"/>
                <a:gd name="connsiteY6" fmla="*/ 578787 h 1660338"/>
                <a:gd name="connsiteX7" fmla="*/ 829009 w 1122721"/>
                <a:gd name="connsiteY7" fmla="*/ 820489 h 1660338"/>
                <a:gd name="connsiteX8" fmla="*/ 888821 w 1122721"/>
                <a:gd name="connsiteY8" fmla="*/ 1175129 h 1660338"/>
                <a:gd name="connsiteX9" fmla="*/ 936523 w 1122721"/>
                <a:gd name="connsiteY9" fmla="*/ 1473671 h 1660338"/>
                <a:gd name="connsiteX10" fmla="*/ 940386 w 1122721"/>
                <a:gd name="connsiteY10" fmla="*/ 1580665 h 1660338"/>
                <a:gd name="connsiteX11" fmla="*/ 906357 w 1122721"/>
                <a:gd name="connsiteY11" fmla="*/ 1620490 h 1660338"/>
                <a:gd name="connsiteX12" fmla="*/ 859175 w 1122721"/>
                <a:gd name="connsiteY12" fmla="*/ 1597680 h 1660338"/>
                <a:gd name="connsiteX13" fmla="*/ 827003 w 1122721"/>
                <a:gd name="connsiteY13" fmla="*/ 1531329 h 1660338"/>
                <a:gd name="connsiteX14" fmla="*/ 688951 w 1122721"/>
                <a:gd name="connsiteY14" fmla="*/ 1016198 h 1660338"/>
                <a:gd name="connsiteX15" fmla="*/ 657299 w 1122721"/>
                <a:gd name="connsiteY15" fmla="*/ 997029 h 1660338"/>
                <a:gd name="connsiteX16" fmla="*/ 647342 w 1122721"/>
                <a:gd name="connsiteY16" fmla="*/ 1019616 h 1660338"/>
                <a:gd name="connsiteX17" fmla="*/ 744900 w 1122721"/>
                <a:gd name="connsiteY17" fmla="*/ 1353972 h 1660338"/>
                <a:gd name="connsiteX18" fmla="*/ 799363 w 1122721"/>
                <a:gd name="connsiteY18" fmla="*/ 1532815 h 1660338"/>
                <a:gd name="connsiteX19" fmla="*/ 806719 w 1122721"/>
                <a:gd name="connsiteY19" fmla="*/ 1622125 h 1660338"/>
                <a:gd name="connsiteX20" fmla="*/ 737098 w 1122721"/>
                <a:gd name="connsiteY20" fmla="*/ 1648279 h 1660338"/>
                <a:gd name="connsiteX21" fmla="*/ 691180 w 1122721"/>
                <a:gd name="connsiteY21" fmla="*/ 1583934 h 1660338"/>
                <a:gd name="connsiteX22" fmla="*/ 494951 w 1122721"/>
                <a:gd name="connsiteY22" fmla="*/ 1104543 h 1660338"/>
                <a:gd name="connsiteX23" fmla="*/ 236011 w 1122721"/>
                <a:gd name="connsiteY23" fmla="*/ 472091 h 1660338"/>
                <a:gd name="connsiteX24" fmla="*/ 229918 w 1122721"/>
                <a:gd name="connsiteY24" fmla="*/ 463472 h 1660338"/>
                <a:gd name="connsiteX25" fmla="*/ 178353 w 1122721"/>
                <a:gd name="connsiteY25" fmla="*/ 646253 h 1660338"/>
                <a:gd name="connsiteX26" fmla="*/ 140980 w 1122721"/>
                <a:gd name="connsiteY26" fmla="*/ 825764 h 1660338"/>
                <a:gd name="connsiteX27" fmla="*/ 85477 w 1122721"/>
                <a:gd name="connsiteY27" fmla="*/ 858680 h 1660338"/>
                <a:gd name="connsiteX28" fmla="*/ 21726 w 1122721"/>
                <a:gd name="connsiteY28" fmla="*/ 832600 h 1660338"/>
                <a:gd name="connsiteX29" fmla="*/ 328 w 1122721"/>
                <a:gd name="connsiteY29" fmla="*/ 793592 h 1660338"/>
                <a:gd name="connsiteX30" fmla="*/ 19274 w 1122721"/>
                <a:gd name="connsiteY30" fmla="*/ 646624 h 1660338"/>
                <a:gd name="connsiteX31" fmla="*/ 145735 w 1122721"/>
                <a:gd name="connsiteY31" fmla="*/ 180681 h 1660338"/>
                <a:gd name="connsiteX32" fmla="*/ 211789 w 1122721"/>
                <a:gd name="connsiteY32" fmla="*/ 113290 h 1660338"/>
                <a:gd name="connsiteX33" fmla="*/ 588645 w 1122721"/>
                <a:gd name="connsiteY33" fmla="*/ 2730 h 1660338"/>
                <a:gd name="connsiteX34" fmla="*/ 673051 w 1122721"/>
                <a:gd name="connsiteY34" fmla="*/ 21900 h 1660338"/>
                <a:gd name="connsiteX35" fmla="*/ 1102437 w 1122721"/>
                <a:gd name="connsiteY35" fmla="*/ 437912 h 1660338"/>
                <a:gd name="connsiteX36" fmla="*/ 1122573 w 1122721"/>
                <a:gd name="connsiteY36" fmla="*/ 472017 h 166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22721" h="1660338">
                  <a:moveTo>
                    <a:pt x="1122573" y="472017"/>
                  </a:moveTo>
                  <a:cubicBezTo>
                    <a:pt x="1122647" y="481676"/>
                    <a:pt x="1122647" y="491409"/>
                    <a:pt x="1122722" y="501068"/>
                  </a:cubicBezTo>
                  <a:cubicBezTo>
                    <a:pt x="1112765" y="529451"/>
                    <a:pt x="1092629" y="551222"/>
                    <a:pt x="1073460" y="572992"/>
                  </a:cubicBezTo>
                  <a:cubicBezTo>
                    <a:pt x="1055107" y="593796"/>
                    <a:pt x="1035566" y="590675"/>
                    <a:pt x="1012830" y="564967"/>
                  </a:cubicBezTo>
                  <a:cubicBezTo>
                    <a:pt x="953315" y="497799"/>
                    <a:pt x="891125" y="433306"/>
                    <a:pt x="824774" y="372750"/>
                  </a:cubicBezTo>
                  <a:cubicBezTo>
                    <a:pt x="801443" y="351426"/>
                    <a:pt x="777592" y="330621"/>
                    <a:pt x="748912" y="304987"/>
                  </a:cubicBezTo>
                  <a:cubicBezTo>
                    <a:pt x="764218" y="400984"/>
                    <a:pt x="778484" y="489923"/>
                    <a:pt x="792601" y="578787"/>
                  </a:cubicBezTo>
                  <a:cubicBezTo>
                    <a:pt x="805381" y="659256"/>
                    <a:pt x="817566" y="739798"/>
                    <a:pt x="829009" y="820489"/>
                  </a:cubicBezTo>
                  <a:cubicBezTo>
                    <a:pt x="845801" y="939148"/>
                    <a:pt x="870692" y="1056618"/>
                    <a:pt x="888821" y="1175129"/>
                  </a:cubicBezTo>
                  <a:cubicBezTo>
                    <a:pt x="904053" y="1274766"/>
                    <a:pt x="923743" y="1373587"/>
                    <a:pt x="936523" y="1473671"/>
                  </a:cubicBezTo>
                  <a:cubicBezTo>
                    <a:pt x="941129" y="1509558"/>
                    <a:pt x="950194" y="1544480"/>
                    <a:pt x="940386" y="1580665"/>
                  </a:cubicBezTo>
                  <a:cubicBezTo>
                    <a:pt x="935334" y="1599388"/>
                    <a:pt x="928127" y="1615660"/>
                    <a:pt x="906357" y="1620490"/>
                  </a:cubicBezTo>
                  <a:cubicBezTo>
                    <a:pt x="884215" y="1625320"/>
                    <a:pt x="871212" y="1612540"/>
                    <a:pt x="859175" y="1597680"/>
                  </a:cubicBezTo>
                  <a:cubicBezTo>
                    <a:pt x="843423" y="1578064"/>
                    <a:pt x="833541" y="1555625"/>
                    <a:pt x="827003" y="1531329"/>
                  </a:cubicBezTo>
                  <a:cubicBezTo>
                    <a:pt x="781010" y="1359619"/>
                    <a:pt x="734572" y="1187983"/>
                    <a:pt x="688951" y="1016198"/>
                  </a:cubicBezTo>
                  <a:cubicBezTo>
                    <a:pt x="684047" y="997697"/>
                    <a:pt x="678920" y="989970"/>
                    <a:pt x="657299" y="997029"/>
                  </a:cubicBezTo>
                  <a:cubicBezTo>
                    <a:pt x="640953" y="1002378"/>
                    <a:pt x="643182" y="1004979"/>
                    <a:pt x="647342" y="1019616"/>
                  </a:cubicBezTo>
                  <a:cubicBezTo>
                    <a:pt x="678995" y="1131291"/>
                    <a:pt x="715402" y="1241554"/>
                    <a:pt x="744900" y="1353972"/>
                  </a:cubicBezTo>
                  <a:cubicBezTo>
                    <a:pt x="760652" y="1413933"/>
                    <a:pt x="780639" y="1473374"/>
                    <a:pt x="799363" y="1532815"/>
                  </a:cubicBezTo>
                  <a:cubicBezTo>
                    <a:pt x="808502" y="1561941"/>
                    <a:pt x="812291" y="1591810"/>
                    <a:pt x="806719" y="1622125"/>
                  </a:cubicBezTo>
                  <a:cubicBezTo>
                    <a:pt x="799809" y="1659572"/>
                    <a:pt x="767116" y="1671906"/>
                    <a:pt x="737098" y="1648279"/>
                  </a:cubicBezTo>
                  <a:cubicBezTo>
                    <a:pt x="715625" y="1631412"/>
                    <a:pt x="701360" y="1608676"/>
                    <a:pt x="691180" y="1583934"/>
                  </a:cubicBezTo>
                  <a:cubicBezTo>
                    <a:pt x="625498" y="1424261"/>
                    <a:pt x="560336" y="1264364"/>
                    <a:pt x="494951" y="1104543"/>
                  </a:cubicBezTo>
                  <a:cubicBezTo>
                    <a:pt x="408687" y="893676"/>
                    <a:pt x="322423" y="682883"/>
                    <a:pt x="236011" y="472091"/>
                  </a:cubicBezTo>
                  <a:cubicBezTo>
                    <a:pt x="235120" y="470010"/>
                    <a:pt x="233336" y="468227"/>
                    <a:pt x="229918" y="463472"/>
                  </a:cubicBezTo>
                  <a:cubicBezTo>
                    <a:pt x="208742" y="525216"/>
                    <a:pt x="192396" y="585474"/>
                    <a:pt x="178353" y="646253"/>
                  </a:cubicBezTo>
                  <a:cubicBezTo>
                    <a:pt x="164608" y="705768"/>
                    <a:pt x="153314" y="765878"/>
                    <a:pt x="140980" y="825764"/>
                  </a:cubicBezTo>
                  <a:cubicBezTo>
                    <a:pt x="134293" y="858011"/>
                    <a:pt x="115569" y="869602"/>
                    <a:pt x="85477" y="858680"/>
                  </a:cubicBezTo>
                  <a:cubicBezTo>
                    <a:pt x="63930" y="850878"/>
                    <a:pt x="42977" y="841368"/>
                    <a:pt x="21726" y="832600"/>
                  </a:cubicBezTo>
                  <a:cubicBezTo>
                    <a:pt x="14593" y="819597"/>
                    <a:pt x="7461" y="806595"/>
                    <a:pt x="328" y="793592"/>
                  </a:cubicBezTo>
                  <a:cubicBezTo>
                    <a:pt x="-2199" y="743513"/>
                    <a:pt x="10433" y="695143"/>
                    <a:pt x="19274" y="646624"/>
                  </a:cubicBezTo>
                  <a:cubicBezTo>
                    <a:pt x="48178" y="487768"/>
                    <a:pt x="93055" y="333222"/>
                    <a:pt x="145735" y="180681"/>
                  </a:cubicBezTo>
                  <a:cubicBezTo>
                    <a:pt x="157475" y="146726"/>
                    <a:pt x="179245" y="125476"/>
                    <a:pt x="211789" y="113290"/>
                  </a:cubicBezTo>
                  <a:cubicBezTo>
                    <a:pt x="334757" y="67446"/>
                    <a:pt x="460252" y="29999"/>
                    <a:pt x="588645" y="2730"/>
                  </a:cubicBezTo>
                  <a:cubicBezTo>
                    <a:pt x="619479" y="-3808"/>
                    <a:pt x="646674" y="947"/>
                    <a:pt x="673051" y="21900"/>
                  </a:cubicBezTo>
                  <a:cubicBezTo>
                    <a:pt x="829678" y="146726"/>
                    <a:pt x="974268" y="283812"/>
                    <a:pt x="1102437" y="437912"/>
                  </a:cubicBezTo>
                  <a:cubicBezTo>
                    <a:pt x="1111056" y="448240"/>
                    <a:pt x="1118486" y="459088"/>
                    <a:pt x="1122573" y="472017"/>
                  </a:cubicBezTo>
                  <a:close/>
                </a:path>
              </a:pathLst>
            </a:custGeom>
            <a:solidFill>
              <a:schemeClr val="accent4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30">
              <a:extLst>
                <a:ext uri="{FF2B5EF4-FFF2-40B4-BE49-F238E27FC236}">
                  <a16:creationId xmlns:a16="http://schemas.microsoft.com/office/drawing/2014/main" id="{253602C9-B638-4FC7-ACA8-1451A839579E}"/>
                </a:ext>
              </a:extLst>
            </p:cNvPr>
            <p:cNvSpPr/>
            <p:nvPr/>
          </p:nvSpPr>
          <p:spPr>
            <a:xfrm>
              <a:off x="3844871" y="5630361"/>
              <a:ext cx="777959" cy="804317"/>
            </a:xfrm>
            <a:custGeom>
              <a:avLst/>
              <a:gdLst>
                <a:gd name="connsiteX0" fmla="*/ 777958 w 777959"/>
                <a:gd name="connsiteY0" fmla="*/ 394202 h 804317"/>
                <a:gd name="connsiteX1" fmla="*/ 465521 w 777959"/>
                <a:gd name="connsiteY1" fmla="*/ 796320 h 804317"/>
                <a:gd name="connsiteX2" fmla="*/ 12358 w 777959"/>
                <a:gd name="connsiteY2" fmla="*/ 504168 h 804317"/>
                <a:gd name="connsiteX3" fmla="*/ 143426 w 777959"/>
                <a:gd name="connsiteY3" fmla="*/ 101455 h 804317"/>
                <a:gd name="connsiteX4" fmla="*/ 543463 w 777959"/>
                <a:gd name="connsiteY4" fmla="*/ 28120 h 804317"/>
                <a:gd name="connsiteX5" fmla="*/ 777958 w 777959"/>
                <a:gd name="connsiteY5" fmla="*/ 394202 h 80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959" h="804317">
                  <a:moveTo>
                    <a:pt x="777958" y="394202"/>
                  </a:moveTo>
                  <a:cubicBezTo>
                    <a:pt x="777512" y="589763"/>
                    <a:pt x="644959" y="758055"/>
                    <a:pt x="465521" y="796320"/>
                  </a:cubicBezTo>
                  <a:cubicBezTo>
                    <a:pt x="259187" y="840306"/>
                    <a:pt x="56419" y="697276"/>
                    <a:pt x="12358" y="504168"/>
                  </a:cubicBezTo>
                  <a:cubicBezTo>
                    <a:pt x="-24049" y="344643"/>
                    <a:pt x="20086" y="207483"/>
                    <a:pt x="143426" y="101455"/>
                  </a:cubicBezTo>
                  <a:cubicBezTo>
                    <a:pt x="260524" y="703"/>
                    <a:pt x="396719" y="-27532"/>
                    <a:pt x="543463" y="28120"/>
                  </a:cubicBezTo>
                  <a:cubicBezTo>
                    <a:pt x="688797" y="83251"/>
                    <a:pt x="778330" y="226727"/>
                    <a:pt x="777958" y="394202"/>
                  </a:cubicBezTo>
                  <a:close/>
                </a:path>
              </a:pathLst>
            </a:custGeom>
            <a:solidFill>
              <a:schemeClr val="accent6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30">
              <a:extLst>
                <a:ext uri="{FF2B5EF4-FFF2-40B4-BE49-F238E27FC236}">
                  <a16:creationId xmlns:a16="http://schemas.microsoft.com/office/drawing/2014/main" id="{605026D8-6E50-40F0-AEA6-C27BF80E5F2F}"/>
                </a:ext>
              </a:extLst>
            </p:cNvPr>
            <p:cNvSpPr/>
            <p:nvPr/>
          </p:nvSpPr>
          <p:spPr>
            <a:xfrm>
              <a:off x="6540726" y="-19"/>
              <a:ext cx="774104" cy="808050"/>
            </a:xfrm>
            <a:custGeom>
              <a:avLst/>
              <a:gdLst>
                <a:gd name="connsiteX0" fmla="*/ 773887 w 774104"/>
                <a:gd name="connsiteY0" fmla="*/ 391364 h 808050"/>
                <a:gd name="connsiteX1" fmla="*/ 373998 w 774104"/>
                <a:gd name="connsiteY1" fmla="*/ 808045 h 808050"/>
                <a:gd name="connsiteX2" fmla="*/ 30875 w 774104"/>
                <a:gd name="connsiteY2" fmla="*/ 560177 h 808050"/>
                <a:gd name="connsiteX3" fmla="*/ 204591 w 774104"/>
                <a:gd name="connsiteY3" fmla="*/ 46012 h 808050"/>
                <a:gd name="connsiteX4" fmla="*/ 768314 w 774104"/>
                <a:gd name="connsiteY4" fmla="*/ 324419 h 808050"/>
                <a:gd name="connsiteX5" fmla="*/ 773887 w 774104"/>
                <a:gd name="connsiteY5" fmla="*/ 391364 h 8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4104" h="808050">
                  <a:moveTo>
                    <a:pt x="773887" y="391364"/>
                  </a:moveTo>
                  <a:cubicBezTo>
                    <a:pt x="773515" y="618726"/>
                    <a:pt x="588728" y="809234"/>
                    <a:pt x="373998" y="808045"/>
                  </a:cubicBezTo>
                  <a:cubicBezTo>
                    <a:pt x="224207" y="807228"/>
                    <a:pt x="91653" y="711454"/>
                    <a:pt x="30875" y="560177"/>
                  </a:cubicBezTo>
                  <a:cubicBezTo>
                    <a:pt x="-47439" y="365210"/>
                    <a:pt x="27828" y="142455"/>
                    <a:pt x="204591" y="46012"/>
                  </a:cubicBezTo>
                  <a:cubicBezTo>
                    <a:pt x="434925" y="-79631"/>
                    <a:pt x="727300" y="64811"/>
                    <a:pt x="768314" y="324419"/>
                  </a:cubicBezTo>
                  <a:cubicBezTo>
                    <a:pt x="772104" y="348195"/>
                    <a:pt x="774927" y="371897"/>
                    <a:pt x="773887" y="391364"/>
                  </a:cubicBezTo>
                  <a:close/>
                </a:path>
              </a:pathLst>
            </a:custGeom>
            <a:solidFill>
              <a:schemeClr val="accent6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30">
              <a:extLst>
                <a:ext uri="{FF2B5EF4-FFF2-40B4-BE49-F238E27FC236}">
                  <a16:creationId xmlns:a16="http://schemas.microsoft.com/office/drawing/2014/main" id="{92E538A9-1389-4FBD-932C-B60C8DF0D8C8}"/>
                </a:ext>
              </a:extLst>
            </p:cNvPr>
            <p:cNvSpPr/>
            <p:nvPr/>
          </p:nvSpPr>
          <p:spPr>
            <a:xfrm>
              <a:off x="7625860" y="5595395"/>
              <a:ext cx="778379" cy="801349"/>
            </a:xfrm>
            <a:custGeom>
              <a:avLst/>
              <a:gdLst>
                <a:gd name="connsiteX0" fmla="*/ 0 w 778379"/>
                <a:gd name="connsiteY0" fmla="*/ 390086 h 801349"/>
                <a:gd name="connsiteX1" fmla="*/ 372472 w 778379"/>
                <a:gd name="connsiteY1" fmla="*/ 5 h 801349"/>
                <a:gd name="connsiteX2" fmla="*/ 778379 w 778379"/>
                <a:gd name="connsiteY2" fmla="*/ 407992 h 801349"/>
                <a:gd name="connsiteX3" fmla="*/ 391270 w 778379"/>
                <a:gd name="connsiteY3" fmla="*/ 801343 h 801349"/>
                <a:gd name="connsiteX4" fmla="*/ 0 w 778379"/>
                <a:gd name="connsiteY4" fmla="*/ 390086 h 80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379" h="801349">
                  <a:moveTo>
                    <a:pt x="0" y="390086"/>
                  </a:moveTo>
                  <a:cubicBezTo>
                    <a:pt x="297" y="169040"/>
                    <a:pt x="162645" y="-1036"/>
                    <a:pt x="372472" y="5"/>
                  </a:cubicBezTo>
                  <a:cubicBezTo>
                    <a:pt x="596119" y="1045"/>
                    <a:pt x="778082" y="185089"/>
                    <a:pt x="778379" y="407992"/>
                  </a:cubicBezTo>
                  <a:cubicBezTo>
                    <a:pt x="778677" y="631416"/>
                    <a:pt x="589060" y="802532"/>
                    <a:pt x="391270" y="801343"/>
                  </a:cubicBezTo>
                  <a:cubicBezTo>
                    <a:pt x="174534" y="800006"/>
                    <a:pt x="-297" y="617373"/>
                    <a:pt x="0" y="390086"/>
                  </a:cubicBezTo>
                  <a:close/>
                </a:path>
              </a:pathLst>
            </a:custGeom>
            <a:solidFill>
              <a:schemeClr val="accent4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30">
              <a:extLst>
                <a:ext uri="{FF2B5EF4-FFF2-40B4-BE49-F238E27FC236}">
                  <a16:creationId xmlns:a16="http://schemas.microsoft.com/office/drawing/2014/main" id="{451560A7-E83E-452F-A861-774C5B66B33F}"/>
                </a:ext>
              </a:extLst>
            </p:cNvPr>
            <p:cNvSpPr/>
            <p:nvPr/>
          </p:nvSpPr>
          <p:spPr>
            <a:xfrm>
              <a:off x="2640971" y="2518290"/>
              <a:ext cx="789623" cy="790492"/>
            </a:xfrm>
            <a:custGeom>
              <a:avLst/>
              <a:gdLst>
                <a:gd name="connsiteX0" fmla="*/ 789621 w 789623"/>
                <a:gd name="connsiteY0" fmla="*/ 400929 h 790492"/>
                <a:gd name="connsiteX1" fmla="*/ 390029 w 789623"/>
                <a:gd name="connsiteY1" fmla="*/ 790491 h 790492"/>
                <a:gd name="connsiteX2" fmla="*/ 22 w 789623"/>
                <a:gd name="connsiteY2" fmla="*/ 399741 h 790492"/>
                <a:gd name="connsiteX3" fmla="*/ 382153 w 789623"/>
                <a:gd name="connsiteY3" fmla="*/ 0 h 790492"/>
                <a:gd name="connsiteX4" fmla="*/ 789621 w 789623"/>
                <a:gd name="connsiteY4" fmla="*/ 400929 h 7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623" h="790492">
                  <a:moveTo>
                    <a:pt x="789621" y="400929"/>
                  </a:moveTo>
                  <a:cubicBezTo>
                    <a:pt x="790439" y="614842"/>
                    <a:pt x="610853" y="789970"/>
                    <a:pt x="390029" y="790491"/>
                  </a:cubicBezTo>
                  <a:cubicBezTo>
                    <a:pt x="173367" y="791085"/>
                    <a:pt x="-2281" y="617294"/>
                    <a:pt x="22" y="399741"/>
                  </a:cubicBezTo>
                  <a:cubicBezTo>
                    <a:pt x="2772" y="141618"/>
                    <a:pt x="201007" y="0"/>
                    <a:pt x="382153" y="0"/>
                  </a:cubicBezTo>
                  <a:cubicBezTo>
                    <a:pt x="602234" y="0"/>
                    <a:pt x="788730" y="183152"/>
                    <a:pt x="789621" y="400929"/>
                  </a:cubicBezTo>
                  <a:close/>
                </a:path>
              </a:pathLst>
            </a:custGeom>
            <a:solidFill>
              <a:schemeClr val="accent2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30">
              <a:extLst>
                <a:ext uri="{FF2B5EF4-FFF2-40B4-BE49-F238E27FC236}">
                  <a16:creationId xmlns:a16="http://schemas.microsoft.com/office/drawing/2014/main" id="{6606F1B6-90A6-4029-93BD-F55469FFD087}"/>
                </a:ext>
              </a:extLst>
            </p:cNvPr>
            <p:cNvSpPr/>
            <p:nvPr/>
          </p:nvSpPr>
          <p:spPr>
            <a:xfrm>
              <a:off x="3387626" y="948946"/>
              <a:ext cx="781407" cy="797227"/>
            </a:xfrm>
            <a:custGeom>
              <a:avLst/>
              <a:gdLst>
                <a:gd name="connsiteX0" fmla="*/ 20 w 781407"/>
                <a:gd name="connsiteY0" fmla="*/ 393231 h 797227"/>
                <a:gd name="connsiteX1" fmla="*/ 390845 w 781407"/>
                <a:gd name="connsiteY1" fmla="*/ 29 h 797227"/>
                <a:gd name="connsiteX2" fmla="*/ 781372 w 781407"/>
                <a:gd name="connsiteY2" fmla="*/ 425106 h 797227"/>
                <a:gd name="connsiteX3" fmla="*/ 397086 w 781407"/>
                <a:gd name="connsiteY3" fmla="*/ 797206 h 797227"/>
                <a:gd name="connsiteX4" fmla="*/ 20 w 781407"/>
                <a:gd name="connsiteY4" fmla="*/ 393231 h 79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407" h="797227">
                  <a:moveTo>
                    <a:pt x="20" y="393231"/>
                  </a:moveTo>
                  <a:cubicBezTo>
                    <a:pt x="466" y="181621"/>
                    <a:pt x="177675" y="-2646"/>
                    <a:pt x="390845" y="29"/>
                  </a:cubicBezTo>
                  <a:cubicBezTo>
                    <a:pt x="609587" y="2778"/>
                    <a:pt x="784270" y="192395"/>
                    <a:pt x="781372" y="425106"/>
                  </a:cubicBezTo>
                  <a:cubicBezTo>
                    <a:pt x="778771" y="637979"/>
                    <a:pt x="612114" y="799361"/>
                    <a:pt x="397086" y="797206"/>
                  </a:cubicBezTo>
                  <a:cubicBezTo>
                    <a:pt x="177898" y="794977"/>
                    <a:pt x="-2209" y="611676"/>
                    <a:pt x="20" y="393231"/>
                  </a:cubicBezTo>
                  <a:close/>
                </a:path>
              </a:pathLst>
            </a:custGeom>
            <a:solidFill>
              <a:schemeClr val="accent3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30">
              <a:extLst>
                <a:ext uri="{FF2B5EF4-FFF2-40B4-BE49-F238E27FC236}">
                  <a16:creationId xmlns:a16="http://schemas.microsoft.com/office/drawing/2014/main" id="{F12A7CCD-DC70-439E-86EC-02F8E129A205}"/>
                </a:ext>
              </a:extLst>
            </p:cNvPr>
            <p:cNvSpPr/>
            <p:nvPr/>
          </p:nvSpPr>
          <p:spPr>
            <a:xfrm>
              <a:off x="4830319" y="16866"/>
              <a:ext cx="773009" cy="806769"/>
            </a:xfrm>
            <a:custGeom>
              <a:avLst/>
              <a:gdLst>
                <a:gd name="connsiteX0" fmla="*/ 363366 w 773009"/>
                <a:gd name="connsiteY0" fmla="*/ 0 h 806769"/>
                <a:gd name="connsiteX1" fmla="*/ 768456 w 773009"/>
                <a:gd name="connsiteY1" fmla="*/ 336956 h 806769"/>
                <a:gd name="connsiteX2" fmla="*/ 669784 w 773009"/>
                <a:gd name="connsiteY2" fmla="*/ 681193 h 806769"/>
                <a:gd name="connsiteX3" fmla="*/ 181254 w 773009"/>
                <a:gd name="connsiteY3" fmla="*/ 736771 h 806769"/>
                <a:gd name="connsiteX4" fmla="*/ 193291 w 773009"/>
                <a:gd name="connsiteY4" fmla="*/ 52902 h 806769"/>
                <a:gd name="connsiteX5" fmla="*/ 363366 w 773009"/>
                <a:gd name="connsiteY5" fmla="*/ 0 h 80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3009" h="806769">
                  <a:moveTo>
                    <a:pt x="363366" y="0"/>
                  </a:moveTo>
                  <a:cubicBezTo>
                    <a:pt x="578914" y="297"/>
                    <a:pt x="743491" y="147488"/>
                    <a:pt x="768456" y="336956"/>
                  </a:cubicBezTo>
                  <a:cubicBezTo>
                    <a:pt x="785546" y="466686"/>
                    <a:pt x="754934" y="582298"/>
                    <a:pt x="669784" y="681193"/>
                  </a:cubicBezTo>
                  <a:cubicBezTo>
                    <a:pt x="545776" y="825338"/>
                    <a:pt x="342562" y="847479"/>
                    <a:pt x="181254" y="736771"/>
                  </a:cubicBezTo>
                  <a:cubicBezTo>
                    <a:pt x="-65352" y="567513"/>
                    <a:pt x="-59333" y="200910"/>
                    <a:pt x="193291" y="52902"/>
                  </a:cubicBezTo>
                  <a:cubicBezTo>
                    <a:pt x="253029" y="17981"/>
                    <a:pt x="318860" y="74"/>
                    <a:pt x="363366" y="0"/>
                  </a:cubicBezTo>
                  <a:close/>
                </a:path>
              </a:pathLst>
            </a:custGeom>
            <a:solidFill>
              <a:schemeClr val="accent4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30">
              <a:extLst>
                <a:ext uri="{FF2B5EF4-FFF2-40B4-BE49-F238E27FC236}">
                  <a16:creationId xmlns:a16="http://schemas.microsoft.com/office/drawing/2014/main" id="{B391CBEE-4AC6-4266-B1BF-B363EF127F63}"/>
                </a:ext>
              </a:extLst>
            </p:cNvPr>
            <p:cNvSpPr/>
            <p:nvPr/>
          </p:nvSpPr>
          <p:spPr>
            <a:xfrm>
              <a:off x="7993742" y="904737"/>
              <a:ext cx="779059" cy="796772"/>
            </a:xfrm>
            <a:custGeom>
              <a:avLst/>
              <a:gdLst>
                <a:gd name="connsiteX0" fmla="*/ 207 w 779059"/>
                <a:gd name="connsiteY0" fmla="*/ 402443 h 796772"/>
                <a:gd name="connsiteX1" fmla="*/ 411761 w 779059"/>
                <a:gd name="connsiteY1" fmla="*/ 400 h 796772"/>
                <a:gd name="connsiteX2" fmla="*/ 778883 w 779059"/>
                <a:gd name="connsiteY2" fmla="*/ 404152 h 796772"/>
                <a:gd name="connsiteX3" fmla="*/ 369632 w 779059"/>
                <a:gd name="connsiteY3" fmla="*/ 796760 h 796772"/>
                <a:gd name="connsiteX4" fmla="*/ 207 w 779059"/>
                <a:gd name="connsiteY4" fmla="*/ 402443 h 79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059" h="796772">
                  <a:moveTo>
                    <a:pt x="207" y="402443"/>
                  </a:moveTo>
                  <a:cubicBezTo>
                    <a:pt x="7340" y="170327"/>
                    <a:pt x="189155" y="-9631"/>
                    <a:pt x="411761" y="400"/>
                  </a:cubicBezTo>
                  <a:cubicBezTo>
                    <a:pt x="621291" y="9836"/>
                    <a:pt x="785199" y="193211"/>
                    <a:pt x="778883" y="404152"/>
                  </a:cubicBezTo>
                  <a:cubicBezTo>
                    <a:pt x="771751" y="642139"/>
                    <a:pt x="581317" y="798395"/>
                    <a:pt x="369632" y="796760"/>
                  </a:cubicBezTo>
                  <a:cubicBezTo>
                    <a:pt x="153267" y="795051"/>
                    <a:pt x="-6554" y="621038"/>
                    <a:pt x="207" y="402443"/>
                  </a:cubicBezTo>
                  <a:close/>
                </a:path>
              </a:pathLst>
            </a:custGeom>
            <a:solidFill>
              <a:schemeClr val="accent1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30">
              <a:extLst>
                <a:ext uri="{FF2B5EF4-FFF2-40B4-BE49-F238E27FC236}">
                  <a16:creationId xmlns:a16="http://schemas.microsoft.com/office/drawing/2014/main" id="{0836D125-7E0C-4026-B11C-1801A3C869AD}"/>
                </a:ext>
              </a:extLst>
            </p:cNvPr>
            <p:cNvSpPr/>
            <p:nvPr/>
          </p:nvSpPr>
          <p:spPr>
            <a:xfrm>
              <a:off x="8625656" y="4197720"/>
              <a:ext cx="787818" cy="791684"/>
            </a:xfrm>
            <a:custGeom>
              <a:avLst/>
              <a:gdLst>
                <a:gd name="connsiteX0" fmla="*/ 394540 w 787818"/>
                <a:gd name="connsiteY0" fmla="*/ 0 h 791684"/>
                <a:gd name="connsiteX1" fmla="*/ 787742 w 787818"/>
                <a:gd name="connsiteY1" fmla="*/ 397660 h 791684"/>
                <a:gd name="connsiteX2" fmla="*/ 401673 w 787818"/>
                <a:gd name="connsiteY2" fmla="*/ 791679 h 791684"/>
                <a:gd name="connsiteX3" fmla="*/ 1 w 787818"/>
                <a:gd name="connsiteY3" fmla="*/ 378119 h 791684"/>
                <a:gd name="connsiteX4" fmla="*/ 394540 w 787818"/>
                <a:gd name="connsiteY4" fmla="*/ 0 h 79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818" h="791684">
                  <a:moveTo>
                    <a:pt x="394540" y="0"/>
                  </a:moveTo>
                  <a:cubicBezTo>
                    <a:pt x="614472" y="223"/>
                    <a:pt x="792052" y="176466"/>
                    <a:pt x="787742" y="397660"/>
                  </a:cubicBezTo>
                  <a:cubicBezTo>
                    <a:pt x="783433" y="618409"/>
                    <a:pt x="620490" y="790490"/>
                    <a:pt x="401673" y="791679"/>
                  </a:cubicBezTo>
                  <a:cubicBezTo>
                    <a:pt x="183153" y="792868"/>
                    <a:pt x="-519" y="601691"/>
                    <a:pt x="1" y="378119"/>
                  </a:cubicBezTo>
                  <a:cubicBezTo>
                    <a:pt x="595" y="168961"/>
                    <a:pt x="177061" y="-223"/>
                    <a:pt x="394540" y="0"/>
                  </a:cubicBezTo>
                  <a:close/>
                </a:path>
              </a:pathLst>
            </a:custGeom>
            <a:solidFill>
              <a:schemeClr val="accent3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30">
              <a:extLst>
                <a:ext uri="{FF2B5EF4-FFF2-40B4-BE49-F238E27FC236}">
                  <a16:creationId xmlns:a16="http://schemas.microsoft.com/office/drawing/2014/main" id="{0467E3EC-F500-4619-A016-F4880C80B5A7}"/>
                </a:ext>
              </a:extLst>
            </p:cNvPr>
            <p:cNvSpPr/>
            <p:nvPr/>
          </p:nvSpPr>
          <p:spPr>
            <a:xfrm>
              <a:off x="2810622" y="4255369"/>
              <a:ext cx="786205" cy="788747"/>
            </a:xfrm>
            <a:custGeom>
              <a:avLst/>
              <a:gdLst>
                <a:gd name="connsiteX0" fmla="*/ 0 w 786204"/>
                <a:gd name="connsiteY0" fmla="*/ 395217 h 788747"/>
                <a:gd name="connsiteX1" fmla="*/ 397660 w 786204"/>
                <a:gd name="connsiteY1" fmla="*/ 9 h 788747"/>
                <a:gd name="connsiteX2" fmla="*/ 786181 w 786204"/>
                <a:gd name="connsiteY2" fmla="*/ 379762 h 788747"/>
                <a:gd name="connsiteX3" fmla="*/ 411406 w 786204"/>
                <a:gd name="connsiteY3" fmla="*/ 788493 h 788747"/>
                <a:gd name="connsiteX4" fmla="*/ 0 w 786204"/>
                <a:gd name="connsiteY4" fmla="*/ 395217 h 78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204" h="788747">
                  <a:moveTo>
                    <a:pt x="0" y="395217"/>
                  </a:moveTo>
                  <a:cubicBezTo>
                    <a:pt x="1784" y="169936"/>
                    <a:pt x="180106" y="-1403"/>
                    <a:pt x="397660" y="9"/>
                  </a:cubicBezTo>
                  <a:cubicBezTo>
                    <a:pt x="593593" y="1272"/>
                    <a:pt x="788633" y="154110"/>
                    <a:pt x="786181" y="379762"/>
                  </a:cubicBezTo>
                  <a:cubicBezTo>
                    <a:pt x="783655" y="612696"/>
                    <a:pt x="600651" y="782252"/>
                    <a:pt x="411406" y="788493"/>
                  </a:cubicBezTo>
                  <a:cubicBezTo>
                    <a:pt x="175425" y="796295"/>
                    <a:pt x="-297" y="623545"/>
                    <a:pt x="0" y="395217"/>
                  </a:cubicBezTo>
                  <a:close/>
                </a:path>
              </a:pathLst>
            </a:custGeom>
            <a:solidFill>
              <a:schemeClr val="accent5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30">
              <a:extLst>
                <a:ext uri="{FF2B5EF4-FFF2-40B4-BE49-F238E27FC236}">
                  <a16:creationId xmlns:a16="http://schemas.microsoft.com/office/drawing/2014/main" id="{CD98EBEE-8C62-4D79-AA3E-0E8B1FC2C6E7}"/>
                </a:ext>
              </a:extLst>
            </p:cNvPr>
            <p:cNvSpPr/>
            <p:nvPr/>
          </p:nvSpPr>
          <p:spPr>
            <a:xfrm>
              <a:off x="8760810" y="2459145"/>
              <a:ext cx="788787" cy="791140"/>
            </a:xfrm>
            <a:custGeom>
              <a:avLst/>
              <a:gdLst>
                <a:gd name="connsiteX0" fmla="*/ 405909 w 788787"/>
                <a:gd name="connsiteY0" fmla="*/ 1 h 791140"/>
                <a:gd name="connsiteX1" fmla="*/ 788782 w 788787"/>
                <a:gd name="connsiteY1" fmla="*/ 397809 h 791140"/>
                <a:gd name="connsiteX2" fmla="*/ 395729 w 788787"/>
                <a:gd name="connsiteY2" fmla="*/ 791086 h 791140"/>
                <a:gd name="connsiteX3" fmla="*/ 1 w 788787"/>
                <a:gd name="connsiteY3" fmla="*/ 402788 h 791140"/>
                <a:gd name="connsiteX4" fmla="*/ 405909 w 788787"/>
                <a:gd name="connsiteY4" fmla="*/ 1 h 79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8787" h="791140">
                  <a:moveTo>
                    <a:pt x="405909" y="1"/>
                  </a:moveTo>
                  <a:cubicBezTo>
                    <a:pt x="620267" y="447"/>
                    <a:pt x="789897" y="176615"/>
                    <a:pt x="788782" y="397809"/>
                  </a:cubicBezTo>
                  <a:cubicBezTo>
                    <a:pt x="787668" y="608007"/>
                    <a:pt x="611574" y="794801"/>
                    <a:pt x="395729" y="791086"/>
                  </a:cubicBezTo>
                  <a:cubicBezTo>
                    <a:pt x="177209" y="787296"/>
                    <a:pt x="-519" y="615512"/>
                    <a:pt x="1" y="402788"/>
                  </a:cubicBezTo>
                  <a:cubicBezTo>
                    <a:pt x="521" y="184788"/>
                    <a:pt x="187166" y="-445"/>
                    <a:pt x="405909" y="1"/>
                  </a:cubicBezTo>
                  <a:close/>
                </a:path>
              </a:pathLst>
            </a:custGeom>
            <a:solidFill>
              <a:schemeClr val="accent2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30">
              <a:extLst>
                <a:ext uri="{FF2B5EF4-FFF2-40B4-BE49-F238E27FC236}">
                  <a16:creationId xmlns:a16="http://schemas.microsoft.com/office/drawing/2014/main" id="{55850D7A-9DEC-4BD9-BEFB-2AB4551ABDC8}"/>
                </a:ext>
              </a:extLst>
            </p:cNvPr>
            <p:cNvSpPr/>
            <p:nvPr/>
          </p:nvSpPr>
          <p:spPr>
            <a:xfrm>
              <a:off x="4927167" y="5517234"/>
              <a:ext cx="5944" cy="6389"/>
            </a:xfrm>
            <a:custGeom>
              <a:avLst/>
              <a:gdLst>
                <a:gd name="connsiteX0" fmla="*/ 5944 w 5944"/>
                <a:gd name="connsiteY0" fmla="*/ 4458 h 6389"/>
                <a:gd name="connsiteX1" fmla="*/ 0 w 5944"/>
                <a:gd name="connsiteY1" fmla="*/ 6390 h 6389"/>
                <a:gd name="connsiteX2" fmla="*/ 1040 w 5944"/>
                <a:gd name="connsiteY2" fmla="*/ 0 h 6389"/>
                <a:gd name="connsiteX3" fmla="*/ 5944 w 5944"/>
                <a:gd name="connsiteY3" fmla="*/ 4458 h 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4" h="6389">
                  <a:moveTo>
                    <a:pt x="5944" y="4458"/>
                  </a:moveTo>
                  <a:cubicBezTo>
                    <a:pt x="3938" y="5127"/>
                    <a:pt x="1932" y="5721"/>
                    <a:pt x="0" y="6390"/>
                  </a:cubicBezTo>
                  <a:cubicBezTo>
                    <a:pt x="371" y="4235"/>
                    <a:pt x="743" y="2155"/>
                    <a:pt x="1040" y="0"/>
                  </a:cubicBezTo>
                  <a:cubicBezTo>
                    <a:pt x="2675" y="1486"/>
                    <a:pt x="4309" y="2972"/>
                    <a:pt x="5944" y="4458"/>
                  </a:cubicBezTo>
                  <a:close/>
                </a:path>
              </a:pathLst>
            </a:custGeom>
            <a:solidFill>
              <a:srgbClr val="FFFFFF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30">
              <a:extLst>
                <a:ext uri="{FF2B5EF4-FFF2-40B4-BE49-F238E27FC236}">
                  <a16:creationId xmlns:a16="http://schemas.microsoft.com/office/drawing/2014/main" id="{9614B14D-DA95-4225-8A9B-6F229E0389FD}"/>
                </a:ext>
              </a:extLst>
            </p:cNvPr>
            <p:cNvSpPr/>
            <p:nvPr/>
          </p:nvSpPr>
          <p:spPr>
            <a:xfrm>
              <a:off x="7816369" y="4784699"/>
              <a:ext cx="5074" cy="5474"/>
            </a:xfrm>
            <a:custGeom>
              <a:avLst/>
              <a:gdLst>
                <a:gd name="connsiteX0" fmla="*/ 0 w 5074"/>
                <a:gd name="connsiteY0" fmla="*/ 0 h 5474"/>
                <a:gd name="connsiteX1" fmla="*/ 4310 w 5074"/>
                <a:gd name="connsiteY1" fmla="*/ 5349 h 5474"/>
                <a:gd name="connsiteX2" fmla="*/ 0 w 5074"/>
                <a:gd name="connsiteY2" fmla="*/ 0 h 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4" h="5474">
                  <a:moveTo>
                    <a:pt x="0" y="0"/>
                  </a:moveTo>
                  <a:cubicBezTo>
                    <a:pt x="2229" y="1114"/>
                    <a:pt x="6910" y="297"/>
                    <a:pt x="4310" y="5349"/>
                  </a:cubicBezTo>
                  <a:cubicBezTo>
                    <a:pt x="-446" y="6167"/>
                    <a:pt x="74" y="282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30">
              <a:extLst>
                <a:ext uri="{FF2B5EF4-FFF2-40B4-BE49-F238E27FC236}">
                  <a16:creationId xmlns:a16="http://schemas.microsoft.com/office/drawing/2014/main" id="{F317631B-E178-4A41-ABD4-14B56BEFEFCB}"/>
                </a:ext>
              </a:extLst>
            </p:cNvPr>
            <p:cNvSpPr/>
            <p:nvPr/>
          </p:nvSpPr>
          <p:spPr>
            <a:xfrm>
              <a:off x="5731243" y="6152456"/>
              <a:ext cx="786205" cy="788747"/>
            </a:xfrm>
            <a:custGeom>
              <a:avLst/>
              <a:gdLst>
                <a:gd name="connsiteX0" fmla="*/ 0 w 786204"/>
                <a:gd name="connsiteY0" fmla="*/ 395217 h 788747"/>
                <a:gd name="connsiteX1" fmla="*/ 397660 w 786204"/>
                <a:gd name="connsiteY1" fmla="*/ 9 h 788747"/>
                <a:gd name="connsiteX2" fmla="*/ 786181 w 786204"/>
                <a:gd name="connsiteY2" fmla="*/ 379762 h 788747"/>
                <a:gd name="connsiteX3" fmla="*/ 411406 w 786204"/>
                <a:gd name="connsiteY3" fmla="*/ 788493 h 788747"/>
                <a:gd name="connsiteX4" fmla="*/ 0 w 786204"/>
                <a:gd name="connsiteY4" fmla="*/ 395217 h 78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204" h="788747">
                  <a:moveTo>
                    <a:pt x="0" y="395217"/>
                  </a:moveTo>
                  <a:cubicBezTo>
                    <a:pt x="1784" y="169936"/>
                    <a:pt x="180106" y="-1403"/>
                    <a:pt x="397660" y="9"/>
                  </a:cubicBezTo>
                  <a:cubicBezTo>
                    <a:pt x="593593" y="1272"/>
                    <a:pt x="788633" y="154110"/>
                    <a:pt x="786181" y="379762"/>
                  </a:cubicBezTo>
                  <a:cubicBezTo>
                    <a:pt x="783655" y="612696"/>
                    <a:pt x="600651" y="782252"/>
                    <a:pt x="411406" y="788493"/>
                  </a:cubicBezTo>
                  <a:cubicBezTo>
                    <a:pt x="175425" y="796295"/>
                    <a:pt x="-297" y="623545"/>
                    <a:pt x="0" y="395217"/>
                  </a:cubicBezTo>
                  <a:close/>
                </a:path>
              </a:pathLst>
            </a:custGeom>
            <a:solidFill>
              <a:schemeClr val="accent1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138">
            <a:extLst>
              <a:ext uri="{FF2B5EF4-FFF2-40B4-BE49-F238E27FC236}">
                <a16:creationId xmlns:a16="http://schemas.microsoft.com/office/drawing/2014/main" id="{77602F2C-57AF-4BAB-8565-5A32B1F99E12}"/>
              </a:ext>
            </a:extLst>
          </p:cNvPr>
          <p:cNvGrpSpPr/>
          <p:nvPr/>
        </p:nvGrpSpPr>
        <p:grpSpPr>
          <a:xfrm>
            <a:off x="2368508" y="3285245"/>
            <a:ext cx="1320126" cy="1318626"/>
            <a:chOff x="4056136" y="43905"/>
            <a:chExt cx="4439320" cy="4434279"/>
          </a:xfrm>
        </p:grpSpPr>
        <p:sp>
          <p:nvSpPr>
            <p:cNvPr id="29" name="Freeform: Shape 139">
              <a:extLst>
                <a:ext uri="{FF2B5EF4-FFF2-40B4-BE49-F238E27FC236}">
                  <a16:creationId xmlns:a16="http://schemas.microsoft.com/office/drawing/2014/main" id="{B3597FCD-B810-472C-B7CC-98BF6FEE300C}"/>
                </a:ext>
              </a:extLst>
            </p:cNvPr>
            <p:cNvSpPr/>
            <p:nvPr/>
          </p:nvSpPr>
          <p:spPr>
            <a:xfrm>
              <a:off x="4062208" y="43905"/>
              <a:ext cx="4433248" cy="4433248"/>
            </a:xfrm>
            <a:custGeom>
              <a:avLst/>
              <a:gdLst>
                <a:gd name="connsiteX0" fmla="*/ 4433249 w 4433248"/>
                <a:gd name="connsiteY0" fmla="*/ 2216624 h 4433248"/>
                <a:gd name="connsiteX1" fmla="*/ 2216624 w 4433248"/>
                <a:gd name="connsiteY1" fmla="*/ 4433249 h 4433248"/>
                <a:gd name="connsiteX2" fmla="*/ 0 w 4433248"/>
                <a:gd name="connsiteY2" fmla="*/ 2216624 h 4433248"/>
                <a:gd name="connsiteX3" fmla="*/ 2216624 w 4433248"/>
                <a:gd name="connsiteY3" fmla="*/ 0 h 4433248"/>
                <a:gd name="connsiteX4" fmla="*/ 4433249 w 4433248"/>
                <a:gd name="connsiteY4" fmla="*/ 2216624 h 443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3248" h="4433248">
                  <a:moveTo>
                    <a:pt x="4433249" y="2216624"/>
                  </a:moveTo>
                  <a:cubicBezTo>
                    <a:pt x="4433249" y="3440832"/>
                    <a:pt x="3440832" y="4433249"/>
                    <a:pt x="2216624" y="4433249"/>
                  </a:cubicBezTo>
                  <a:cubicBezTo>
                    <a:pt x="992416" y="4433249"/>
                    <a:pt x="0" y="3440832"/>
                    <a:pt x="0" y="2216624"/>
                  </a:cubicBezTo>
                  <a:cubicBezTo>
                    <a:pt x="0" y="992417"/>
                    <a:pt x="992416" y="0"/>
                    <a:pt x="2216624" y="0"/>
                  </a:cubicBezTo>
                  <a:cubicBezTo>
                    <a:pt x="3440832" y="0"/>
                    <a:pt x="4433249" y="992417"/>
                    <a:pt x="4433249" y="2216624"/>
                  </a:cubicBezTo>
                  <a:close/>
                </a:path>
              </a:pathLst>
            </a:custGeom>
            <a:solidFill>
              <a:srgbClr val="7BBFE9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140">
              <a:extLst>
                <a:ext uri="{FF2B5EF4-FFF2-40B4-BE49-F238E27FC236}">
                  <a16:creationId xmlns:a16="http://schemas.microsoft.com/office/drawing/2014/main" id="{9061576E-3275-4CC2-BA79-8C3EDF99C4A3}"/>
                </a:ext>
              </a:extLst>
            </p:cNvPr>
            <p:cNvSpPr/>
            <p:nvPr/>
          </p:nvSpPr>
          <p:spPr>
            <a:xfrm>
              <a:off x="4056136" y="678338"/>
              <a:ext cx="4430130" cy="3799846"/>
            </a:xfrm>
            <a:custGeom>
              <a:avLst/>
              <a:gdLst>
                <a:gd name="connsiteX0" fmla="*/ 4099115 w 4430130"/>
                <a:gd name="connsiteY0" fmla="*/ 430121 h 3799846"/>
                <a:gd name="connsiteX1" fmla="*/ 4199159 w 4430130"/>
                <a:gd name="connsiteY1" fmla="*/ 603619 h 3799846"/>
                <a:gd name="connsiteX2" fmla="*/ 4322683 w 4430130"/>
                <a:gd name="connsiteY2" fmla="*/ 902243 h 3799846"/>
                <a:gd name="connsiteX3" fmla="*/ 4379541 w 4430130"/>
                <a:gd name="connsiteY3" fmla="*/ 1115155 h 3799846"/>
                <a:gd name="connsiteX4" fmla="*/ 4424613 w 4430130"/>
                <a:gd name="connsiteY4" fmla="*/ 1403690 h 3799846"/>
                <a:gd name="connsiteX5" fmla="*/ 4429610 w 4430130"/>
                <a:gd name="connsiteY5" fmla="*/ 1628294 h 3799846"/>
                <a:gd name="connsiteX6" fmla="*/ 4415372 w 4430130"/>
                <a:gd name="connsiteY6" fmla="*/ 1889861 h 3799846"/>
                <a:gd name="connsiteX7" fmla="*/ 4384538 w 4430130"/>
                <a:gd name="connsiteY7" fmla="*/ 2088440 h 3799846"/>
                <a:gd name="connsiteX8" fmla="*/ 4343238 w 4430130"/>
                <a:gd name="connsiteY8" fmla="*/ 2240911 h 3799846"/>
                <a:gd name="connsiteX9" fmla="*/ 4186430 w 4430130"/>
                <a:gd name="connsiteY9" fmla="*/ 2620815 h 3799846"/>
                <a:gd name="connsiteX10" fmla="*/ 3932124 w 4430130"/>
                <a:gd name="connsiteY10" fmla="*/ 3001945 h 3799846"/>
                <a:gd name="connsiteX11" fmla="*/ 3681211 w 4430130"/>
                <a:gd name="connsiteY11" fmla="*/ 3261249 h 3799846"/>
                <a:gd name="connsiteX12" fmla="*/ 3468582 w 4430130"/>
                <a:gd name="connsiteY12" fmla="*/ 3425034 h 3799846"/>
                <a:gd name="connsiteX13" fmla="*/ 3070857 w 4430130"/>
                <a:gd name="connsiteY13" fmla="*/ 3638890 h 3799846"/>
                <a:gd name="connsiteX14" fmla="*/ 2922630 w 4430130"/>
                <a:gd name="connsiteY14" fmla="*/ 3694993 h 3799846"/>
                <a:gd name="connsiteX15" fmla="*/ 2891419 w 4430130"/>
                <a:gd name="connsiteY15" fmla="*/ 3697068 h 3799846"/>
                <a:gd name="connsiteX16" fmla="*/ 2581952 w 4430130"/>
                <a:gd name="connsiteY16" fmla="*/ 3769296 h 3799846"/>
                <a:gd name="connsiteX17" fmla="*/ 2358290 w 4430130"/>
                <a:gd name="connsiteY17" fmla="*/ 3795038 h 3799846"/>
                <a:gd name="connsiteX18" fmla="*/ 2282762 w 4430130"/>
                <a:gd name="connsiteY18" fmla="*/ 3799846 h 3799846"/>
                <a:gd name="connsiteX19" fmla="*/ 2161785 w 4430130"/>
                <a:gd name="connsiteY19" fmla="*/ 3799846 h 3799846"/>
                <a:gd name="connsiteX20" fmla="*/ 2092763 w 4430130"/>
                <a:gd name="connsiteY20" fmla="*/ 3795509 h 3799846"/>
                <a:gd name="connsiteX21" fmla="*/ 2066644 w 4430130"/>
                <a:gd name="connsiteY21" fmla="*/ 3792774 h 3799846"/>
                <a:gd name="connsiteX22" fmla="*/ 2062306 w 4430130"/>
                <a:gd name="connsiteY22" fmla="*/ 3756661 h 3799846"/>
                <a:gd name="connsiteX23" fmla="*/ 2172346 w 4430130"/>
                <a:gd name="connsiteY23" fmla="*/ 3413625 h 3799846"/>
                <a:gd name="connsiteX24" fmla="*/ 2267392 w 4430130"/>
                <a:gd name="connsiteY24" fmla="*/ 3195904 h 3799846"/>
                <a:gd name="connsiteX25" fmla="*/ 2394875 w 4430130"/>
                <a:gd name="connsiteY25" fmla="*/ 3019672 h 3799846"/>
                <a:gd name="connsiteX26" fmla="*/ 2449848 w 4430130"/>
                <a:gd name="connsiteY26" fmla="*/ 2912556 h 3799846"/>
                <a:gd name="connsiteX27" fmla="*/ 2369511 w 4430130"/>
                <a:gd name="connsiteY27" fmla="*/ 2606011 h 3799846"/>
                <a:gd name="connsiteX28" fmla="*/ 2199124 w 4430130"/>
                <a:gd name="connsiteY28" fmla="*/ 2358588 h 3799846"/>
                <a:gd name="connsiteX29" fmla="*/ 2135760 w 4430130"/>
                <a:gd name="connsiteY29" fmla="*/ 2001126 h 3799846"/>
                <a:gd name="connsiteX30" fmla="*/ 2308692 w 4430130"/>
                <a:gd name="connsiteY30" fmla="*/ 1877320 h 3799846"/>
                <a:gd name="connsiteX31" fmla="*/ 2463426 w 4430130"/>
                <a:gd name="connsiteY31" fmla="*/ 1913151 h 3799846"/>
                <a:gd name="connsiteX32" fmla="*/ 2582329 w 4430130"/>
                <a:gd name="connsiteY32" fmla="*/ 1951811 h 3799846"/>
                <a:gd name="connsiteX33" fmla="*/ 2733008 w 4430130"/>
                <a:gd name="connsiteY33" fmla="*/ 2001974 h 3799846"/>
                <a:gd name="connsiteX34" fmla="*/ 2876427 w 4430130"/>
                <a:gd name="connsiteY34" fmla="*/ 2054778 h 3799846"/>
                <a:gd name="connsiteX35" fmla="*/ 3046530 w 4430130"/>
                <a:gd name="connsiteY35" fmla="*/ 2136341 h 3799846"/>
                <a:gd name="connsiteX36" fmla="*/ 3183631 w 4430130"/>
                <a:gd name="connsiteY36" fmla="*/ 2194802 h 3799846"/>
                <a:gd name="connsiteX37" fmla="*/ 3402766 w 4430130"/>
                <a:gd name="connsiteY37" fmla="*/ 2241571 h 3799846"/>
                <a:gd name="connsiteX38" fmla="*/ 3578339 w 4430130"/>
                <a:gd name="connsiteY38" fmla="*/ 2206212 h 3799846"/>
                <a:gd name="connsiteX39" fmla="*/ 3793608 w 4430130"/>
                <a:gd name="connsiteY39" fmla="*/ 2032808 h 3799846"/>
                <a:gd name="connsiteX40" fmla="*/ 3761360 w 4430130"/>
                <a:gd name="connsiteY40" fmla="*/ 1832060 h 3799846"/>
                <a:gd name="connsiteX41" fmla="*/ 3636046 w 4430130"/>
                <a:gd name="connsiteY41" fmla="*/ 1757663 h 3799846"/>
                <a:gd name="connsiteX42" fmla="*/ 3513466 w 4430130"/>
                <a:gd name="connsiteY42" fmla="*/ 1691753 h 3799846"/>
                <a:gd name="connsiteX43" fmla="*/ 3390886 w 4430130"/>
                <a:gd name="connsiteY43" fmla="*/ 1597272 h 3799846"/>
                <a:gd name="connsiteX44" fmla="*/ 3359864 w 4430130"/>
                <a:gd name="connsiteY44" fmla="*/ 1381908 h 3799846"/>
                <a:gd name="connsiteX45" fmla="*/ 3474806 w 4430130"/>
                <a:gd name="connsiteY45" fmla="*/ 1243770 h 3799846"/>
                <a:gd name="connsiteX46" fmla="*/ 3721946 w 4430130"/>
                <a:gd name="connsiteY46" fmla="*/ 1066783 h 3799846"/>
                <a:gd name="connsiteX47" fmla="*/ 4071676 w 4430130"/>
                <a:gd name="connsiteY47" fmla="*/ 568448 h 3799846"/>
                <a:gd name="connsiteX48" fmla="*/ 4090723 w 4430130"/>
                <a:gd name="connsiteY48" fmla="*/ 449640 h 3799846"/>
                <a:gd name="connsiteX49" fmla="*/ 4099115 w 4430130"/>
                <a:gd name="connsiteY49" fmla="*/ 430121 h 3799846"/>
                <a:gd name="connsiteX50" fmla="*/ 684261 w 4430130"/>
                <a:gd name="connsiteY50" fmla="*/ 363 h 3799846"/>
                <a:gd name="connsiteX51" fmla="*/ 695635 w 4430130"/>
                <a:gd name="connsiteY51" fmla="*/ 5242 h 3799846"/>
                <a:gd name="connsiteX52" fmla="*/ 838960 w 4430130"/>
                <a:gd name="connsiteY52" fmla="*/ 135648 h 3799846"/>
                <a:gd name="connsiteX53" fmla="*/ 823213 w 4430130"/>
                <a:gd name="connsiteY53" fmla="*/ 362233 h 3799846"/>
                <a:gd name="connsiteX54" fmla="*/ 826796 w 4430130"/>
                <a:gd name="connsiteY54" fmla="*/ 470858 h 3799846"/>
                <a:gd name="connsiteX55" fmla="*/ 1086666 w 4430130"/>
                <a:gd name="connsiteY55" fmla="*/ 690653 h 3799846"/>
                <a:gd name="connsiteX56" fmla="*/ 1181430 w 4430130"/>
                <a:gd name="connsiteY56" fmla="*/ 835486 h 3799846"/>
                <a:gd name="connsiteX57" fmla="*/ 1190010 w 4430130"/>
                <a:gd name="connsiteY57" fmla="*/ 945902 h 3799846"/>
                <a:gd name="connsiteX58" fmla="*/ 1196800 w 4430130"/>
                <a:gd name="connsiteY58" fmla="*/ 1180125 h 3799846"/>
                <a:gd name="connsiteX59" fmla="*/ 1154368 w 4430130"/>
                <a:gd name="connsiteY59" fmla="*/ 1329955 h 3799846"/>
                <a:gd name="connsiteX60" fmla="*/ 935610 w 4430130"/>
                <a:gd name="connsiteY60" fmla="*/ 1648758 h 3799846"/>
                <a:gd name="connsiteX61" fmla="*/ 770220 w 4430130"/>
                <a:gd name="connsiteY61" fmla="*/ 1904007 h 3799846"/>
                <a:gd name="connsiteX62" fmla="*/ 737878 w 4430130"/>
                <a:gd name="connsiteY62" fmla="*/ 1993113 h 3799846"/>
                <a:gd name="connsiteX63" fmla="*/ 766637 w 4430130"/>
                <a:gd name="connsiteY63" fmla="*/ 2092215 h 3799846"/>
                <a:gd name="connsiteX64" fmla="*/ 920711 w 4430130"/>
                <a:gd name="connsiteY64" fmla="*/ 2184055 h 3799846"/>
                <a:gd name="connsiteX65" fmla="*/ 988036 w 4430130"/>
                <a:gd name="connsiteY65" fmla="*/ 2218944 h 3799846"/>
                <a:gd name="connsiteX66" fmla="*/ 1038388 w 4430130"/>
                <a:gd name="connsiteY66" fmla="*/ 2335300 h 3799846"/>
                <a:gd name="connsiteX67" fmla="*/ 849615 w 4430130"/>
                <a:gd name="connsiteY67" fmla="*/ 2678713 h 3799846"/>
                <a:gd name="connsiteX68" fmla="*/ 666876 w 4430130"/>
                <a:gd name="connsiteY68" fmla="*/ 2739720 h 3799846"/>
                <a:gd name="connsiteX69" fmla="*/ 606623 w 4430130"/>
                <a:gd name="connsiteY69" fmla="*/ 2740097 h 3799846"/>
                <a:gd name="connsiteX70" fmla="*/ 511483 w 4430130"/>
                <a:gd name="connsiteY70" fmla="*/ 2821943 h 3799846"/>
                <a:gd name="connsiteX71" fmla="*/ 504128 w 4430130"/>
                <a:gd name="connsiteY71" fmla="*/ 2929248 h 3799846"/>
                <a:gd name="connsiteX72" fmla="*/ 495170 w 4430130"/>
                <a:gd name="connsiteY72" fmla="*/ 2967530 h 3799846"/>
                <a:gd name="connsiteX73" fmla="*/ 343642 w 4430130"/>
                <a:gd name="connsiteY73" fmla="*/ 2760464 h 3799846"/>
                <a:gd name="connsiteX74" fmla="*/ 119698 w 4430130"/>
                <a:gd name="connsiteY74" fmla="*/ 2292303 h 3799846"/>
                <a:gd name="connsiteX75" fmla="*/ 12016 w 4430130"/>
                <a:gd name="connsiteY75" fmla="*/ 1781804 h 3799846"/>
                <a:gd name="connsiteX76" fmla="*/ 135 w 4430130"/>
                <a:gd name="connsiteY76" fmla="*/ 1538624 h 3799846"/>
                <a:gd name="connsiteX77" fmla="*/ 16259 w 4430130"/>
                <a:gd name="connsiteY77" fmla="*/ 1334010 h 3799846"/>
                <a:gd name="connsiteX78" fmla="*/ 48036 w 4430130"/>
                <a:gd name="connsiteY78" fmla="*/ 1136184 h 3799846"/>
                <a:gd name="connsiteX79" fmla="*/ 89430 w 4430130"/>
                <a:gd name="connsiteY79" fmla="*/ 966364 h 3799846"/>
                <a:gd name="connsiteX80" fmla="*/ 160432 w 4430130"/>
                <a:gd name="connsiteY80" fmla="*/ 761750 h 3799846"/>
                <a:gd name="connsiteX81" fmla="*/ 328744 w 4430130"/>
                <a:gd name="connsiteY81" fmla="*/ 427012 h 3799846"/>
                <a:gd name="connsiteX82" fmla="*/ 526286 w 4430130"/>
                <a:gd name="connsiteY82" fmla="*/ 153847 h 3799846"/>
                <a:gd name="connsiteX83" fmla="*/ 671685 w 4430130"/>
                <a:gd name="connsiteY83" fmla="*/ 2413 h 3799846"/>
                <a:gd name="connsiteX84" fmla="*/ 684261 w 4430130"/>
                <a:gd name="connsiteY84" fmla="*/ 363 h 3799846"/>
                <a:gd name="connsiteX0" fmla="*/ 4099115 w 4430130"/>
                <a:gd name="connsiteY0" fmla="*/ 430121 h 3799846"/>
                <a:gd name="connsiteX1" fmla="*/ 4199159 w 4430130"/>
                <a:gd name="connsiteY1" fmla="*/ 603619 h 3799846"/>
                <a:gd name="connsiteX2" fmla="*/ 4322683 w 4430130"/>
                <a:gd name="connsiteY2" fmla="*/ 902243 h 3799846"/>
                <a:gd name="connsiteX3" fmla="*/ 4379541 w 4430130"/>
                <a:gd name="connsiteY3" fmla="*/ 1115155 h 3799846"/>
                <a:gd name="connsiteX4" fmla="*/ 4424613 w 4430130"/>
                <a:gd name="connsiteY4" fmla="*/ 1403690 h 3799846"/>
                <a:gd name="connsiteX5" fmla="*/ 4429610 w 4430130"/>
                <a:gd name="connsiteY5" fmla="*/ 1628294 h 3799846"/>
                <a:gd name="connsiteX6" fmla="*/ 4415372 w 4430130"/>
                <a:gd name="connsiteY6" fmla="*/ 1889861 h 3799846"/>
                <a:gd name="connsiteX7" fmla="*/ 4384538 w 4430130"/>
                <a:gd name="connsiteY7" fmla="*/ 2088440 h 3799846"/>
                <a:gd name="connsiteX8" fmla="*/ 4343238 w 4430130"/>
                <a:gd name="connsiteY8" fmla="*/ 2240911 h 3799846"/>
                <a:gd name="connsiteX9" fmla="*/ 4186430 w 4430130"/>
                <a:gd name="connsiteY9" fmla="*/ 2620815 h 3799846"/>
                <a:gd name="connsiteX10" fmla="*/ 3932124 w 4430130"/>
                <a:gd name="connsiteY10" fmla="*/ 3001945 h 3799846"/>
                <a:gd name="connsiteX11" fmla="*/ 3681211 w 4430130"/>
                <a:gd name="connsiteY11" fmla="*/ 3261249 h 3799846"/>
                <a:gd name="connsiteX12" fmla="*/ 3468582 w 4430130"/>
                <a:gd name="connsiteY12" fmla="*/ 3425034 h 3799846"/>
                <a:gd name="connsiteX13" fmla="*/ 3070857 w 4430130"/>
                <a:gd name="connsiteY13" fmla="*/ 3638890 h 3799846"/>
                <a:gd name="connsiteX14" fmla="*/ 2891419 w 4430130"/>
                <a:gd name="connsiteY14" fmla="*/ 3697068 h 3799846"/>
                <a:gd name="connsiteX15" fmla="*/ 2581952 w 4430130"/>
                <a:gd name="connsiteY15" fmla="*/ 3769296 h 3799846"/>
                <a:gd name="connsiteX16" fmla="*/ 2358290 w 4430130"/>
                <a:gd name="connsiteY16" fmla="*/ 3795038 h 3799846"/>
                <a:gd name="connsiteX17" fmla="*/ 2282762 w 4430130"/>
                <a:gd name="connsiteY17" fmla="*/ 3799846 h 3799846"/>
                <a:gd name="connsiteX18" fmla="*/ 2161785 w 4430130"/>
                <a:gd name="connsiteY18" fmla="*/ 3799846 h 3799846"/>
                <a:gd name="connsiteX19" fmla="*/ 2092763 w 4430130"/>
                <a:gd name="connsiteY19" fmla="*/ 3795509 h 3799846"/>
                <a:gd name="connsiteX20" fmla="*/ 2066644 w 4430130"/>
                <a:gd name="connsiteY20" fmla="*/ 3792774 h 3799846"/>
                <a:gd name="connsiteX21" fmla="*/ 2062306 w 4430130"/>
                <a:gd name="connsiteY21" fmla="*/ 3756661 h 3799846"/>
                <a:gd name="connsiteX22" fmla="*/ 2172346 w 4430130"/>
                <a:gd name="connsiteY22" fmla="*/ 3413625 h 3799846"/>
                <a:gd name="connsiteX23" fmla="*/ 2267392 w 4430130"/>
                <a:gd name="connsiteY23" fmla="*/ 3195904 h 3799846"/>
                <a:gd name="connsiteX24" fmla="*/ 2394875 w 4430130"/>
                <a:gd name="connsiteY24" fmla="*/ 3019672 h 3799846"/>
                <a:gd name="connsiteX25" fmla="*/ 2449848 w 4430130"/>
                <a:gd name="connsiteY25" fmla="*/ 2912556 h 3799846"/>
                <a:gd name="connsiteX26" fmla="*/ 2369511 w 4430130"/>
                <a:gd name="connsiteY26" fmla="*/ 2606011 h 3799846"/>
                <a:gd name="connsiteX27" fmla="*/ 2199124 w 4430130"/>
                <a:gd name="connsiteY27" fmla="*/ 2358588 h 3799846"/>
                <a:gd name="connsiteX28" fmla="*/ 2135760 w 4430130"/>
                <a:gd name="connsiteY28" fmla="*/ 2001126 h 3799846"/>
                <a:gd name="connsiteX29" fmla="*/ 2308692 w 4430130"/>
                <a:gd name="connsiteY29" fmla="*/ 1877320 h 3799846"/>
                <a:gd name="connsiteX30" fmla="*/ 2463426 w 4430130"/>
                <a:gd name="connsiteY30" fmla="*/ 1913151 h 3799846"/>
                <a:gd name="connsiteX31" fmla="*/ 2582329 w 4430130"/>
                <a:gd name="connsiteY31" fmla="*/ 1951811 h 3799846"/>
                <a:gd name="connsiteX32" fmla="*/ 2733008 w 4430130"/>
                <a:gd name="connsiteY32" fmla="*/ 2001974 h 3799846"/>
                <a:gd name="connsiteX33" fmla="*/ 2876427 w 4430130"/>
                <a:gd name="connsiteY33" fmla="*/ 2054778 h 3799846"/>
                <a:gd name="connsiteX34" fmla="*/ 3046530 w 4430130"/>
                <a:gd name="connsiteY34" fmla="*/ 2136341 h 3799846"/>
                <a:gd name="connsiteX35" fmla="*/ 3183631 w 4430130"/>
                <a:gd name="connsiteY35" fmla="*/ 2194802 h 3799846"/>
                <a:gd name="connsiteX36" fmla="*/ 3402766 w 4430130"/>
                <a:gd name="connsiteY36" fmla="*/ 2241571 h 3799846"/>
                <a:gd name="connsiteX37" fmla="*/ 3578339 w 4430130"/>
                <a:gd name="connsiteY37" fmla="*/ 2206212 h 3799846"/>
                <a:gd name="connsiteX38" fmla="*/ 3793608 w 4430130"/>
                <a:gd name="connsiteY38" fmla="*/ 2032808 h 3799846"/>
                <a:gd name="connsiteX39" fmla="*/ 3761360 w 4430130"/>
                <a:gd name="connsiteY39" fmla="*/ 1832060 h 3799846"/>
                <a:gd name="connsiteX40" fmla="*/ 3636046 w 4430130"/>
                <a:gd name="connsiteY40" fmla="*/ 1757663 h 3799846"/>
                <a:gd name="connsiteX41" fmla="*/ 3513466 w 4430130"/>
                <a:gd name="connsiteY41" fmla="*/ 1691753 h 3799846"/>
                <a:gd name="connsiteX42" fmla="*/ 3390886 w 4430130"/>
                <a:gd name="connsiteY42" fmla="*/ 1597272 h 3799846"/>
                <a:gd name="connsiteX43" fmla="*/ 3359864 w 4430130"/>
                <a:gd name="connsiteY43" fmla="*/ 1381908 h 3799846"/>
                <a:gd name="connsiteX44" fmla="*/ 3474806 w 4430130"/>
                <a:gd name="connsiteY44" fmla="*/ 1243770 h 3799846"/>
                <a:gd name="connsiteX45" fmla="*/ 3721946 w 4430130"/>
                <a:gd name="connsiteY45" fmla="*/ 1066783 h 3799846"/>
                <a:gd name="connsiteX46" fmla="*/ 4071676 w 4430130"/>
                <a:gd name="connsiteY46" fmla="*/ 568448 h 3799846"/>
                <a:gd name="connsiteX47" fmla="*/ 4090723 w 4430130"/>
                <a:gd name="connsiteY47" fmla="*/ 449640 h 3799846"/>
                <a:gd name="connsiteX48" fmla="*/ 4099115 w 4430130"/>
                <a:gd name="connsiteY48" fmla="*/ 430121 h 3799846"/>
                <a:gd name="connsiteX49" fmla="*/ 684261 w 4430130"/>
                <a:gd name="connsiteY49" fmla="*/ 363 h 3799846"/>
                <a:gd name="connsiteX50" fmla="*/ 695635 w 4430130"/>
                <a:gd name="connsiteY50" fmla="*/ 5242 h 3799846"/>
                <a:gd name="connsiteX51" fmla="*/ 838960 w 4430130"/>
                <a:gd name="connsiteY51" fmla="*/ 135648 h 3799846"/>
                <a:gd name="connsiteX52" fmla="*/ 823213 w 4430130"/>
                <a:gd name="connsiteY52" fmla="*/ 362233 h 3799846"/>
                <a:gd name="connsiteX53" fmla="*/ 826796 w 4430130"/>
                <a:gd name="connsiteY53" fmla="*/ 470858 h 3799846"/>
                <a:gd name="connsiteX54" fmla="*/ 1086666 w 4430130"/>
                <a:gd name="connsiteY54" fmla="*/ 690653 h 3799846"/>
                <a:gd name="connsiteX55" fmla="*/ 1181430 w 4430130"/>
                <a:gd name="connsiteY55" fmla="*/ 835486 h 3799846"/>
                <a:gd name="connsiteX56" fmla="*/ 1190010 w 4430130"/>
                <a:gd name="connsiteY56" fmla="*/ 945902 h 3799846"/>
                <a:gd name="connsiteX57" fmla="*/ 1196800 w 4430130"/>
                <a:gd name="connsiteY57" fmla="*/ 1180125 h 3799846"/>
                <a:gd name="connsiteX58" fmla="*/ 1154368 w 4430130"/>
                <a:gd name="connsiteY58" fmla="*/ 1329955 h 3799846"/>
                <a:gd name="connsiteX59" fmla="*/ 935610 w 4430130"/>
                <a:gd name="connsiteY59" fmla="*/ 1648758 h 3799846"/>
                <a:gd name="connsiteX60" fmla="*/ 770220 w 4430130"/>
                <a:gd name="connsiteY60" fmla="*/ 1904007 h 3799846"/>
                <a:gd name="connsiteX61" fmla="*/ 737878 w 4430130"/>
                <a:gd name="connsiteY61" fmla="*/ 1993113 h 3799846"/>
                <a:gd name="connsiteX62" fmla="*/ 766637 w 4430130"/>
                <a:gd name="connsiteY62" fmla="*/ 2092215 h 3799846"/>
                <a:gd name="connsiteX63" fmla="*/ 920711 w 4430130"/>
                <a:gd name="connsiteY63" fmla="*/ 2184055 h 3799846"/>
                <a:gd name="connsiteX64" fmla="*/ 988036 w 4430130"/>
                <a:gd name="connsiteY64" fmla="*/ 2218944 h 3799846"/>
                <a:gd name="connsiteX65" fmla="*/ 1038388 w 4430130"/>
                <a:gd name="connsiteY65" fmla="*/ 2335300 h 3799846"/>
                <a:gd name="connsiteX66" fmla="*/ 849615 w 4430130"/>
                <a:gd name="connsiteY66" fmla="*/ 2678713 h 3799846"/>
                <a:gd name="connsiteX67" fmla="*/ 666876 w 4430130"/>
                <a:gd name="connsiteY67" fmla="*/ 2739720 h 3799846"/>
                <a:gd name="connsiteX68" fmla="*/ 606623 w 4430130"/>
                <a:gd name="connsiteY68" fmla="*/ 2740097 h 3799846"/>
                <a:gd name="connsiteX69" fmla="*/ 511483 w 4430130"/>
                <a:gd name="connsiteY69" fmla="*/ 2821943 h 3799846"/>
                <a:gd name="connsiteX70" fmla="*/ 504128 w 4430130"/>
                <a:gd name="connsiteY70" fmla="*/ 2929248 h 3799846"/>
                <a:gd name="connsiteX71" fmla="*/ 495170 w 4430130"/>
                <a:gd name="connsiteY71" fmla="*/ 2967530 h 3799846"/>
                <a:gd name="connsiteX72" fmla="*/ 343642 w 4430130"/>
                <a:gd name="connsiteY72" fmla="*/ 2760464 h 3799846"/>
                <a:gd name="connsiteX73" fmla="*/ 119698 w 4430130"/>
                <a:gd name="connsiteY73" fmla="*/ 2292303 h 3799846"/>
                <a:gd name="connsiteX74" fmla="*/ 12016 w 4430130"/>
                <a:gd name="connsiteY74" fmla="*/ 1781804 h 3799846"/>
                <a:gd name="connsiteX75" fmla="*/ 135 w 4430130"/>
                <a:gd name="connsiteY75" fmla="*/ 1538624 h 3799846"/>
                <a:gd name="connsiteX76" fmla="*/ 16259 w 4430130"/>
                <a:gd name="connsiteY76" fmla="*/ 1334010 h 3799846"/>
                <a:gd name="connsiteX77" fmla="*/ 48036 w 4430130"/>
                <a:gd name="connsiteY77" fmla="*/ 1136184 h 3799846"/>
                <a:gd name="connsiteX78" fmla="*/ 89430 w 4430130"/>
                <a:gd name="connsiteY78" fmla="*/ 966364 h 3799846"/>
                <a:gd name="connsiteX79" fmla="*/ 160432 w 4430130"/>
                <a:gd name="connsiteY79" fmla="*/ 761750 h 3799846"/>
                <a:gd name="connsiteX80" fmla="*/ 328744 w 4430130"/>
                <a:gd name="connsiteY80" fmla="*/ 427012 h 3799846"/>
                <a:gd name="connsiteX81" fmla="*/ 526286 w 4430130"/>
                <a:gd name="connsiteY81" fmla="*/ 153847 h 3799846"/>
                <a:gd name="connsiteX82" fmla="*/ 671685 w 4430130"/>
                <a:gd name="connsiteY82" fmla="*/ 2413 h 3799846"/>
                <a:gd name="connsiteX83" fmla="*/ 684261 w 4430130"/>
                <a:gd name="connsiteY83" fmla="*/ 363 h 3799846"/>
                <a:gd name="connsiteX0" fmla="*/ 4099115 w 4430130"/>
                <a:gd name="connsiteY0" fmla="*/ 430121 h 3799846"/>
                <a:gd name="connsiteX1" fmla="*/ 4199159 w 4430130"/>
                <a:gd name="connsiteY1" fmla="*/ 603619 h 3799846"/>
                <a:gd name="connsiteX2" fmla="*/ 4322683 w 4430130"/>
                <a:gd name="connsiteY2" fmla="*/ 902243 h 3799846"/>
                <a:gd name="connsiteX3" fmla="*/ 4379541 w 4430130"/>
                <a:gd name="connsiteY3" fmla="*/ 1115155 h 3799846"/>
                <a:gd name="connsiteX4" fmla="*/ 4424613 w 4430130"/>
                <a:gd name="connsiteY4" fmla="*/ 1403690 h 3799846"/>
                <a:gd name="connsiteX5" fmla="*/ 4429610 w 4430130"/>
                <a:gd name="connsiteY5" fmla="*/ 1628294 h 3799846"/>
                <a:gd name="connsiteX6" fmla="*/ 4415372 w 4430130"/>
                <a:gd name="connsiteY6" fmla="*/ 1889861 h 3799846"/>
                <a:gd name="connsiteX7" fmla="*/ 4384538 w 4430130"/>
                <a:gd name="connsiteY7" fmla="*/ 2088440 h 3799846"/>
                <a:gd name="connsiteX8" fmla="*/ 4343238 w 4430130"/>
                <a:gd name="connsiteY8" fmla="*/ 2240911 h 3799846"/>
                <a:gd name="connsiteX9" fmla="*/ 4186430 w 4430130"/>
                <a:gd name="connsiteY9" fmla="*/ 2620815 h 3799846"/>
                <a:gd name="connsiteX10" fmla="*/ 3932124 w 4430130"/>
                <a:gd name="connsiteY10" fmla="*/ 3001945 h 3799846"/>
                <a:gd name="connsiteX11" fmla="*/ 3681211 w 4430130"/>
                <a:gd name="connsiteY11" fmla="*/ 3261249 h 3799846"/>
                <a:gd name="connsiteX12" fmla="*/ 3468582 w 4430130"/>
                <a:gd name="connsiteY12" fmla="*/ 3425034 h 3799846"/>
                <a:gd name="connsiteX13" fmla="*/ 3070857 w 4430130"/>
                <a:gd name="connsiteY13" fmla="*/ 3638890 h 3799846"/>
                <a:gd name="connsiteX14" fmla="*/ 2891419 w 4430130"/>
                <a:gd name="connsiteY14" fmla="*/ 3697068 h 3799846"/>
                <a:gd name="connsiteX15" fmla="*/ 2581952 w 4430130"/>
                <a:gd name="connsiteY15" fmla="*/ 3769296 h 3799846"/>
                <a:gd name="connsiteX16" fmla="*/ 2358290 w 4430130"/>
                <a:gd name="connsiteY16" fmla="*/ 3795038 h 3799846"/>
                <a:gd name="connsiteX17" fmla="*/ 2282762 w 4430130"/>
                <a:gd name="connsiteY17" fmla="*/ 3799846 h 3799846"/>
                <a:gd name="connsiteX18" fmla="*/ 2161785 w 4430130"/>
                <a:gd name="connsiteY18" fmla="*/ 3799846 h 3799846"/>
                <a:gd name="connsiteX19" fmla="*/ 2092763 w 4430130"/>
                <a:gd name="connsiteY19" fmla="*/ 3795509 h 3799846"/>
                <a:gd name="connsiteX20" fmla="*/ 2066644 w 4430130"/>
                <a:gd name="connsiteY20" fmla="*/ 3792774 h 3799846"/>
                <a:gd name="connsiteX21" fmla="*/ 2062306 w 4430130"/>
                <a:gd name="connsiteY21" fmla="*/ 3756661 h 3799846"/>
                <a:gd name="connsiteX22" fmla="*/ 2172346 w 4430130"/>
                <a:gd name="connsiteY22" fmla="*/ 3413625 h 3799846"/>
                <a:gd name="connsiteX23" fmla="*/ 2267392 w 4430130"/>
                <a:gd name="connsiteY23" fmla="*/ 3195904 h 3799846"/>
                <a:gd name="connsiteX24" fmla="*/ 2394875 w 4430130"/>
                <a:gd name="connsiteY24" fmla="*/ 3019672 h 3799846"/>
                <a:gd name="connsiteX25" fmla="*/ 2449848 w 4430130"/>
                <a:gd name="connsiteY25" fmla="*/ 2912556 h 3799846"/>
                <a:gd name="connsiteX26" fmla="*/ 2369511 w 4430130"/>
                <a:gd name="connsiteY26" fmla="*/ 2606011 h 3799846"/>
                <a:gd name="connsiteX27" fmla="*/ 2199124 w 4430130"/>
                <a:gd name="connsiteY27" fmla="*/ 2358588 h 3799846"/>
                <a:gd name="connsiteX28" fmla="*/ 2135760 w 4430130"/>
                <a:gd name="connsiteY28" fmla="*/ 2001126 h 3799846"/>
                <a:gd name="connsiteX29" fmla="*/ 2308692 w 4430130"/>
                <a:gd name="connsiteY29" fmla="*/ 1877320 h 3799846"/>
                <a:gd name="connsiteX30" fmla="*/ 2463426 w 4430130"/>
                <a:gd name="connsiteY30" fmla="*/ 1913151 h 3799846"/>
                <a:gd name="connsiteX31" fmla="*/ 2582329 w 4430130"/>
                <a:gd name="connsiteY31" fmla="*/ 1951811 h 3799846"/>
                <a:gd name="connsiteX32" fmla="*/ 2733008 w 4430130"/>
                <a:gd name="connsiteY32" fmla="*/ 2001974 h 3799846"/>
                <a:gd name="connsiteX33" fmla="*/ 2876427 w 4430130"/>
                <a:gd name="connsiteY33" fmla="*/ 2054778 h 3799846"/>
                <a:gd name="connsiteX34" fmla="*/ 3046530 w 4430130"/>
                <a:gd name="connsiteY34" fmla="*/ 2136341 h 3799846"/>
                <a:gd name="connsiteX35" fmla="*/ 3183631 w 4430130"/>
                <a:gd name="connsiteY35" fmla="*/ 2194802 h 3799846"/>
                <a:gd name="connsiteX36" fmla="*/ 3402766 w 4430130"/>
                <a:gd name="connsiteY36" fmla="*/ 2241571 h 3799846"/>
                <a:gd name="connsiteX37" fmla="*/ 3578339 w 4430130"/>
                <a:gd name="connsiteY37" fmla="*/ 2206212 h 3799846"/>
                <a:gd name="connsiteX38" fmla="*/ 3793608 w 4430130"/>
                <a:gd name="connsiteY38" fmla="*/ 2032808 h 3799846"/>
                <a:gd name="connsiteX39" fmla="*/ 3761360 w 4430130"/>
                <a:gd name="connsiteY39" fmla="*/ 1832060 h 3799846"/>
                <a:gd name="connsiteX40" fmla="*/ 3636046 w 4430130"/>
                <a:gd name="connsiteY40" fmla="*/ 1757663 h 3799846"/>
                <a:gd name="connsiteX41" fmla="*/ 3513466 w 4430130"/>
                <a:gd name="connsiteY41" fmla="*/ 1691753 h 3799846"/>
                <a:gd name="connsiteX42" fmla="*/ 3390886 w 4430130"/>
                <a:gd name="connsiteY42" fmla="*/ 1597272 h 3799846"/>
                <a:gd name="connsiteX43" fmla="*/ 3359864 w 4430130"/>
                <a:gd name="connsiteY43" fmla="*/ 1381908 h 3799846"/>
                <a:gd name="connsiteX44" fmla="*/ 3474806 w 4430130"/>
                <a:gd name="connsiteY44" fmla="*/ 1243770 h 3799846"/>
                <a:gd name="connsiteX45" fmla="*/ 3721946 w 4430130"/>
                <a:gd name="connsiteY45" fmla="*/ 1066783 h 3799846"/>
                <a:gd name="connsiteX46" fmla="*/ 4071676 w 4430130"/>
                <a:gd name="connsiteY46" fmla="*/ 568448 h 3799846"/>
                <a:gd name="connsiteX47" fmla="*/ 4090723 w 4430130"/>
                <a:gd name="connsiteY47" fmla="*/ 449640 h 3799846"/>
                <a:gd name="connsiteX48" fmla="*/ 4099115 w 4430130"/>
                <a:gd name="connsiteY48" fmla="*/ 430121 h 3799846"/>
                <a:gd name="connsiteX49" fmla="*/ 684261 w 4430130"/>
                <a:gd name="connsiteY49" fmla="*/ 363 h 3799846"/>
                <a:gd name="connsiteX50" fmla="*/ 695635 w 4430130"/>
                <a:gd name="connsiteY50" fmla="*/ 5242 h 3799846"/>
                <a:gd name="connsiteX51" fmla="*/ 838960 w 4430130"/>
                <a:gd name="connsiteY51" fmla="*/ 135648 h 3799846"/>
                <a:gd name="connsiteX52" fmla="*/ 823213 w 4430130"/>
                <a:gd name="connsiteY52" fmla="*/ 362233 h 3799846"/>
                <a:gd name="connsiteX53" fmla="*/ 826796 w 4430130"/>
                <a:gd name="connsiteY53" fmla="*/ 470858 h 3799846"/>
                <a:gd name="connsiteX54" fmla="*/ 1086666 w 4430130"/>
                <a:gd name="connsiteY54" fmla="*/ 690653 h 3799846"/>
                <a:gd name="connsiteX55" fmla="*/ 1181430 w 4430130"/>
                <a:gd name="connsiteY55" fmla="*/ 835486 h 3799846"/>
                <a:gd name="connsiteX56" fmla="*/ 1190010 w 4430130"/>
                <a:gd name="connsiteY56" fmla="*/ 945902 h 3799846"/>
                <a:gd name="connsiteX57" fmla="*/ 1196800 w 4430130"/>
                <a:gd name="connsiteY57" fmla="*/ 1180125 h 3799846"/>
                <a:gd name="connsiteX58" fmla="*/ 1154368 w 4430130"/>
                <a:gd name="connsiteY58" fmla="*/ 1329955 h 3799846"/>
                <a:gd name="connsiteX59" fmla="*/ 935610 w 4430130"/>
                <a:gd name="connsiteY59" fmla="*/ 1648758 h 3799846"/>
                <a:gd name="connsiteX60" fmla="*/ 770220 w 4430130"/>
                <a:gd name="connsiteY60" fmla="*/ 1904007 h 3799846"/>
                <a:gd name="connsiteX61" fmla="*/ 737878 w 4430130"/>
                <a:gd name="connsiteY61" fmla="*/ 1993113 h 3799846"/>
                <a:gd name="connsiteX62" fmla="*/ 766637 w 4430130"/>
                <a:gd name="connsiteY62" fmla="*/ 2092215 h 3799846"/>
                <a:gd name="connsiteX63" fmla="*/ 920711 w 4430130"/>
                <a:gd name="connsiteY63" fmla="*/ 2184055 h 3799846"/>
                <a:gd name="connsiteX64" fmla="*/ 988036 w 4430130"/>
                <a:gd name="connsiteY64" fmla="*/ 2218944 h 3799846"/>
                <a:gd name="connsiteX65" fmla="*/ 1038388 w 4430130"/>
                <a:gd name="connsiteY65" fmla="*/ 2335300 h 3799846"/>
                <a:gd name="connsiteX66" fmla="*/ 849615 w 4430130"/>
                <a:gd name="connsiteY66" fmla="*/ 2678713 h 3799846"/>
                <a:gd name="connsiteX67" fmla="*/ 666876 w 4430130"/>
                <a:gd name="connsiteY67" fmla="*/ 2739720 h 3799846"/>
                <a:gd name="connsiteX68" fmla="*/ 606623 w 4430130"/>
                <a:gd name="connsiteY68" fmla="*/ 2740097 h 3799846"/>
                <a:gd name="connsiteX69" fmla="*/ 511483 w 4430130"/>
                <a:gd name="connsiteY69" fmla="*/ 2821943 h 3799846"/>
                <a:gd name="connsiteX70" fmla="*/ 504128 w 4430130"/>
                <a:gd name="connsiteY70" fmla="*/ 2929248 h 3799846"/>
                <a:gd name="connsiteX71" fmla="*/ 495170 w 4430130"/>
                <a:gd name="connsiteY71" fmla="*/ 2967530 h 3799846"/>
                <a:gd name="connsiteX72" fmla="*/ 343642 w 4430130"/>
                <a:gd name="connsiteY72" fmla="*/ 2760464 h 3799846"/>
                <a:gd name="connsiteX73" fmla="*/ 119698 w 4430130"/>
                <a:gd name="connsiteY73" fmla="*/ 2292303 h 3799846"/>
                <a:gd name="connsiteX74" fmla="*/ 12016 w 4430130"/>
                <a:gd name="connsiteY74" fmla="*/ 1781804 h 3799846"/>
                <a:gd name="connsiteX75" fmla="*/ 135 w 4430130"/>
                <a:gd name="connsiteY75" fmla="*/ 1538624 h 3799846"/>
                <a:gd name="connsiteX76" fmla="*/ 16259 w 4430130"/>
                <a:gd name="connsiteY76" fmla="*/ 1334010 h 3799846"/>
                <a:gd name="connsiteX77" fmla="*/ 48036 w 4430130"/>
                <a:gd name="connsiteY77" fmla="*/ 1136184 h 3799846"/>
                <a:gd name="connsiteX78" fmla="*/ 89430 w 4430130"/>
                <a:gd name="connsiteY78" fmla="*/ 966364 h 3799846"/>
                <a:gd name="connsiteX79" fmla="*/ 160432 w 4430130"/>
                <a:gd name="connsiteY79" fmla="*/ 761750 h 3799846"/>
                <a:gd name="connsiteX80" fmla="*/ 328744 w 4430130"/>
                <a:gd name="connsiteY80" fmla="*/ 427012 h 3799846"/>
                <a:gd name="connsiteX81" fmla="*/ 526286 w 4430130"/>
                <a:gd name="connsiteY81" fmla="*/ 153847 h 3799846"/>
                <a:gd name="connsiteX82" fmla="*/ 671685 w 4430130"/>
                <a:gd name="connsiteY82" fmla="*/ 2413 h 3799846"/>
                <a:gd name="connsiteX83" fmla="*/ 684261 w 4430130"/>
                <a:gd name="connsiteY83" fmla="*/ 363 h 3799846"/>
                <a:gd name="connsiteX0" fmla="*/ 4099115 w 4430130"/>
                <a:gd name="connsiteY0" fmla="*/ 430121 h 3799846"/>
                <a:gd name="connsiteX1" fmla="*/ 4199159 w 4430130"/>
                <a:gd name="connsiteY1" fmla="*/ 603619 h 3799846"/>
                <a:gd name="connsiteX2" fmla="*/ 4322683 w 4430130"/>
                <a:gd name="connsiteY2" fmla="*/ 902243 h 3799846"/>
                <a:gd name="connsiteX3" fmla="*/ 4379541 w 4430130"/>
                <a:gd name="connsiteY3" fmla="*/ 1115155 h 3799846"/>
                <a:gd name="connsiteX4" fmla="*/ 4424613 w 4430130"/>
                <a:gd name="connsiteY4" fmla="*/ 1403690 h 3799846"/>
                <a:gd name="connsiteX5" fmla="*/ 4429610 w 4430130"/>
                <a:gd name="connsiteY5" fmla="*/ 1628294 h 3799846"/>
                <a:gd name="connsiteX6" fmla="*/ 4415372 w 4430130"/>
                <a:gd name="connsiteY6" fmla="*/ 1889861 h 3799846"/>
                <a:gd name="connsiteX7" fmla="*/ 4384538 w 4430130"/>
                <a:gd name="connsiteY7" fmla="*/ 2088440 h 3799846"/>
                <a:gd name="connsiteX8" fmla="*/ 4343238 w 4430130"/>
                <a:gd name="connsiteY8" fmla="*/ 2240911 h 3799846"/>
                <a:gd name="connsiteX9" fmla="*/ 4186430 w 4430130"/>
                <a:gd name="connsiteY9" fmla="*/ 2620815 h 3799846"/>
                <a:gd name="connsiteX10" fmla="*/ 3932124 w 4430130"/>
                <a:gd name="connsiteY10" fmla="*/ 3001945 h 3799846"/>
                <a:gd name="connsiteX11" fmla="*/ 3681211 w 4430130"/>
                <a:gd name="connsiteY11" fmla="*/ 3261249 h 3799846"/>
                <a:gd name="connsiteX12" fmla="*/ 3468582 w 4430130"/>
                <a:gd name="connsiteY12" fmla="*/ 3425034 h 3799846"/>
                <a:gd name="connsiteX13" fmla="*/ 3082694 w 4430130"/>
                <a:gd name="connsiteY13" fmla="*/ 3621134 h 3799846"/>
                <a:gd name="connsiteX14" fmla="*/ 2891419 w 4430130"/>
                <a:gd name="connsiteY14" fmla="*/ 3697068 h 3799846"/>
                <a:gd name="connsiteX15" fmla="*/ 2581952 w 4430130"/>
                <a:gd name="connsiteY15" fmla="*/ 3769296 h 3799846"/>
                <a:gd name="connsiteX16" fmla="*/ 2358290 w 4430130"/>
                <a:gd name="connsiteY16" fmla="*/ 3795038 h 3799846"/>
                <a:gd name="connsiteX17" fmla="*/ 2282762 w 4430130"/>
                <a:gd name="connsiteY17" fmla="*/ 3799846 h 3799846"/>
                <a:gd name="connsiteX18" fmla="*/ 2161785 w 4430130"/>
                <a:gd name="connsiteY18" fmla="*/ 3799846 h 3799846"/>
                <a:gd name="connsiteX19" fmla="*/ 2092763 w 4430130"/>
                <a:gd name="connsiteY19" fmla="*/ 3795509 h 3799846"/>
                <a:gd name="connsiteX20" fmla="*/ 2066644 w 4430130"/>
                <a:gd name="connsiteY20" fmla="*/ 3792774 h 3799846"/>
                <a:gd name="connsiteX21" fmla="*/ 2062306 w 4430130"/>
                <a:gd name="connsiteY21" fmla="*/ 3756661 h 3799846"/>
                <a:gd name="connsiteX22" fmla="*/ 2172346 w 4430130"/>
                <a:gd name="connsiteY22" fmla="*/ 3413625 h 3799846"/>
                <a:gd name="connsiteX23" fmla="*/ 2267392 w 4430130"/>
                <a:gd name="connsiteY23" fmla="*/ 3195904 h 3799846"/>
                <a:gd name="connsiteX24" fmla="*/ 2394875 w 4430130"/>
                <a:gd name="connsiteY24" fmla="*/ 3019672 h 3799846"/>
                <a:gd name="connsiteX25" fmla="*/ 2449848 w 4430130"/>
                <a:gd name="connsiteY25" fmla="*/ 2912556 h 3799846"/>
                <a:gd name="connsiteX26" fmla="*/ 2369511 w 4430130"/>
                <a:gd name="connsiteY26" fmla="*/ 2606011 h 3799846"/>
                <a:gd name="connsiteX27" fmla="*/ 2199124 w 4430130"/>
                <a:gd name="connsiteY27" fmla="*/ 2358588 h 3799846"/>
                <a:gd name="connsiteX28" fmla="*/ 2135760 w 4430130"/>
                <a:gd name="connsiteY28" fmla="*/ 2001126 h 3799846"/>
                <a:gd name="connsiteX29" fmla="*/ 2308692 w 4430130"/>
                <a:gd name="connsiteY29" fmla="*/ 1877320 h 3799846"/>
                <a:gd name="connsiteX30" fmla="*/ 2463426 w 4430130"/>
                <a:gd name="connsiteY30" fmla="*/ 1913151 h 3799846"/>
                <a:gd name="connsiteX31" fmla="*/ 2582329 w 4430130"/>
                <a:gd name="connsiteY31" fmla="*/ 1951811 h 3799846"/>
                <a:gd name="connsiteX32" fmla="*/ 2733008 w 4430130"/>
                <a:gd name="connsiteY32" fmla="*/ 2001974 h 3799846"/>
                <a:gd name="connsiteX33" fmla="*/ 2876427 w 4430130"/>
                <a:gd name="connsiteY33" fmla="*/ 2054778 h 3799846"/>
                <a:gd name="connsiteX34" fmla="*/ 3046530 w 4430130"/>
                <a:gd name="connsiteY34" fmla="*/ 2136341 h 3799846"/>
                <a:gd name="connsiteX35" fmla="*/ 3183631 w 4430130"/>
                <a:gd name="connsiteY35" fmla="*/ 2194802 h 3799846"/>
                <a:gd name="connsiteX36" fmla="*/ 3402766 w 4430130"/>
                <a:gd name="connsiteY36" fmla="*/ 2241571 h 3799846"/>
                <a:gd name="connsiteX37" fmla="*/ 3578339 w 4430130"/>
                <a:gd name="connsiteY37" fmla="*/ 2206212 h 3799846"/>
                <a:gd name="connsiteX38" fmla="*/ 3793608 w 4430130"/>
                <a:gd name="connsiteY38" fmla="*/ 2032808 h 3799846"/>
                <a:gd name="connsiteX39" fmla="*/ 3761360 w 4430130"/>
                <a:gd name="connsiteY39" fmla="*/ 1832060 h 3799846"/>
                <a:gd name="connsiteX40" fmla="*/ 3636046 w 4430130"/>
                <a:gd name="connsiteY40" fmla="*/ 1757663 h 3799846"/>
                <a:gd name="connsiteX41" fmla="*/ 3513466 w 4430130"/>
                <a:gd name="connsiteY41" fmla="*/ 1691753 h 3799846"/>
                <a:gd name="connsiteX42" fmla="*/ 3390886 w 4430130"/>
                <a:gd name="connsiteY42" fmla="*/ 1597272 h 3799846"/>
                <a:gd name="connsiteX43" fmla="*/ 3359864 w 4430130"/>
                <a:gd name="connsiteY43" fmla="*/ 1381908 h 3799846"/>
                <a:gd name="connsiteX44" fmla="*/ 3474806 w 4430130"/>
                <a:gd name="connsiteY44" fmla="*/ 1243770 h 3799846"/>
                <a:gd name="connsiteX45" fmla="*/ 3721946 w 4430130"/>
                <a:gd name="connsiteY45" fmla="*/ 1066783 h 3799846"/>
                <a:gd name="connsiteX46" fmla="*/ 4071676 w 4430130"/>
                <a:gd name="connsiteY46" fmla="*/ 568448 h 3799846"/>
                <a:gd name="connsiteX47" fmla="*/ 4090723 w 4430130"/>
                <a:gd name="connsiteY47" fmla="*/ 449640 h 3799846"/>
                <a:gd name="connsiteX48" fmla="*/ 4099115 w 4430130"/>
                <a:gd name="connsiteY48" fmla="*/ 430121 h 3799846"/>
                <a:gd name="connsiteX49" fmla="*/ 684261 w 4430130"/>
                <a:gd name="connsiteY49" fmla="*/ 363 h 3799846"/>
                <a:gd name="connsiteX50" fmla="*/ 695635 w 4430130"/>
                <a:gd name="connsiteY50" fmla="*/ 5242 h 3799846"/>
                <a:gd name="connsiteX51" fmla="*/ 838960 w 4430130"/>
                <a:gd name="connsiteY51" fmla="*/ 135648 h 3799846"/>
                <a:gd name="connsiteX52" fmla="*/ 823213 w 4430130"/>
                <a:gd name="connsiteY52" fmla="*/ 362233 h 3799846"/>
                <a:gd name="connsiteX53" fmla="*/ 826796 w 4430130"/>
                <a:gd name="connsiteY53" fmla="*/ 470858 h 3799846"/>
                <a:gd name="connsiteX54" fmla="*/ 1086666 w 4430130"/>
                <a:gd name="connsiteY54" fmla="*/ 690653 h 3799846"/>
                <a:gd name="connsiteX55" fmla="*/ 1181430 w 4430130"/>
                <a:gd name="connsiteY55" fmla="*/ 835486 h 3799846"/>
                <a:gd name="connsiteX56" fmla="*/ 1190010 w 4430130"/>
                <a:gd name="connsiteY56" fmla="*/ 945902 h 3799846"/>
                <a:gd name="connsiteX57" fmla="*/ 1196800 w 4430130"/>
                <a:gd name="connsiteY57" fmla="*/ 1180125 h 3799846"/>
                <a:gd name="connsiteX58" fmla="*/ 1154368 w 4430130"/>
                <a:gd name="connsiteY58" fmla="*/ 1329955 h 3799846"/>
                <a:gd name="connsiteX59" fmla="*/ 935610 w 4430130"/>
                <a:gd name="connsiteY59" fmla="*/ 1648758 h 3799846"/>
                <a:gd name="connsiteX60" fmla="*/ 770220 w 4430130"/>
                <a:gd name="connsiteY60" fmla="*/ 1904007 h 3799846"/>
                <a:gd name="connsiteX61" fmla="*/ 737878 w 4430130"/>
                <a:gd name="connsiteY61" fmla="*/ 1993113 h 3799846"/>
                <a:gd name="connsiteX62" fmla="*/ 766637 w 4430130"/>
                <a:gd name="connsiteY62" fmla="*/ 2092215 h 3799846"/>
                <a:gd name="connsiteX63" fmla="*/ 920711 w 4430130"/>
                <a:gd name="connsiteY63" fmla="*/ 2184055 h 3799846"/>
                <a:gd name="connsiteX64" fmla="*/ 988036 w 4430130"/>
                <a:gd name="connsiteY64" fmla="*/ 2218944 h 3799846"/>
                <a:gd name="connsiteX65" fmla="*/ 1038388 w 4430130"/>
                <a:gd name="connsiteY65" fmla="*/ 2335300 h 3799846"/>
                <a:gd name="connsiteX66" fmla="*/ 849615 w 4430130"/>
                <a:gd name="connsiteY66" fmla="*/ 2678713 h 3799846"/>
                <a:gd name="connsiteX67" fmla="*/ 666876 w 4430130"/>
                <a:gd name="connsiteY67" fmla="*/ 2739720 h 3799846"/>
                <a:gd name="connsiteX68" fmla="*/ 606623 w 4430130"/>
                <a:gd name="connsiteY68" fmla="*/ 2740097 h 3799846"/>
                <a:gd name="connsiteX69" fmla="*/ 511483 w 4430130"/>
                <a:gd name="connsiteY69" fmla="*/ 2821943 h 3799846"/>
                <a:gd name="connsiteX70" fmla="*/ 504128 w 4430130"/>
                <a:gd name="connsiteY70" fmla="*/ 2929248 h 3799846"/>
                <a:gd name="connsiteX71" fmla="*/ 495170 w 4430130"/>
                <a:gd name="connsiteY71" fmla="*/ 2967530 h 3799846"/>
                <a:gd name="connsiteX72" fmla="*/ 343642 w 4430130"/>
                <a:gd name="connsiteY72" fmla="*/ 2760464 h 3799846"/>
                <a:gd name="connsiteX73" fmla="*/ 119698 w 4430130"/>
                <a:gd name="connsiteY73" fmla="*/ 2292303 h 3799846"/>
                <a:gd name="connsiteX74" fmla="*/ 12016 w 4430130"/>
                <a:gd name="connsiteY74" fmla="*/ 1781804 h 3799846"/>
                <a:gd name="connsiteX75" fmla="*/ 135 w 4430130"/>
                <a:gd name="connsiteY75" fmla="*/ 1538624 h 3799846"/>
                <a:gd name="connsiteX76" fmla="*/ 16259 w 4430130"/>
                <a:gd name="connsiteY76" fmla="*/ 1334010 h 3799846"/>
                <a:gd name="connsiteX77" fmla="*/ 48036 w 4430130"/>
                <a:gd name="connsiteY77" fmla="*/ 1136184 h 3799846"/>
                <a:gd name="connsiteX78" fmla="*/ 89430 w 4430130"/>
                <a:gd name="connsiteY78" fmla="*/ 966364 h 3799846"/>
                <a:gd name="connsiteX79" fmla="*/ 160432 w 4430130"/>
                <a:gd name="connsiteY79" fmla="*/ 761750 h 3799846"/>
                <a:gd name="connsiteX80" fmla="*/ 328744 w 4430130"/>
                <a:gd name="connsiteY80" fmla="*/ 427012 h 3799846"/>
                <a:gd name="connsiteX81" fmla="*/ 526286 w 4430130"/>
                <a:gd name="connsiteY81" fmla="*/ 153847 h 3799846"/>
                <a:gd name="connsiteX82" fmla="*/ 671685 w 4430130"/>
                <a:gd name="connsiteY82" fmla="*/ 2413 h 3799846"/>
                <a:gd name="connsiteX83" fmla="*/ 684261 w 4430130"/>
                <a:gd name="connsiteY83" fmla="*/ 363 h 379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4430130" h="3799846">
                  <a:moveTo>
                    <a:pt x="4099115" y="430121"/>
                  </a:moveTo>
                  <a:cubicBezTo>
                    <a:pt x="4140604" y="483302"/>
                    <a:pt x="4168137" y="544498"/>
                    <a:pt x="4199159" y="603619"/>
                  </a:cubicBezTo>
                  <a:cubicBezTo>
                    <a:pt x="4249417" y="699326"/>
                    <a:pt x="4290435" y="799370"/>
                    <a:pt x="4322683" y="902243"/>
                  </a:cubicBezTo>
                  <a:cubicBezTo>
                    <a:pt x="4344653" y="972113"/>
                    <a:pt x="4363323" y="1043304"/>
                    <a:pt x="4379541" y="1115155"/>
                  </a:cubicBezTo>
                  <a:cubicBezTo>
                    <a:pt x="4401040" y="1210579"/>
                    <a:pt x="4413674" y="1307040"/>
                    <a:pt x="4424613" y="1403690"/>
                  </a:cubicBezTo>
                  <a:cubicBezTo>
                    <a:pt x="4433099" y="1478180"/>
                    <a:pt x="4426404" y="1553426"/>
                    <a:pt x="4429610" y="1628294"/>
                  </a:cubicBezTo>
                  <a:cubicBezTo>
                    <a:pt x="4433287" y="1716174"/>
                    <a:pt x="4416315" y="1802452"/>
                    <a:pt x="4415372" y="1889861"/>
                  </a:cubicBezTo>
                  <a:cubicBezTo>
                    <a:pt x="4413015" y="1957280"/>
                    <a:pt x="4398117" y="2022813"/>
                    <a:pt x="4384538" y="2088440"/>
                  </a:cubicBezTo>
                  <a:cubicBezTo>
                    <a:pt x="4373883" y="2139924"/>
                    <a:pt x="4359079" y="2190842"/>
                    <a:pt x="4343238" y="2240911"/>
                  </a:cubicBezTo>
                  <a:cubicBezTo>
                    <a:pt x="4301844" y="2371789"/>
                    <a:pt x="4250643" y="2499084"/>
                    <a:pt x="4186430" y="2620815"/>
                  </a:cubicBezTo>
                  <a:cubicBezTo>
                    <a:pt x="4114768" y="2756596"/>
                    <a:pt x="4028679" y="2882382"/>
                    <a:pt x="3932124" y="3001945"/>
                  </a:cubicBezTo>
                  <a:cubicBezTo>
                    <a:pt x="3856124" y="3096143"/>
                    <a:pt x="3768809" y="3179120"/>
                    <a:pt x="3681211" y="3261249"/>
                  </a:cubicBezTo>
                  <a:cubicBezTo>
                    <a:pt x="3616244" y="3322162"/>
                    <a:pt x="3541848" y="3373551"/>
                    <a:pt x="3468582" y="3425034"/>
                  </a:cubicBezTo>
                  <a:cubicBezTo>
                    <a:pt x="3341099" y="3505843"/>
                    <a:pt x="3178888" y="3575795"/>
                    <a:pt x="3082694" y="3621134"/>
                  </a:cubicBezTo>
                  <a:cubicBezTo>
                    <a:pt x="2986500" y="3666473"/>
                    <a:pt x="2975862" y="3657578"/>
                    <a:pt x="2891419" y="3697068"/>
                  </a:cubicBezTo>
                  <a:cubicBezTo>
                    <a:pt x="2789772" y="3727619"/>
                    <a:pt x="2687465" y="3754209"/>
                    <a:pt x="2581952" y="3769296"/>
                  </a:cubicBezTo>
                  <a:cubicBezTo>
                    <a:pt x="2507555" y="3779951"/>
                    <a:pt x="2433724" y="3794189"/>
                    <a:pt x="2358290" y="3795038"/>
                  </a:cubicBezTo>
                  <a:cubicBezTo>
                    <a:pt x="2333303" y="3800412"/>
                    <a:pt x="2307561" y="3792020"/>
                    <a:pt x="2282762" y="3799846"/>
                  </a:cubicBezTo>
                  <a:lnTo>
                    <a:pt x="2161785" y="3799846"/>
                  </a:lnTo>
                  <a:cubicBezTo>
                    <a:pt x="2139155" y="3792209"/>
                    <a:pt x="2115582" y="3799941"/>
                    <a:pt x="2092763" y="3795509"/>
                  </a:cubicBezTo>
                  <a:lnTo>
                    <a:pt x="2066644" y="3792774"/>
                  </a:lnTo>
                  <a:cubicBezTo>
                    <a:pt x="2056649" y="3781742"/>
                    <a:pt x="2060326" y="3769107"/>
                    <a:pt x="2062306" y="3756661"/>
                  </a:cubicBezTo>
                  <a:cubicBezTo>
                    <a:pt x="2081071" y="3636532"/>
                    <a:pt x="2125953" y="3524701"/>
                    <a:pt x="2172346" y="3413625"/>
                  </a:cubicBezTo>
                  <a:cubicBezTo>
                    <a:pt x="2202802" y="3340548"/>
                    <a:pt x="2232127" y="3266906"/>
                    <a:pt x="2267392" y="3195904"/>
                  </a:cubicBezTo>
                  <a:cubicBezTo>
                    <a:pt x="2300112" y="3129994"/>
                    <a:pt x="2341129" y="3070024"/>
                    <a:pt x="2394875" y="3019672"/>
                  </a:cubicBezTo>
                  <a:cubicBezTo>
                    <a:pt x="2426463" y="2990064"/>
                    <a:pt x="2444662" y="2955647"/>
                    <a:pt x="2449848" y="2912556"/>
                  </a:cubicBezTo>
                  <a:cubicBezTo>
                    <a:pt x="2463426" y="2799593"/>
                    <a:pt x="2441456" y="2697569"/>
                    <a:pt x="2369511" y="2606011"/>
                  </a:cubicBezTo>
                  <a:cubicBezTo>
                    <a:pt x="2307655" y="2527277"/>
                    <a:pt x="2243348" y="2450146"/>
                    <a:pt x="2199124" y="2358588"/>
                  </a:cubicBezTo>
                  <a:cubicBezTo>
                    <a:pt x="2144152" y="2244872"/>
                    <a:pt x="2125860" y="2125403"/>
                    <a:pt x="2135760" y="2001126"/>
                  </a:cubicBezTo>
                  <a:cubicBezTo>
                    <a:pt x="2143398" y="1905230"/>
                    <a:pt x="2217606" y="1853652"/>
                    <a:pt x="2308692" y="1877320"/>
                  </a:cubicBezTo>
                  <a:cubicBezTo>
                    <a:pt x="2363382" y="1876094"/>
                    <a:pt x="2412131" y="1900044"/>
                    <a:pt x="2463426" y="1913151"/>
                  </a:cubicBezTo>
                  <a:cubicBezTo>
                    <a:pt x="2503972" y="1923523"/>
                    <a:pt x="2542726" y="1938704"/>
                    <a:pt x="2582329" y="1951811"/>
                  </a:cubicBezTo>
                  <a:cubicBezTo>
                    <a:pt x="2632587" y="1968500"/>
                    <a:pt x="2682373" y="1986982"/>
                    <a:pt x="2733008" y="2001974"/>
                  </a:cubicBezTo>
                  <a:cubicBezTo>
                    <a:pt x="2782229" y="2016590"/>
                    <a:pt x="2829846" y="2034222"/>
                    <a:pt x="2876427" y="2054778"/>
                  </a:cubicBezTo>
                  <a:cubicBezTo>
                    <a:pt x="2933945" y="2080143"/>
                    <a:pt x="2989294" y="2110411"/>
                    <a:pt x="3046530" y="2136341"/>
                  </a:cubicBezTo>
                  <a:cubicBezTo>
                    <a:pt x="3091790" y="2156802"/>
                    <a:pt x="3136013" y="2179810"/>
                    <a:pt x="3183631" y="2194802"/>
                  </a:cubicBezTo>
                  <a:cubicBezTo>
                    <a:pt x="3255764" y="2214792"/>
                    <a:pt x="3327144" y="2239120"/>
                    <a:pt x="3402766" y="2241571"/>
                  </a:cubicBezTo>
                  <a:cubicBezTo>
                    <a:pt x="3463679" y="2243551"/>
                    <a:pt x="3523932" y="2232802"/>
                    <a:pt x="3578339" y="2206212"/>
                  </a:cubicBezTo>
                  <a:cubicBezTo>
                    <a:pt x="3662731" y="2165100"/>
                    <a:pt x="3736939" y="2109185"/>
                    <a:pt x="3793608" y="2032808"/>
                  </a:cubicBezTo>
                  <a:cubicBezTo>
                    <a:pt x="3851787" y="1954357"/>
                    <a:pt x="3841037" y="1889861"/>
                    <a:pt x="3761360" y="1832060"/>
                  </a:cubicBezTo>
                  <a:cubicBezTo>
                    <a:pt x="3721851" y="1803395"/>
                    <a:pt x="3679326" y="1779633"/>
                    <a:pt x="3636046" y="1757663"/>
                  </a:cubicBezTo>
                  <a:cubicBezTo>
                    <a:pt x="3594651" y="1736636"/>
                    <a:pt x="3554954" y="1712591"/>
                    <a:pt x="3513466" y="1691753"/>
                  </a:cubicBezTo>
                  <a:cubicBezTo>
                    <a:pt x="3469903" y="1663748"/>
                    <a:pt x="3426528" y="1635649"/>
                    <a:pt x="3390886" y="1597272"/>
                  </a:cubicBezTo>
                  <a:cubicBezTo>
                    <a:pt x="3329596" y="1531267"/>
                    <a:pt x="3319129" y="1462528"/>
                    <a:pt x="3359864" y="1381908"/>
                  </a:cubicBezTo>
                  <a:cubicBezTo>
                    <a:pt x="3387491" y="1327124"/>
                    <a:pt x="3430111" y="1284315"/>
                    <a:pt x="3474806" y="1243770"/>
                  </a:cubicBezTo>
                  <a:cubicBezTo>
                    <a:pt x="3550334" y="1175313"/>
                    <a:pt x="3634914" y="1119115"/>
                    <a:pt x="3721946" y="1066783"/>
                  </a:cubicBezTo>
                  <a:cubicBezTo>
                    <a:pt x="3912605" y="952218"/>
                    <a:pt x="4026416" y="784566"/>
                    <a:pt x="4071676" y="568448"/>
                  </a:cubicBezTo>
                  <a:cubicBezTo>
                    <a:pt x="4079880" y="529128"/>
                    <a:pt x="4088743" y="489902"/>
                    <a:pt x="4090723" y="449640"/>
                  </a:cubicBezTo>
                  <a:cubicBezTo>
                    <a:pt x="4091101" y="442285"/>
                    <a:pt x="4091949" y="434741"/>
                    <a:pt x="4099115" y="430121"/>
                  </a:cubicBezTo>
                  <a:close/>
                  <a:moveTo>
                    <a:pt x="684261" y="363"/>
                  </a:moveTo>
                  <a:cubicBezTo>
                    <a:pt x="688281" y="1141"/>
                    <a:pt x="692099" y="3074"/>
                    <a:pt x="695635" y="5242"/>
                  </a:cubicBezTo>
                  <a:cubicBezTo>
                    <a:pt x="751928" y="39282"/>
                    <a:pt x="806995" y="74547"/>
                    <a:pt x="838960" y="135648"/>
                  </a:cubicBezTo>
                  <a:cubicBezTo>
                    <a:pt x="880354" y="214665"/>
                    <a:pt x="874697" y="290382"/>
                    <a:pt x="823213" y="362233"/>
                  </a:cubicBezTo>
                  <a:cubicBezTo>
                    <a:pt x="790305" y="408059"/>
                    <a:pt x="790682" y="426352"/>
                    <a:pt x="826796" y="470858"/>
                  </a:cubicBezTo>
                  <a:cubicBezTo>
                    <a:pt x="899590" y="560530"/>
                    <a:pt x="985961" y="634266"/>
                    <a:pt x="1086666" y="690653"/>
                  </a:cubicBezTo>
                  <a:cubicBezTo>
                    <a:pt x="1144090" y="722807"/>
                    <a:pt x="1175301" y="771367"/>
                    <a:pt x="1181430" y="835486"/>
                  </a:cubicBezTo>
                  <a:cubicBezTo>
                    <a:pt x="1184919" y="872166"/>
                    <a:pt x="1191613" y="908751"/>
                    <a:pt x="1190010" y="945902"/>
                  </a:cubicBezTo>
                  <a:cubicBezTo>
                    <a:pt x="1186616" y="1024071"/>
                    <a:pt x="1192367" y="1102145"/>
                    <a:pt x="1196800" y="1180125"/>
                  </a:cubicBezTo>
                  <a:cubicBezTo>
                    <a:pt x="1200005" y="1235663"/>
                    <a:pt x="1183504" y="1284695"/>
                    <a:pt x="1154368" y="1329955"/>
                  </a:cubicBezTo>
                  <a:cubicBezTo>
                    <a:pt x="1084497" y="1438297"/>
                    <a:pt x="1010760" y="1543999"/>
                    <a:pt x="935610" y="1648758"/>
                  </a:cubicBezTo>
                  <a:cubicBezTo>
                    <a:pt x="876488" y="1731169"/>
                    <a:pt x="817650" y="1813863"/>
                    <a:pt x="770220" y="1904007"/>
                  </a:cubicBezTo>
                  <a:cubicBezTo>
                    <a:pt x="755416" y="1932200"/>
                    <a:pt x="744384" y="1961714"/>
                    <a:pt x="737878" y="1993113"/>
                  </a:cubicBezTo>
                  <a:cubicBezTo>
                    <a:pt x="729864" y="2031679"/>
                    <a:pt x="740613" y="2063927"/>
                    <a:pt x="766637" y="2092215"/>
                  </a:cubicBezTo>
                  <a:cubicBezTo>
                    <a:pt x="808786" y="2138135"/>
                    <a:pt x="865739" y="2159634"/>
                    <a:pt x="920711" y="2184055"/>
                  </a:cubicBezTo>
                  <a:cubicBezTo>
                    <a:pt x="944001" y="2194427"/>
                    <a:pt x="966349" y="2205648"/>
                    <a:pt x="988036" y="2218944"/>
                  </a:cubicBezTo>
                  <a:cubicBezTo>
                    <a:pt x="1032636" y="2246288"/>
                    <a:pt x="1049609" y="2286739"/>
                    <a:pt x="1038388" y="2335300"/>
                  </a:cubicBezTo>
                  <a:cubicBezTo>
                    <a:pt x="1008026" y="2467215"/>
                    <a:pt x="954751" y="2587626"/>
                    <a:pt x="849615" y="2678713"/>
                  </a:cubicBezTo>
                  <a:cubicBezTo>
                    <a:pt x="797471" y="2723973"/>
                    <a:pt x="733635" y="2737080"/>
                    <a:pt x="666876" y="2739720"/>
                  </a:cubicBezTo>
                  <a:cubicBezTo>
                    <a:pt x="646792" y="2740474"/>
                    <a:pt x="626708" y="2739343"/>
                    <a:pt x="606623" y="2740097"/>
                  </a:cubicBezTo>
                  <a:cubicBezTo>
                    <a:pt x="547974" y="2742455"/>
                    <a:pt x="522797" y="2764896"/>
                    <a:pt x="511483" y="2821943"/>
                  </a:cubicBezTo>
                  <a:cubicBezTo>
                    <a:pt x="504411" y="2857491"/>
                    <a:pt x="504128" y="2893228"/>
                    <a:pt x="504128" y="2929248"/>
                  </a:cubicBezTo>
                  <a:cubicBezTo>
                    <a:pt x="504128" y="2942260"/>
                    <a:pt x="507428" y="2956875"/>
                    <a:pt x="495170" y="2967530"/>
                  </a:cubicBezTo>
                  <a:cubicBezTo>
                    <a:pt x="436332" y="2904637"/>
                    <a:pt x="389940" y="2832504"/>
                    <a:pt x="343642" y="2760464"/>
                  </a:cubicBezTo>
                  <a:cubicBezTo>
                    <a:pt x="249444" y="2613746"/>
                    <a:pt x="175613" y="2457315"/>
                    <a:pt x="119698" y="2292303"/>
                  </a:cubicBezTo>
                  <a:cubicBezTo>
                    <a:pt x="63499" y="2126443"/>
                    <a:pt x="27008" y="1956622"/>
                    <a:pt x="12016" y="1781804"/>
                  </a:cubicBezTo>
                  <a:cubicBezTo>
                    <a:pt x="5038" y="1700713"/>
                    <a:pt x="1549" y="1619810"/>
                    <a:pt x="135" y="1538624"/>
                  </a:cubicBezTo>
                  <a:cubicBezTo>
                    <a:pt x="-1374" y="1469885"/>
                    <a:pt x="10130" y="1401995"/>
                    <a:pt x="16259" y="1334010"/>
                  </a:cubicBezTo>
                  <a:cubicBezTo>
                    <a:pt x="22199" y="1267911"/>
                    <a:pt x="32760" y="1201718"/>
                    <a:pt x="48036" y="1136184"/>
                  </a:cubicBezTo>
                  <a:cubicBezTo>
                    <a:pt x="61237" y="1079420"/>
                    <a:pt x="73023" y="1022374"/>
                    <a:pt x="89430" y="966364"/>
                  </a:cubicBezTo>
                  <a:cubicBezTo>
                    <a:pt x="109703" y="896965"/>
                    <a:pt x="134219" y="829169"/>
                    <a:pt x="160432" y="761750"/>
                  </a:cubicBezTo>
                  <a:cubicBezTo>
                    <a:pt x="205881" y="644638"/>
                    <a:pt x="263022" y="533939"/>
                    <a:pt x="328744" y="427012"/>
                  </a:cubicBezTo>
                  <a:cubicBezTo>
                    <a:pt x="387771" y="330834"/>
                    <a:pt x="453398" y="239936"/>
                    <a:pt x="526286" y="153847"/>
                  </a:cubicBezTo>
                  <a:cubicBezTo>
                    <a:pt x="571641" y="100194"/>
                    <a:pt x="617844" y="47768"/>
                    <a:pt x="671685" y="2413"/>
                  </a:cubicBezTo>
                  <a:cubicBezTo>
                    <a:pt x="676022" y="-38"/>
                    <a:pt x="680242" y="-415"/>
                    <a:pt x="684261" y="363"/>
                  </a:cubicBezTo>
                  <a:close/>
                </a:path>
              </a:pathLst>
            </a:custGeom>
            <a:solidFill>
              <a:srgbClr val="90C964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141">
              <a:extLst>
                <a:ext uri="{FF2B5EF4-FFF2-40B4-BE49-F238E27FC236}">
                  <a16:creationId xmlns:a16="http://schemas.microsoft.com/office/drawing/2014/main" id="{332D2424-3607-4462-B4B1-5E214357E692}"/>
                </a:ext>
              </a:extLst>
            </p:cNvPr>
            <p:cNvSpPr/>
            <p:nvPr/>
          </p:nvSpPr>
          <p:spPr>
            <a:xfrm>
              <a:off x="4551307" y="576748"/>
              <a:ext cx="3613090" cy="3894379"/>
            </a:xfrm>
            <a:custGeom>
              <a:avLst/>
              <a:gdLst>
                <a:gd name="connsiteX0" fmla="*/ 1463640 w 3613090"/>
                <a:gd name="connsiteY0" fmla="*/ 1895557 h 3894379"/>
                <a:gd name="connsiteX1" fmla="*/ 1531588 w 3613090"/>
                <a:gd name="connsiteY1" fmla="*/ 1897348 h 3894379"/>
                <a:gd name="connsiteX2" fmla="*/ 1674913 w 3613090"/>
                <a:gd name="connsiteY2" fmla="*/ 1928465 h 3894379"/>
                <a:gd name="connsiteX3" fmla="*/ 1813522 w 3613090"/>
                <a:gd name="connsiteY3" fmla="*/ 1978911 h 3894379"/>
                <a:gd name="connsiteX4" fmla="*/ 1714610 w 3613090"/>
                <a:gd name="connsiteY4" fmla="*/ 1993621 h 3894379"/>
                <a:gd name="connsiteX5" fmla="*/ 1648228 w 3613090"/>
                <a:gd name="connsiteY5" fmla="*/ 2108940 h 3894379"/>
                <a:gd name="connsiteX6" fmla="*/ 1754495 w 3613090"/>
                <a:gd name="connsiteY6" fmla="*/ 2533256 h 3894379"/>
                <a:gd name="connsiteX7" fmla="*/ 1880658 w 3613090"/>
                <a:gd name="connsiteY7" fmla="*/ 2702699 h 3894379"/>
                <a:gd name="connsiteX8" fmla="*/ 1961656 w 3613090"/>
                <a:gd name="connsiteY8" fmla="*/ 3022633 h 3894379"/>
                <a:gd name="connsiteX9" fmla="*/ 1904703 w 3613090"/>
                <a:gd name="connsiteY9" fmla="*/ 3128052 h 3894379"/>
                <a:gd name="connsiteX10" fmla="*/ 1738560 w 3613090"/>
                <a:gd name="connsiteY10" fmla="*/ 3390373 h 3894379"/>
                <a:gd name="connsiteX11" fmla="*/ 1616074 w 3613090"/>
                <a:gd name="connsiteY11" fmla="*/ 3698426 h 3894379"/>
                <a:gd name="connsiteX12" fmla="*/ 1571380 w 3613090"/>
                <a:gd name="connsiteY12" fmla="*/ 3894366 h 3894379"/>
                <a:gd name="connsiteX13" fmla="*/ 1279262 w 3613090"/>
                <a:gd name="connsiteY13" fmla="*/ 3856366 h 3894379"/>
                <a:gd name="connsiteX14" fmla="*/ 1322165 w 3613090"/>
                <a:gd name="connsiteY14" fmla="*/ 3694466 h 3894379"/>
                <a:gd name="connsiteX15" fmla="*/ 1419380 w 3613090"/>
                <a:gd name="connsiteY15" fmla="*/ 3453738 h 3894379"/>
                <a:gd name="connsiteX16" fmla="*/ 1597310 w 3613090"/>
                <a:gd name="connsiteY16" fmla="*/ 3142950 h 3894379"/>
                <a:gd name="connsiteX17" fmla="*/ 1645399 w 3613090"/>
                <a:gd name="connsiteY17" fmla="*/ 3099670 h 3894379"/>
                <a:gd name="connsiteX18" fmla="*/ 1683399 w 3613090"/>
                <a:gd name="connsiteY18" fmla="*/ 2992648 h 3894379"/>
                <a:gd name="connsiteX19" fmla="*/ 1648605 w 3613090"/>
                <a:gd name="connsiteY19" fmla="*/ 2760312 h 3894379"/>
                <a:gd name="connsiteX20" fmla="*/ 1541772 w 3613090"/>
                <a:gd name="connsiteY20" fmla="*/ 2603127 h 3894379"/>
                <a:gd name="connsiteX21" fmla="*/ 1371103 w 3613090"/>
                <a:gd name="connsiteY21" fmla="*/ 2306294 h 3894379"/>
                <a:gd name="connsiteX22" fmla="*/ 1344607 w 3613090"/>
                <a:gd name="connsiteY22" fmla="*/ 2019457 h 3894379"/>
                <a:gd name="connsiteX23" fmla="*/ 1463640 w 3613090"/>
                <a:gd name="connsiteY23" fmla="*/ 1895557 h 3894379"/>
                <a:gd name="connsiteX24" fmla="*/ 3447701 w 3613090"/>
                <a:gd name="connsiteY24" fmla="*/ 303713 h 3894379"/>
                <a:gd name="connsiteX25" fmla="*/ 3500505 w 3613090"/>
                <a:gd name="connsiteY25" fmla="*/ 363400 h 3894379"/>
                <a:gd name="connsiteX26" fmla="*/ 3613090 w 3613090"/>
                <a:gd name="connsiteY26" fmla="*/ 531806 h 3894379"/>
                <a:gd name="connsiteX27" fmla="*/ 3469765 w 3613090"/>
                <a:gd name="connsiteY27" fmla="*/ 966588 h 3894379"/>
                <a:gd name="connsiteX28" fmla="*/ 3237712 w 3613090"/>
                <a:gd name="connsiteY28" fmla="*/ 1176766 h 3894379"/>
                <a:gd name="connsiteX29" fmla="*/ 2944745 w 3613090"/>
                <a:gd name="connsiteY29" fmla="*/ 1399673 h 3894379"/>
                <a:gd name="connsiteX30" fmla="*/ 2876949 w 3613090"/>
                <a:gd name="connsiteY30" fmla="*/ 1494060 h 3894379"/>
                <a:gd name="connsiteX31" fmla="*/ 2908443 w 3613090"/>
                <a:gd name="connsiteY31" fmla="*/ 1691602 h 3894379"/>
                <a:gd name="connsiteX32" fmla="*/ 3028289 w 3613090"/>
                <a:gd name="connsiteY32" fmla="*/ 1788629 h 3894379"/>
                <a:gd name="connsiteX33" fmla="*/ 3028198 w 3613090"/>
                <a:gd name="connsiteY33" fmla="*/ 1788631 h 3894379"/>
                <a:gd name="connsiteX34" fmla="*/ 3174995 w 3613090"/>
                <a:gd name="connsiteY34" fmla="*/ 1862130 h 3894379"/>
                <a:gd name="connsiteX35" fmla="*/ 3310411 w 3613090"/>
                <a:gd name="connsiteY35" fmla="*/ 1954301 h 3894379"/>
                <a:gd name="connsiteX36" fmla="*/ 3329740 w 3613090"/>
                <a:gd name="connsiteY36" fmla="*/ 2117049 h 3894379"/>
                <a:gd name="connsiteX37" fmla="*/ 3149170 w 3613090"/>
                <a:gd name="connsiteY37" fmla="*/ 2286587 h 3894379"/>
                <a:gd name="connsiteX38" fmla="*/ 2937485 w 3613090"/>
                <a:gd name="connsiteY38" fmla="*/ 2351743 h 3894379"/>
                <a:gd name="connsiteX39" fmla="*/ 2752011 w 3613090"/>
                <a:gd name="connsiteY39" fmla="*/ 2319589 h 3894379"/>
                <a:gd name="connsiteX40" fmla="*/ 2697416 w 3613090"/>
                <a:gd name="connsiteY40" fmla="*/ 2296393 h 3894379"/>
                <a:gd name="connsiteX41" fmla="*/ 3048089 w 3613090"/>
                <a:gd name="connsiteY41" fmla="*/ 2147883 h 3894379"/>
                <a:gd name="connsiteX42" fmla="*/ 3146719 w 3613090"/>
                <a:gd name="connsiteY42" fmla="*/ 2031903 h 3894379"/>
                <a:gd name="connsiteX43" fmla="*/ 3106079 w 3613090"/>
                <a:gd name="connsiteY43" fmla="*/ 1854634 h 3894379"/>
                <a:gd name="connsiteX44" fmla="*/ 3014898 w 3613090"/>
                <a:gd name="connsiteY44" fmla="*/ 1788912 h 3894379"/>
                <a:gd name="connsiteX45" fmla="*/ 3014989 w 3613090"/>
                <a:gd name="connsiteY45" fmla="*/ 1788910 h 3894379"/>
                <a:gd name="connsiteX46" fmla="*/ 2927974 w 3613090"/>
                <a:gd name="connsiteY46" fmla="*/ 1746893 h 3894379"/>
                <a:gd name="connsiteX47" fmla="*/ 2843287 w 3613090"/>
                <a:gd name="connsiteY47" fmla="*/ 1700277 h 3894379"/>
                <a:gd name="connsiteX48" fmla="*/ 2682047 w 3613090"/>
                <a:gd name="connsiteY48" fmla="*/ 1575057 h 3894379"/>
                <a:gd name="connsiteX49" fmla="*/ 2668375 w 3613090"/>
                <a:gd name="connsiteY49" fmla="*/ 1356864 h 3894379"/>
                <a:gd name="connsiteX50" fmla="*/ 2887133 w 3613090"/>
                <a:gd name="connsiteY50" fmla="*/ 1140463 h 3894379"/>
                <a:gd name="connsiteX51" fmla="*/ 3162372 w 3613090"/>
                <a:gd name="connsiteY51" fmla="*/ 951501 h 3894379"/>
                <a:gd name="connsiteX52" fmla="*/ 3398198 w 3613090"/>
                <a:gd name="connsiteY52" fmla="*/ 592625 h 3894379"/>
                <a:gd name="connsiteX53" fmla="*/ 3447701 w 3613090"/>
                <a:gd name="connsiteY53" fmla="*/ 303713 h 3894379"/>
                <a:gd name="connsiteX54" fmla="*/ 286460 w 3613090"/>
                <a:gd name="connsiteY54" fmla="*/ 0 h 3894379"/>
                <a:gd name="connsiteX55" fmla="*/ 389333 w 3613090"/>
                <a:gd name="connsiteY55" fmla="*/ 42243 h 3894379"/>
                <a:gd name="connsiteX56" fmla="*/ 548687 w 3613090"/>
                <a:gd name="connsiteY56" fmla="*/ 202163 h 3894379"/>
                <a:gd name="connsiteX57" fmla="*/ 525585 w 3613090"/>
                <a:gd name="connsiteY57" fmla="*/ 398102 h 3894379"/>
                <a:gd name="connsiteX58" fmla="*/ 500598 w 3613090"/>
                <a:gd name="connsiteY58" fmla="*/ 494469 h 3894379"/>
                <a:gd name="connsiteX59" fmla="*/ 542181 w 3613090"/>
                <a:gd name="connsiteY59" fmla="*/ 548027 h 3894379"/>
                <a:gd name="connsiteX60" fmla="*/ 794979 w 3613090"/>
                <a:gd name="connsiteY60" fmla="*/ 755847 h 3894379"/>
                <a:gd name="connsiteX61" fmla="*/ 893137 w 3613090"/>
                <a:gd name="connsiteY61" fmla="*/ 892760 h 3894379"/>
                <a:gd name="connsiteX62" fmla="*/ 902283 w 3613090"/>
                <a:gd name="connsiteY62" fmla="*/ 1068992 h 3894379"/>
                <a:gd name="connsiteX63" fmla="*/ 911996 w 3613090"/>
                <a:gd name="connsiteY63" fmla="*/ 1232778 h 3894379"/>
                <a:gd name="connsiteX64" fmla="*/ 856363 w 3613090"/>
                <a:gd name="connsiteY64" fmla="*/ 1437864 h 3894379"/>
                <a:gd name="connsiteX65" fmla="*/ 643545 w 3613090"/>
                <a:gd name="connsiteY65" fmla="*/ 1747991 h 3894379"/>
                <a:gd name="connsiteX66" fmla="*/ 476836 w 3613090"/>
                <a:gd name="connsiteY66" fmla="*/ 1998055 h 3894379"/>
                <a:gd name="connsiteX67" fmla="*/ 431199 w 3613090"/>
                <a:gd name="connsiteY67" fmla="*/ 2163727 h 3894379"/>
                <a:gd name="connsiteX68" fmla="*/ 452038 w 3613090"/>
                <a:gd name="connsiteY68" fmla="*/ 2213701 h 3894379"/>
                <a:gd name="connsiteX69" fmla="*/ 626384 w 3613090"/>
                <a:gd name="connsiteY69" fmla="*/ 2325061 h 3894379"/>
                <a:gd name="connsiteX70" fmla="*/ 710399 w 3613090"/>
                <a:gd name="connsiteY70" fmla="*/ 2369944 h 3894379"/>
                <a:gd name="connsiteX71" fmla="*/ 746230 w 3613090"/>
                <a:gd name="connsiteY71" fmla="*/ 2500350 h 3894379"/>
                <a:gd name="connsiteX72" fmla="*/ 623178 w 3613090"/>
                <a:gd name="connsiteY72" fmla="*/ 2754374 h 3894379"/>
                <a:gd name="connsiteX73" fmla="*/ 403289 w 3613090"/>
                <a:gd name="connsiteY73" fmla="*/ 2885534 h 3894379"/>
                <a:gd name="connsiteX74" fmla="*/ 264584 w 3613090"/>
                <a:gd name="connsiteY74" fmla="*/ 2896567 h 3894379"/>
                <a:gd name="connsiteX75" fmla="*/ 191319 w 3613090"/>
                <a:gd name="connsiteY75" fmla="*/ 2999440 h 3894379"/>
                <a:gd name="connsiteX76" fmla="*/ 189433 w 3613090"/>
                <a:gd name="connsiteY76" fmla="*/ 3275339 h 3894379"/>
                <a:gd name="connsiteX77" fmla="*/ 0 w 3613090"/>
                <a:gd name="connsiteY77" fmla="*/ 3069121 h 3894379"/>
                <a:gd name="connsiteX78" fmla="*/ 6506 w 3613090"/>
                <a:gd name="connsiteY78" fmla="*/ 2927117 h 3894379"/>
                <a:gd name="connsiteX79" fmla="*/ 111642 w 3613090"/>
                <a:gd name="connsiteY79" fmla="*/ 2832919 h 3894379"/>
                <a:gd name="connsiteX80" fmla="*/ 270619 w 3613090"/>
                <a:gd name="connsiteY80" fmla="*/ 2816229 h 3894379"/>
                <a:gd name="connsiteX81" fmla="*/ 422618 w 3613090"/>
                <a:gd name="connsiteY81" fmla="*/ 2694592 h 3894379"/>
                <a:gd name="connsiteX82" fmla="*/ 531055 w 3613090"/>
                <a:gd name="connsiteY82" fmla="*/ 2463765 h 3894379"/>
                <a:gd name="connsiteX83" fmla="*/ 476176 w 3613090"/>
                <a:gd name="connsiteY83" fmla="*/ 2320440 h 3894379"/>
                <a:gd name="connsiteX84" fmla="*/ 368212 w 3613090"/>
                <a:gd name="connsiteY84" fmla="*/ 2269051 h 3894379"/>
                <a:gd name="connsiteX85" fmla="*/ 275334 w 3613090"/>
                <a:gd name="connsiteY85" fmla="*/ 2210213 h 3894379"/>
                <a:gd name="connsiteX86" fmla="*/ 240445 w 3613090"/>
                <a:gd name="connsiteY86" fmla="*/ 2067077 h 3894379"/>
                <a:gd name="connsiteX87" fmla="*/ 375095 w 3613090"/>
                <a:gd name="connsiteY87" fmla="*/ 1828517 h 3894379"/>
                <a:gd name="connsiteX88" fmla="*/ 612052 w 3613090"/>
                <a:gd name="connsiteY88" fmla="*/ 1486047 h 3894379"/>
                <a:gd name="connsiteX89" fmla="*/ 688052 w 3613090"/>
                <a:gd name="connsiteY89" fmla="*/ 1345363 h 3894379"/>
                <a:gd name="connsiteX90" fmla="*/ 691257 w 3613090"/>
                <a:gd name="connsiteY90" fmla="*/ 1225706 h 3894379"/>
                <a:gd name="connsiteX91" fmla="*/ 685977 w 3613090"/>
                <a:gd name="connsiteY91" fmla="*/ 1032878 h 3894379"/>
                <a:gd name="connsiteX92" fmla="*/ 669476 w 3613090"/>
                <a:gd name="connsiteY92" fmla="*/ 898700 h 3894379"/>
                <a:gd name="connsiteX93" fmla="*/ 600831 w 3613090"/>
                <a:gd name="connsiteY93" fmla="*/ 808180 h 3894379"/>
                <a:gd name="connsiteX94" fmla="*/ 363214 w 3613090"/>
                <a:gd name="connsiteY94" fmla="*/ 621669 h 3894379"/>
                <a:gd name="connsiteX95" fmla="*/ 303056 w 3613090"/>
                <a:gd name="connsiteY95" fmla="*/ 544915 h 3894379"/>
                <a:gd name="connsiteX96" fmla="*/ 311730 w 3613090"/>
                <a:gd name="connsiteY96" fmla="*/ 469859 h 3894379"/>
                <a:gd name="connsiteX97" fmla="*/ 272128 w 3613090"/>
                <a:gd name="connsiteY97" fmla="*/ 164729 h 3894379"/>
                <a:gd name="connsiteX98" fmla="*/ 176327 w 3613090"/>
                <a:gd name="connsiteY98" fmla="*/ 103910 h 3894379"/>
                <a:gd name="connsiteX99" fmla="*/ 286460 w 3613090"/>
                <a:gd name="connsiteY99" fmla="*/ 0 h 389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3613090" h="3894379">
                  <a:moveTo>
                    <a:pt x="1463640" y="1895557"/>
                  </a:moveTo>
                  <a:cubicBezTo>
                    <a:pt x="1484654" y="1892699"/>
                    <a:pt x="1507544" y="1893341"/>
                    <a:pt x="1531588" y="1897348"/>
                  </a:cubicBezTo>
                  <a:cubicBezTo>
                    <a:pt x="1580054" y="1905363"/>
                    <a:pt x="1628238" y="1913189"/>
                    <a:pt x="1674913" y="1928465"/>
                  </a:cubicBezTo>
                  <a:cubicBezTo>
                    <a:pt x="1721776" y="1943740"/>
                    <a:pt x="1770525" y="1953546"/>
                    <a:pt x="1813522" y="1978911"/>
                  </a:cubicBezTo>
                  <a:cubicBezTo>
                    <a:pt x="1779766" y="1978723"/>
                    <a:pt x="1745538" y="1976554"/>
                    <a:pt x="1714610" y="1993621"/>
                  </a:cubicBezTo>
                  <a:cubicBezTo>
                    <a:pt x="1669349" y="2018514"/>
                    <a:pt x="1651906" y="2061228"/>
                    <a:pt x="1648228" y="2108940"/>
                  </a:cubicBezTo>
                  <a:cubicBezTo>
                    <a:pt x="1636536" y="2261883"/>
                    <a:pt x="1669915" y="2404735"/>
                    <a:pt x="1754495" y="2533256"/>
                  </a:cubicBezTo>
                  <a:cubicBezTo>
                    <a:pt x="1793155" y="2592000"/>
                    <a:pt x="1836058" y="2648198"/>
                    <a:pt x="1880658" y="2702699"/>
                  </a:cubicBezTo>
                  <a:cubicBezTo>
                    <a:pt x="1958073" y="2797369"/>
                    <a:pt x="1977591" y="2904485"/>
                    <a:pt x="1961656" y="3022633"/>
                  </a:cubicBezTo>
                  <a:cubicBezTo>
                    <a:pt x="1955715" y="3066385"/>
                    <a:pt x="1935914" y="3099010"/>
                    <a:pt x="1904703" y="3128052"/>
                  </a:cubicBezTo>
                  <a:cubicBezTo>
                    <a:pt x="1826440" y="3200846"/>
                    <a:pt x="1779011" y="3293441"/>
                    <a:pt x="1738560" y="3390373"/>
                  </a:cubicBezTo>
                  <a:cubicBezTo>
                    <a:pt x="1695940" y="3492398"/>
                    <a:pt x="1650962" y="3593385"/>
                    <a:pt x="1616074" y="3698426"/>
                  </a:cubicBezTo>
                  <a:cubicBezTo>
                    <a:pt x="1594858" y="3762262"/>
                    <a:pt x="1576849" y="3826947"/>
                    <a:pt x="1571380" y="3894366"/>
                  </a:cubicBezTo>
                  <a:cubicBezTo>
                    <a:pt x="1472278" y="3894932"/>
                    <a:pt x="1375535" y="3877582"/>
                    <a:pt x="1279262" y="3856366"/>
                  </a:cubicBezTo>
                  <a:cubicBezTo>
                    <a:pt x="1280770" y="3799036"/>
                    <a:pt x="1303683" y="3746893"/>
                    <a:pt x="1322165" y="3694466"/>
                  </a:cubicBezTo>
                  <a:cubicBezTo>
                    <a:pt x="1351018" y="3612903"/>
                    <a:pt x="1385341" y="3533320"/>
                    <a:pt x="1419380" y="3453738"/>
                  </a:cubicBezTo>
                  <a:cubicBezTo>
                    <a:pt x="1466621" y="3343416"/>
                    <a:pt x="1511127" y="3231396"/>
                    <a:pt x="1597310" y="3142950"/>
                  </a:cubicBezTo>
                  <a:cubicBezTo>
                    <a:pt x="1612585" y="3127298"/>
                    <a:pt x="1631632" y="3115982"/>
                    <a:pt x="1645399" y="3099670"/>
                  </a:cubicBezTo>
                  <a:cubicBezTo>
                    <a:pt x="1670952" y="3069214"/>
                    <a:pt x="1679816" y="3030365"/>
                    <a:pt x="1683399" y="2992648"/>
                  </a:cubicBezTo>
                  <a:cubicBezTo>
                    <a:pt x="1690848" y="2912971"/>
                    <a:pt x="1685756" y="2834614"/>
                    <a:pt x="1648605" y="2760312"/>
                  </a:cubicBezTo>
                  <a:cubicBezTo>
                    <a:pt x="1619940" y="2702793"/>
                    <a:pt x="1581658" y="2651970"/>
                    <a:pt x="1541772" y="2603127"/>
                  </a:cubicBezTo>
                  <a:cubicBezTo>
                    <a:pt x="1468318" y="2513172"/>
                    <a:pt x="1405331" y="2417465"/>
                    <a:pt x="1371103" y="2306294"/>
                  </a:cubicBezTo>
                  <a:cubicBezTo>
                    <a:pt x="1342438" y="2213322"/>
                    <a:pt x="1331971" y="2116106"/>
                    <a:pt x="1344607" y="2019457"/>
                  </a:cubicBezTo>
                  <a:cubicBezTo>
                    <a:pt x="1354437" y="1944212"/>
                    <a:pt x="1400599" y="1904132"/>
                    <a:pt x="1463640" y="1895557"/>
                  </a:cubicBezTo>
                  <a:close/>
                  <a:moveTo>
                    <a:pt x="3447701" y="303713"/>
                  </a:moveTo>
                  <a:cubicBezTo>
                    <a:pt x="3474197" y="315688"/>
                    <a:pt x="3484475" y="342373"/>
                    <a:pt x="3500505" y="363400"/>
                  </a:cubicBezTo>
                  <a:cubicBezTo>
                    <a:pt x="3541428" y="417241"/>
                    <a:pt x="3582162" y="471271"/>
                    <a:pt x="3613090" y="531806"/>
                  </a:cubicBezTo>
                  <a:cubicBezTo>
                    <a:pt x="3604320" y="689557"/>
                    <a:pt x="3558966" y="836182"/>
                    <a:pt x="3469765" y="966588"/>
                  </a:cubicBezTo>
                  <a:cubicBezTo>
                    <a:pt x="3409795" y="1054374"/>
                    <a:pt x="3328799" y="1121322"/>
                    <a:pt x="3237712" y="1176766"/>
                  </a:cubicBezTo>
                  <a:cubicBezTo>
                    <a:pt x="3132387" y="1240790"/>
                    <a:pt x="3029986" y="1309152"/>
                    <a:pt x="2944745" y="1399673"/>
                  </a:cubicBezTo>
                  <a:cubicBezTo>
                    <a:pt x="2918061" y="1428055"/>
                    <a:pt x="2893639" y="1458323"/>
                    <a:pt x="2876949" y="1494060"/>
                  </a:cubicBezTo>
                  <a:cubicBezTo>
                    <a:pt x="2843004" y="1566570"/>
                    <a:pt x="2854036" y="1632858"/>
                    <a:pt x="2908443" y="1691602"/>
                  </a:cubicBezTo>
                  <a:cubicBezTo>
                    <a:pt x="2943803" y="1729790"/>
                    <a:pt x="2988215" y="1756381"/>
                    <a:pt x="3028289" y="1788629"/>
                  </a:cubicBezTo>
                  <a:lnTo>
                    <a:pt x="3028198" y="1788631"/>
                  </a:lnTo>
                  <a:lnTo>
                    <a:pt x="3174995" y="1862130"/>
                  </a:lnTo>
                  <a:cubicBezTo>
                    <a:pt x="3223237" y="1887778"/>
                    <a:pt x="3269582" y="1916537"/>
                    <a:pt x="3310411" y="1954301"/>
                  </a:cubicBezTo>
                  <a:cubicBezTo>
                    <a:pt x="3361234" y="2001258"/>
                    <a:pt x="3366515" y="2058682"/>
                    <a:pt x="3329740" y="2117049"/>
                  </a:cubicBezTo>
                  <a:cubicBezTo>
                    <a:pt x="3284291" y="2189089"/>
                    <a:pt x="3218664" y="2239912"/>
                    <a:pt x="3149170" y="2286587"/>
                  </a:cubicBezTo>
                  <a:cubicBezTo>
                    <a:pt x="3085146" y="2329584"/>
                    <a:pt x="3012446" y="2348631"/>
                    <a:pt x="2937485" y="2351743"/>
                  </a:cubicBezTo>
                  <a:cubicBezTo>
                    <a:pt x="2874591" y="2354383"/>
                    <a:pt x="2812075" y="2340145"/>
                    <a:pt x="2752011" y="2319589"/>
                  </a:cubicBezTo>
                  <a:cubicBezTo>
                    <a:pt x="2733436" y="2313178"/>
                    <a:pt x="2712409" y="2311574"/>
                    <a:pt x="2697416" y="2296393"/>
                  </a:cubicBezTo>
                  <a:cubicBezTo>
                    <a:pt x="2833197" y="2291584"/>
                    <a:pt x="2949082" y="2241798"/>
                    <a:pt x="3048089" y="2147883"/>
                  </a:cubicBezTo>
                  <a:cubicBezTo>
                    <a:pt x="3085523" y="2112335"/>
                    <a:pt x="3121355" y="2077163"/>
                    <a:pt x="3146719" y="2031903"/>
                  </a:cubicBezTo>
                  <a:cubicBezTo>
                    <a:pt x="3185850" y="1961939"/>
                    <a:pt x="3168312" y="1907626"/>
                    <a:pt x="3106079" y="1854634"/>
                  </a:cubicBezTo>
                  <a:cubicBezTo>
                    <a:pt x="3077697" y="1830401"/>
                    <a:pt x="3045449" y="1810694"/>
                    <a:pt x="3014898" y="1788912"/>
                  </a:cubicBezTo>
                  <a:lnTo>
                    <a:pt x="3014989" y="1788910"/>
                  </a:lnTo>
                  <a:lnTo>
                    <a:pt x="2927974" y="1746893"/>
                  </a:lnTo>
                  <a:cubicBezTo>
                    <a:pt x="2899603" y="1731653"/>
                    <a:pt x="2871622" y="1715647"/>
                    <a:pt x="2843287" y="1700277"/>
                  </a:cubicBezTo>
                  <a:cubicBezTo>
                    <a:pt x="2782751" y="1667369"/>
                    <a:pt x="2726836" y="1628898"/>
                    <a:pt x="2682047" y="1575057"/>
                  </a:cubicBezTo>
                  <a:cubicBezTo>
                    <a:pt x="2622077" y="1502734"/>
                    <a:pt x="2623398" y="1433147"/>
                    <a:pt x="2668375" y="1356864"/>
                  </a:cubicBezTo>
                  <a:cubicBezTo>
                    <a:pt x="2722498" y="1265212"/>
                    <a:pt x="2806136" y="1204676"/>
                    <a:pt x="2887133" y="1140463"/>
                  </a:cubicBezTo>
                  <a:cubicBezTo>
                    <a:pt x="2974542" y="1071064"/>
                    <a:pt x="3078264" y="1025804"/>
                    <a:pt x="3162372" y="951501"/>
                  </a:cubicBezTo>
                  <a:cubicBezTo>
                    <a:pt x="3273732" y="853155"/>
                    <a:pt x="3353220" y="734912"/>
                    <a:pt x="3398198" y="592625"/>
                  </a:cubicBezTo>
                  <a:cubicBezTo>
                    <a:pt x="3427994" y="498238"/>
                    <a:pt x="3448267" y="403003"/>
                    <a:pt x="3447701" y="303713"/>
                  </a:cubicBezTo>
                  <a:close/>
                  <a:moveTo>
                    <a:pt x="286460" y="0"/>
                  </a:moveTo>
                  <a:cubicBezTo>
                    <a:pt x="324648" y="4526"/>
                    <a:pt x="357368" y="24045"/>
                    <a:pt x="389333" y="42243"/>
                  </a:cubicBezTo>
                  <a:cubicBezTo>
                    <a:pt x="456563" y="80714"/>
                    <a:pt x="522380" y="123523"/>
                    <a:pt x="548687" y="202163"/>
                  </a:cubicBezTo>
                  <a:cubicBezTo>
                    <a:pt x="571318" y="270053"/>
                    <a:pt x="572355" y="337189"/>
                    <a:pt x="525585" y="398102"/>
                  </a:cubicBezTo>
                  <a:cubicBezTo>
                    <a:pt x="503804" y="426390"/>
                    <a:pt x="480891" y="456469"/>
                    <a:pt x="500598" y="494469"/>
                  </a:cubicBezTo>
                  <a:cubicBezTo>
                    <a:pt x="510876" y="514176"/>
                    <a:pt x="527000" y="531337"/>
                    <a:pt x="542181" y="548027"/>
                  </a:cubicBezTo>
                  <a:cubicBezTo>
                    <a:pt x="616295" y="629496"/>
                    <a:pt x="695877" y="703609"/>
                    <a:pt x="794979" y="755847"/>
                  </a:cubicBezTo>
                  <a:cubicBezTo>
                    <a:pt x="848160" y="783852"/>
                    <a:pt x="882482" y="826850"/>
                    <a:pt x="893137" y="892760"/>
                  </a:cubicBezTo>
                  <a:cubicBezTo>
                    <a:pt x="902755" y="952070"/>
                    <a:pt x="898983" y="1010342"/>
                    <a:pt x="902283" y="1068992"/>
                  </a:cubicBezTo>
                  <a:cubicBezTo>
                    <a:pt x="905395" y="1123588"/>
                    <a:pt x="901812" y="1177900"/>
                    <a:pt x="911996" y="1232778"/>
                  </a:cubicBezTo>
                  <a:cubicBezTo>
                    <a:pt x="926045" y="1308118"/>
                    <a:pt x="896909" y="1374311"/>
                    <a:pt x="856363" y="1437864"/>
                  </a:cubicBezTo>
                  <a:cubicBezTo>
                    <a:pt x="788850" y="1543566"/>
                    <a:pt x="715774" y="1645496"/>
                    <a:pt x="643545" y="1747991"/>
                  </a:cubicBezTo>
                  <a:cubicBezTo>
                    <a:pt x="585744" y="1830026"/>
                    <a:pt x="527471" y="1911589"/>
                    <a:pt x="476836" y="1998055"/>
                  </a:cubicBezTo>
                  <a:cubicBezTo>
                    <a:pt x="447512" y="2048124"/>
                    <a:pt x="423939" y="2101776"/>
                    <a:pt x="431199" y="2163727"/>
                  </a:cubicBezTo>
                  <a:cubicBezTo>
                    <a:pt x="433556" y="2183528"/>
                    <a:pt x="439780" y="2198709"/>
                    <a:pt x="452038" y="2213701"/>
                  </a:cubicBezTo>
                  <a:cubicBezTo>
                    <a:pt x="498147" y="2269900"/>
                    <a:pt x="561039" y="2299696"/>
                    <a:pt x="626384" y="2325061"/>
                  </a:cubicBezTo>
                  <a:cubicBezTo>
                    <a:pt x="656369" y="2336753"/>
                    <a:pt x="684374" y="2352028"/>
                    <a:pt x="710399" y="2369944"/>
                  </a:cubicBezTo>
                  <a:cubicBezTo>
                    <a:pt x="744815" y="2393517"/>
                    <a:pt x="760374" y="2460276"/>
                    <a:pt x="746230" y="2500350"/>
                  </a:cubicBezTo>
                  <a:cubicBezTo>
                    <a:pt x="714830" y="2589739"/>
                    <a:pt x="677773" y="2676300"/>
                    <a:pt x="623178" y="2754374"/>
                  </a:cubicBezTo>
                  <a:cubicBezTo>
                    <a:pt x="569714" y="2830845"/>
                    <a:pt x="502201" y="2885157"/>
                    <a:pt x="403289" y="2885534"/>
                  </a:cubicBezTo>
                  <a:cubicBezTo>
                    <a:pt x="356708" y="2885723"/>
                    <a:pt x="310693" y="2892229"/>
                    <a:pt x="264584" y="2896567"/>
                  </a:cubicBezTo>
                  <a:cubicBezTo>
                    <a:pt x="227150" y="2900149"/>
                    <a:pt x="191979" y="2948804"/>
                    <a:pt x="191319" y="2999440"/>
                  </a:cubicBezTo>
                  <a:cubicBezTo>
                    <a:pt x="190093" y="3091375"/>
                    <a:pt x="189999" y="3183404"/>
                    <a:pt x="189433" y="3275339"/>
                  </a:cubicBezTo>
                  <a:cubicBezTo>
                    <a:pt x="118148" y="3214049"/>
                    <a:pt x="55632" y="3144744"/>
                    <a:pt x="0" y="3069121"/>
                  </a:cubicBezTo>
                  <a:cubicBezTo>
                    <a:pt x="3489" y="3021881"/>
                    <a:pt x="-1037" y="2974546"/>
                    <a:pt x="6506" y="2927117"/>
                  </a:cubicBezTo>
                  <a:cubicBezTo>
                    <a:pt x="16690" y="2863376"/>
                    <a:pt x="47241" y="2833485"/>
                    <a:pt x="111642" y="2832919"/>
                  </a:cubicBezTo>
                  <a:cubicBezTo>
                    <a:pt x="165200" y="2832448"/>
                    <a:pt x="218664" y="2834522"/>
                    <a:pt x="270619" y="2816229"/>
                  </a:cubicBezTo>
                  <a:cubicBezTo>
                    <a:pt x="335869" y="2793316"/>
                    <a:pt x="386504" y="2753054"/>
                    <a:pt x="422618" y="2694592"/>
                  </a:cubicBezTo>
                  <a:cubicBezTo>
                    <a:pt x="467596" y="2621799"/>
                    <a:pt x="509839" y="2547496"/>
                    <a:pt x="531055" y="2463765"/>
                  </a:cubicBezTo>
                  <a:cubicBezTo>
                    <a:pt x="549253" y="2391914"/>
                    <a:pt x="537466" y="2364758"/>
                    <a:pt x="476176" y="2320440"/>
                  </a:cubicBezTo>
                  <a:cubicBezTo>
                    <a:pt x="443174" y="2296584"/>
                    <a:pt x="403100" y="2288569"/>
                    <a:pt x="368212" y="2269051"/>
                  </a:cubicBezTo>
                  <a:cubicBezTo>
                    <a:pt x="336152" y="2251041"/>
                    <a:pt x="302961" y="2235860"/>
                    <a:pt x="275334" y="2210213"/>
                  </a:cubicBezTo>
                  <a:cubicBezTo>
                    <a:pt x="231488" y="2169478"/>
                    <a:pt x="221964" y="2122615"/>
                    <a:pt x="240445" y="2067077"/>
                  </a:cubicBezTo>
                  <a:cubicBezTo>
                    <a:pt x="269865" y="1978725"/>
                    <a:pt x="323611" y="1904140"/>
                    <a:pt x="375095" y="1828517"/>
                  </a:cubicBezTo>
                  <a:cubicBezTo>
                    <a:pt x="453169" y="1713763"/>
                    <a:pt x="537372" y="1603347"/>
                    <a:pt x="612052" y="1486047"/>
                  </a:cubicBezTo>
                  <a:cubicBezTo>
                    <a:pt x="640905" y="1440693"/>
                    <a:pt x="674850" y="1398827"/>
                    <a:pt x="688052" y="1345363"/>
                  </a:cubicBezTo>
                  <a:cubicBezTo>
                    <a:pt x="697858" y="1305760"/>
                    <a:pt x="695877" y="1264837"/>
                    <a:pt x="691257" y="1225706"/>
                  </a:cubicBezTo>
                  <a:cubicBezTo>
                    <a:pt x="683620" y="1161304"/>
                    <a:pt x="689937" y="1096997"/>
                    <a:pt x="685977" y="1032878"/>
                  </a:cubicBezTo>
                  <a:cubicBezTo>
                    <a:pt x="683148" y="987995"/>
                    <a:pt x="680131" y="943112"/>
                    <a:pt x="669476" y="898700"/>
                  </a:cubicBezTo>
                  <a:cubicBezTo>
                    <a:pt x="659481" y="857117"/>
                    <a:pt x="634871" y="828170"/>
                    <a:pt x="600831" y="808180"/>
                  </a:cubicBezTo>
                  <a:cubicBezTo>
                    <a:pt x="512951" y="756696"/>
                    <a:pt x="431293" y="697763"/>
                    <a:pt x="363214" y="621669"/>
                  </a:cubicBezTo>
                  <a:cubicBezTo>
                    <a:pt x="341621" y="597531"/>
                    <a:pt x="319274" y="573863"/>
                    <a:pt x="303056" y="544915"/>
                  </a:cubicBezTo>
                  <a:cubicBezTo>
                    <a:pt x="287026" y="516345"/>
                    <a:pt x="291364" y="492677"/>
                    <a:pt x="311730" y="469859"/>
                  </a:cubicBezTo>
                  <a:cubicBezTo>
                    <a:pt x="397254" y="374058"/>
                    <a:pt x="369815" y="240823"/>
                    <a:pt x="272128" y="164729"/>
                  </a:cubicBezTo>
                  <a:cubicBezTo>
                    <a:pt x="242331" y="141533"/>
                    <a:pt x="211969" y="118243"/>
                    <a:pt x="176327" y="103910"/>
                  </a:cubicBezTo>
                  <a:cubicBezTo>
                    <a:pt x="208009" y="63930"/>
                    <a:pt x="246763" y="31494"/>
                    <a:pt x="286460" y="0"/>
                  </a:cubicBezTo>
                  <a:close/>
                </a:path>
              </a:pathLst>
            </a:custGeom>
            <a:solidFill>
              <a:srgbClr val="5DBB62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142">
              <a:extLst>
                <a:ext uri="{FF2B5EF4-FFF2-40B4-BE49-F238E27FC236}">
                  <a16:creationId xmlns:a16="http://schemas.microsoft.com/office/drawing/2014/main" id="{DFCB3A13-1C25-44A0-82A5-DFD5156F7612}"/>
                </a:ext>
              </a:extLst>
            </p:cNvPr>
            <p:cNvSpPr/>
            <p:nvPr/>
          </p:nvSpPr>
          <p:spPr>
            <a:xfrm>
              <a:off x="5900713" y="518876"/>
              <a:ext cx="1235094" cy="1098958"/>
            </a:xfrm>
            <a:custGeom>
              <a:avLst/>
              <a:gdLst>
                <a:gd name="connsiteX0" fmla="*/ 571 w 1235094"/>
                <a:gd name="connsiteY0" fmla="*/ 654934 h 1098958"/>
                <a:gd name="connsiteX1" fmla="*/ 24804 w 1235094"/>
                <a:gd name="connsiteY1" fmla="*/ 678507 h 1098958"/>
                <a:gd name="connsiteX2" fmla="*/ 537095 w 1235094"/>
                <a:gd name="connsiteY2" fmla="*/ 1060391 h 1098958"/>
                <a:gd name="connsiteX3" fmla="*/ 1120953 w 1235094"/>
                <a:gd name="connsiteY3" fmla="*/ 962138 h 1098958"/>
                <a:gd name="connsiteX4" fmla="*/ 1073430 w 1235094"/>
                <a:gd name="connsiteY4" fmla="*/ 1025880 h 1098958"/>
                <a:gd name="connsiteX5" fmla="*/ 136635 w 1235094"/>
                <a:gd name="connsiteY5" fmla="*/ 876710 h 1098958"/>
                <a:gd name="connsiteX6" fmla="*/ 8869 w 1235094"/>
                <a:gd name="connsiteY6" fmla="*/ 693782 h 1098958"/>
                <a:gd name="connsiteX7" fmla="*/ 571 w 1235094"/>
                <a:gd name="connsiteY7" fmla="*/ 654934 h 1098958"/>
                <a:gd name="connsiteX8" fmla="*/ 1201256 w 1235094"/>
                <a:gd name="connsiteY8" fmla="*/ 249936 h 1098958"/>
                <a:gd name="connsiteX9" fmla="*/ 1230804 w 1235094"/>
                <a:gd name="connsiteY9" fmla="*/ 287194 h 1098958"/>
                <a:gd name="connsiteX10" fmla="*/ 1163668 w 1235094"/>
                <a:gd name="connsiteY10" fmla="*/ 470969 h 1098958"/>
                <a:gd name="connsiteX11" fmla="*/ 1097004 w 1235094"/>
                <a:gd name="connsiteY11" fmla="*/ 447396 h 1098958"/>
                <a:gd name="connsiteX12" fmla="*/ 1091912 w 1235094"/>
                <a:gd name="connsiteY12" fmla="*/ 410056 h 1098958"/>
                <a:gd name="connsiteX13" fmla="*/ 1156502 w 1235094"/>
                <a:gd name="connsiteY13" fmla="*/ 263809 h 1098958"/>
                <a:gd name="connsiteX14" fmla="*/ 1201256 w 1235094"/>
                <a:gd name="connsiteY14" fmla="*/ 249936 h 1098958"/>
                <a:gd name="connsiteX15" fmla="*/ 366299 w 1235094"/>
                <a:gd name="connsiteY15" fmla="*/ 457 h 1098958"/>
                <a:gd name="connsiteX16" fmla="*/ 383776 w 1235094"/>
                <a:gd name="connsiteY16" fmla="*/ 1488 h 1098958"/>
                <a:gd name="connsiteX17" fmla="*/ 420645 w 1235094"/>
                <a:gd name="connsiteY17" fmla="*/ 52406 h 1098958"/>
                <a:gd name="connsiteX18" fmla="*/ 422908 w 1235094"/>
                <a:gd name="connsiteY18" fmla="*/ 86823 h 1098958"/>
                <a:gd name="connsiteX19" fmla="*/ 376893 w 1235094"/>
                <a:gd name="connsiteY19" fmla="*/ 214589 h 1098958"/>
                <a:gd name="connsiteX20" fmla="*/ 294387 w 1235094"/>
                <a:gd name="connsiteY20" fmla="*/ 195824 h 1098958"/>
                <a:gd name="connsiteX21" fmla="*/ 327672 w 1235094"/>
                <a:gd name="connsiteY21" fmla="*/ 28833 h 1098958"/>
                <a:gd name="connsiteX22" fmla="*/ 366299 w 1235094"/>
                <a:gd name="connsiteY22" fmla="*/ 457 h 109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5094" h="1098958">
                  <a:moveTo>
                    <a:pt x="571" y="654934"/>
                  </a:moveTo>
                  <a:cubicBezTo>
                    <a:pt x="15846" y="657103"/>
                    <a:pt x="20184" y="668229"/>
                    <a:pt x="24804" y="678507"/>
                  </a:cubicBezTo>
                  <a:cubicBezTo>
                    <a:pt x="125697" y="899528"/>
                    <a:pt x="300704" y="1021637"/>
                    <a:pt x="537095" y="1060391"/>
                  </a:cubicBezTo>
                  <a:cubicBezTo>
                    <a:pt x="740578" y="1093676"/>
                    <a:pt x="934631" y="1065766"/>
                    <a:pt x="1120953" y="962138"/>
                  </a:cubicBezTo>
                  <a:cubicBezTo>
                    <a:pt x="1115861" y="996178"/>
                    <a:pt x="1098889" y="1015131"/>
                    <a:pt x="1073430" y="1025880"/>
                  </a:cubicBezTo>
                  <a:cubicBezTo>
                    <a:pt x="769526" y="1154401"/>
                    <a:pt x="385190" y="1118664"/>
                    <a:pt x="136635" y="876710"/>
                  </a:cubicBezTo>
                  <a:cubicBezTo>
                    <a:pt x="82417" y="823906"/>
                    <a:pt x="36780" y="764973"/>
                    <a:pt x="8869" y="693782"/>
                  </a:cubicBezTo>
                  <a:cubicBezTo>
                    <a:pt x="4060" y="681524"/>
                    <a:pt x="-1880" y="669455"/>
                    <a:pt x="571" y="654934"/>
                  </a:cubicBezTo>
                  <a:close/>
                  <a:moveTo>
                    <a:pt x="1201256" y="249936"/>
                  </a:moveTo>
                  <a:cubicBezTo>
                    <a:pt x="1214138" y="254097"/>
                    <a:pt x="1224487" y="266780"/>
                    <a:pt x="1230804" y="287194"/>
                  </a:cubicBezTo>
                  <a:cubicBezTo>
                    <a:pt x="1247777" y="342355"/>
                    <a:pt x="1212135" y="439947"/>
                    <a:pt x="1163668" y="470969"/>
                  </a:cubicBezTo>
                  <a:cubicBezTo>
                    <a:pt x="1134344" y="489733"/>
                    <a:pt x="1106999" y="480587"/>
                    <a:pt x="1097004" y="447396"/>
                  </a:cubicBezTo>
                  <a:cubicBezTo>
                    <a:pt x="1093137" y="434384"/>
                    <a:pt x="1093232" y="420334"/>
                    <a:pt x="1091912" y="410056"/>
                  </a:cubicBezTo>
                  <a:cubicBezTo>
                    <a:pt x="1095401" y="350747"/>
                    <a:pt x="1112373" y="300677"/>
                    <a:pt x="1156502" y="263809"/>
                  </a:cubicBezTo>
                  <a:cubicBezTo>
                    <a:pt x="1172956" y="250137"/>
                    <a:pt x="1188373" y="245776"/>
                    <a:pt x="1201256" y="249936"/>
                  </a:cubicBezTo>
                  <a:close/>
                  <a:moveTo>
                    <a:pt x="366299" y="457"/>
                  </a:moveTo>
                  <a:cubicBezTo>
                    <a:pt x="371713" y="-363"/>
                    <a:pt x="377530" y="-115"/>
                    <a:pt x="383776" y="1488"/>
                  </a:cubicBezTo>
                  <a:cubicBezTo>
                    <a:pt x="408575" y="7900"/>
                    <a:pt x="415270" y="30813"/>
                    <a:pt x="420645" y="52406"/>
                  </a:cubicBezTo>
                  <a:cubicBezTo>
                    <a:pt x="423379" y="63438"/>
                    <a:pt x="422342" y="75413"/>
                    <a:pt x="422908" y="86823"/>
                  </a:cubicBezTo>
                  <a:cubicBezTo>
                    <a:pt x="421682" y="134723"/>
                    <a:pt x="409612" y="178758"/>
                    <a:pt x="376893" y="214589"/>
                  </a:cubicBezTo>
                  <a:cubicBezTo>
                    <a:pt x="344362" y="250231"/>
                    <a:pt x="307588" y="242028"/>
                    <a:pt x="294387" y="195824"/>
                  </a:cubicBezTo>
                  <a:cubicBezTo>
                    <a:pt x="276943" y="135006"/>
                    <a:pt x="292124" y="79279"/>
                    <a:pt x="327672" y="28833"/>
                  </a:cubicBezTo>
                  <a:cubicBezTo>
                    <a:pt x="337432" y="14972"/>
                    <a:pt x="350055" y="2914"/>
                    <a:pt x="366299" y="457"/>
                  </a:cubicBezTo>
                  <a:close/>
                </a:path>
              </a:pathLst>
            </a:custGeom>
            <a:solidFill>
              <a:srgbClr val="3F2A66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A1F8776-90A5-441D-8FD3-3BB5DD426B67}"/>
              </a:ext>
            </a:extLst>
          </p:cNvPr>
          <p:cNvSpPr txBox="1"/>
          <p:nvPr/>
        </p:nvSpPr>
        <p:spPr>
          <a:xfrm>
            <a:off x="5807036" y="3543868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CDB146-BDC0-4813-A09A-0E9E52F428F3}"/>
              </a:ext>
            </a:extLst>
          </p:cNvPr>
          <p:cNvSpPr txBox="1"/>
          <p:nvPr/>
        </p:nvSpPr>
        <p:spPr>
          <a:xfrm>
            <a:off x="5844744" y="4061916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13C8F6-48EF-45B8-8879-88D87EAC9AB7}"/>
              </a:ext>
            </a:extLst>
          </p:cNvPr>
          <p:cNvSpPr txBox="1"/>
          <p:nvPr/>
        </p:nvSpPr>
        <p:spPr>
          <a:xfrm>
            <a:off x="8833520" y="3543868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1BB456-B530-49C3-B86E-093B24FA2718}"/>
              </a:ext>
            </a:extLst>
          </p:cNvPr>
          <p:cNvSpPr txBox="1"/>
          <p:nvPr/>
        </p:nvSpPr>
        <p:spPr>
          <a:xfrm>
            <a:off x="8871228" y="4061916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B8AF17-EA3E-46F8-A5F1-43C76FD394B5}"/>
              </a:ext>
            </a:extLst>
          </p:cNvPr>
          <p:cNvSpPr txBox="1"/>
          <p:nvPr/>
        </p:nvSpPr>
        <p:spPr>
          <a:xfrm>
            <a:off x="6570660" y="3666978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2DD71E-E2AA-4B24-9F61-366A61D6A2FA}"/>
              </a:ext>
            </a:extLst>
          </p:cNvPr>
          <p:cNvSpPr txBox="1"/>
          <p:nvPr/>
        </p:nvSpPr>
        <p:spPr>
          <a:xfrm>
            <a:off x="9597144" y="3666978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2294A1-4006-41BB-94C5-0BCCA2CB183A}"/>
              </a:ext>
            </a:extLst>
          </p:cNvPr>
          <p:cNvSpPr txBox="1"/>
          <p:nvPr/>
        </p:nvSpPr>
        <p:spPr>
          <a:xfrm>
            <a:off x="5807036" y="4971819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C86523-B501-4C47-A946-0431D7F71CFD}"/>
              </a:ext>
            </a:extLst>
          </p:cNvPr>
          <p:cNvSpPr txBox="1"/>
          <p:nvPr/>
        </p:nvSpPr>
        <p:spPr>
          <a:xfrm>
            <a:off x="5844744" y="5489867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A03BB4-E96E-452E-815C-2518EDA4B065}"/>
              </a:ext>
            </a:extLst>
          </p:cNvPr>
          <p:cNvSpPr txBox="1"/>
          <p:nvPr/>
        </p:nvSpPr>
        <p:spPr>
          <a:xfrm>
            <a:off x="8833521" y="4971819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B7D1CFD-65EE-4DA4-B0FE-3A6A632D021A}"/>
              </a:ext>
            </a:extLst>
          </p:cNvPr>
          <p:cNvSpPr txBox="1"/>
          <p:nvPr/>
        </p:nvSpPr>
        <p:spPr>
          <a:xfrm>
            <a:off x="8871229" y="5489867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D3D9914-DA5E-43A5-AB99-B84160169B56}"/>
              </a:ext>
            </a:extLst>
          </p:cNvPr>
          <p:cNvSpPr txBox="1"/>
          <p:nvPr/>
        </p:nvSpPr>
        <p:spPr>
          <a:xfrm>
            <a:off x="6639596" y="5094929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F25DE6D-E966-472B-9594-25C354DCDFBB}"/>
              </a:ext>
            </a:extLst>
          </p:cNvPr>
          <p:cNvSpPr txBox="1"/>
          <p:nvPr/>
        </p:nvSpPr>
        <p:spPr>
          <a:xfrm>
            <a:off x="9666081" y="5094929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6C6350-D66F-4AD9-8810-81FE0194E259}"/>
              </a:ext>
            </a:extLst>
          </p:cNvPr>
          <p:cNvSpPr txBox="1"/>
          <p:nvPr/>
        </p:nvSpPr>
        <p:spPr>
          <a:xfrm>
            <a:off x="5783195" y="2275890"/>
            <a:ext cx="5767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324DC36-0ACF-4337-887B-DEB6F584C0C7}"/>
              </a:ext>
            </a:extLst>
          </p:cNvPr>
          <p:cNvSpPr txBox="1"/>
          <p:nvPr/>
        </p:nvSpPr>
        <p:spPr>
          <a:xfrm>
            <a:off x="5783195" y="1792137"/>
            <a:ext cx="5767057" cy="5155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ko-KR" sz="3200" b="1" dirty="0">
                <a:cs typeface="Arial" pitchFamily="34" charset="0"/>
              </a:rPr>
              <a:t>Power Presentation</a:t>
            </a:r>
            <a:endParaRPr lang="ko-KR" altLang="en-US" sz="3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E0CE23-C9F2-4BFE-9F65-5CC98953FB14}"/>
              </a:ext>
            </a:extLst>
          </p:cNvPr>
          <p:cNvSpPr txBox="1"/>
          <p:nvPr/>
        </p:nvSpPr>
        <p:spPr>
          <a:xfrm>
            <a:off x="7281100" y="520662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dirty="0">
                <a:solidFill>
                  <a:schemeClr val="accent4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A0E4D8-AECB-4180-9FC5-F0B7DE7E080E}"/>
              </a:ext>
            </a:extLst>
          </p:cNvPr>
          <p:cNvSpPr txBox="1"/>
          <p:nvPr/>
        </p:nvSpPr>
        <p:spPr>
          <a:xfrm>
            <a:off x="7281100" y="1216644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dirty="0">
                <a:solidFill>
                  <a:schemeClr val="accent4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3200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2E24BE-0023-444F-8636-8E88029BE96E}"/>
              </a:ext>
            </a:extLst>
          </p:cNvPr>
          <p:cNvSpPr txBox="1"/>
          <p:nvPr/>
        </p:nvSpPr>
        <p:spPr>
          <a:xfrm>
            <a:off x="7330343" y="2174235"/>
            <a:ext cx="328943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 Clean Text Slide for your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94DB5F32-F7E8-4910-A717-E15665361D74}"/>
              </a:ext>
            </a:extLst>
          </p:cNvPr>
          <p:cNvSpPr/>
          <p:nvPr/>
        </p:nvSpPr>
        <p:spPr>
          <a:xfrm>
            <a:off x="7330343" y="1884496"/>
            <a:ext cx="3383280" cy="636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B5FDB-DFDC-4EFD-BBED-CB257AC007C4}"/>
              </a:ext>
            </a:extLst>
          </p:cNvPr>
          <p:cNvSpPr txBox="1"/>
          <p:nvPr/>
        </p:nvSpPr>
        <p:spPr>
          <a:xfrm>
            <a:off x="7330343" y="3792415"/>
            <a:ext cx="1284029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ALLPPT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AF18DC-DD58-4F35-9DDA-82F6B1CA2C91}"/>
              </a:ext>
            </a:extLst>
          </p:cNvPr>
          <p:cNvSpPr txBox="1"/>
          <p:nvPr/>
        </p:nvSpPr>
        <p:spPr>
          <a:xfrm>
            <a:off x="7281100" y="4269929"/>
            <a:ext cx="4463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44BF153F-5B30-4654-ACC4-A66C0CFAB57B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3">
            <a:extLst>
              <a:ext uri="{FF2B5EF4-FFF2-40B4-BE49-F238E27FC236}">
                <a16:creationId xmlns:a16="http://schemas.microsoft.com/office/drawing/2014/main" id="{0EA8AC6F-E3B9-4288-9F70-EB94351DFE68}"/>
              </a:ext>
            </a:extLst>
          </p:cNvPr>
          <p:cNvSpPr/>
          <p:nvPr/>
        </p:nvSpPr>
        <p:spPr>
          <a:xfrm>
            <a:off x="0" y="5216178"/>
            <a:ext cx="12192000" cy="164182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99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그림 12">
            <a:extLst>
              <a:ext uri="{FF2B5EF4-FFF2-40B4-BE49-F238E27FC236}">
                <a16:creationId xmlns:a16="http://schemas.microsoft.com/office/drawing/2014/main" id="{677D03CD-635D-4996-A09E-94F8B1A69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0" y="2880669"/>
            <a:ext cx="3076776" cy="2689031"/>
          </a:xfrm>
          <a:prstGeom prst="rect">
            <a:avLst/>
          </a:prstGeom>
        </p:spPr>
      </p:pic>
      <p:grpSp>
        <p:nvGrpSpPr>
          <p:cNvPr id="4" name="Group 5">
            <a:extLst>
              <a:ext uri="{FF2B5EF4-FFF2-40B4-BE49-F238E27FC236}">
                <a16:creationId xmlns:a16="http://schemas.microsoft.com/office/drawing/2014/main" id="{96A0BF0D-7941-4C7D-A442-E57F6377DE31}"/>
              </a:ext>
            </a:extLst>
          </p:cNvPr>
          <p:cNvGrpSpPr/>
          <p:nvPr/>
        </p:nvGrpSpPr>
        <p:grpSpPr>
          <a:xfrm>
            <a:off x="878740" y="2993712"/>
            <a:ext cx="2809763" cy="1743990"/>
            <a:chOff x="878740" y="2993712"/>
            <a:chExt cx="2809763" cy="1743990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307C5182-B0FF-4842-8E1C-5E5A96956CBF}"/>
                </a:ext>
              </a:extLst>
            </p:cNvPr>
            <p:cNvSpPr/>
            <p:nvPr/>
          </p:nvSpPr>
          <p:spPr>
            <a:xfrm>
              <a:off x="878740" y="2993712"/>
              <a:ext cx="2809763" cy="17439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ight Triangle 6">
              <a:extLst>
                <a:ext uri="{FF2B5EF4-FFF2-40B4-BE49-F238E27FC236}">
                  <a16:creationId xmlns:a16="http://schemas.microsoft.com/office/drawing/2014/main" id="{C3261CA6-8722-475B-B2BB-F25A3EBCFF28}"/>
                </a:ext>
              </a:extLst>
            </p:cNvPr>
            <p:cNvSpPr/>
            <p:nvPr/>
          </p:nvSpPr>
          <p:spPr>
            <a:xfrm rot="5400000">
              <a:off x="1417266" y="2466466"/>
              <a:ext cx="1743990" cy="2798482"/>
            </a:xfrm>
            <a:custGeom>
              <a:avLst/>
              <a:gdLst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2079848">
                  <a:moveTo>
                    <a:pt x="0" y="2079848"/>
                  </a:moveTo>
                  <a:lnTo>
                    <a:pt x="0" y="0"/>
                  </a:lnTo>
                  <a:cubicBezTo>
                    <a:pt x="317748" y="1272403"/>
                    <a:pt x="650736" y="1782805"/>
                    <a:pt x="1296144" y="2079848"/>
                  </a:cubicBezTo>
                  <a:lnTo>
                    <a:pt x="0" y="207984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8">
            <a:extLst>
              <a:ext uri="{FF2B5EF4-FFF2-40B4-BE49-F238E27FC236}">
                <a16:creationId xmlns:a16="http://schemas.microsoft.com/office/drawing/2014/main" id="{DEAC3CA5-A4EA-4CFA-A1C2-50F4040C076C}"/>
              </a:ext>
            </a:extLst>
          </p:cNvPr>
          <p:cNvGrpSpPr/>
          <p:nvPr/>
        </p:nvGrpSpPr>
        <p:grpSpPr>
          <a:xfrm>
            <a:off x="2358445" y="1797695"/>
            <a:ext cx="2592000" cy="4262197"/>
            <a:chOff x="2358445" y="1797695"/>
            <a:chExt cx="2592000" cy="4262197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B999851D-F827-4698-9915-42744DCD7029}"/>
                </a:ext>
              </a:extLst>
            </p:cNvPr>
            <p:cNvSpPr/>
            <p:nvPr/>
          </p:nvSpPr>
          <p:spPr>
            <a:xfrm>
              <a:off x="2358445" y="1797695"/>
              <a:ext cx="2592000" cy="2015099"/>
            </a:xfrm>
            <a:custGeom>
              <a:avLst/>
              <a:gdLst>
                <a:gd name="connsiteX0" fmla="*/ 1690698 w 1690698"/>
                <a:gd name="connsiteY0" fmla="*/ 0 h 2036629"/>
                <a:gd name="connsiteX1" fmla="*/ 1689043 w 1690698"/>
                <a:gd name="connsiteY1" fmla="*/ 925776 h 2036629"/>
                <a:gd name="connsiteX2" fmla="*/ 0 w 1690698"/>
                <a:gd name="connsiteY2" fmla="*/ 2036629 h 2036629"/>
                <a:gd name="connsiteX3" fmla="*/ 1690698 w 1690698"/>
                <a:gd name="connsiteY3" fmla="*/ 0 h 2036629"/>
                <a:gd name="connsiteX0" fmla="*/ 1690698 w 1690698"/>
                <a:gd name="connsiteY0" fmla="*/ 0 h 2036629"/>
                <a:gd name="connsiteX1" fmla="*/ 1689043 w 1690698"/>
                <a:gd name="connsiteY1" fmla="*/ 930856 h 2036629"/>
                <a:gd name="connsiteX2" fmla="*/ 0 w 1690698"/>
                <a:gd name="connsiteY2" fmla="*/ 2036629 h 2036629"/>
                <a:gd name="connsiteX3" fmla="*/ 1690698 w 1690698"/>
                <a:gd name="connsiteY3" fmla="*/ 0 h 2036629"/>
                <a:gd name="connsiteX0" fmla="*/ 1687388 w 1689116"/>
                <a:gd name="connsiteY0" fmla="*/ 0 h 2041709"/>
                <a:gd name="connsiteX1" fmla="*/ 1689043 w 1689116"/>
                <a:gd name="connsiteY1" fmla="*/ 935936 h 2041709"/>
                <a:gd name="connsiteX2" fmla="*/ 0 w 1689116"/>
                <a:gd name="connsiteY2" fmla="*/ 2041709 h 2041709"/>
                <a:gd name="connsiteX3" fmla="*/ 1687388 w 1689116"/>
                <a:gd name="connsiteY3" fmla="*/ 0 h 2041709"/>
                <a:gd name="connsiteX0" fmla="*/ 1687388 w 1687547"/>
                <a:gd name="connsiteY0" fmla="*/ 0 h 2041709"/>
                <a:gd name="connsiteX1" fmla="*/ 1687388 w 1687547"/>
                <a:gd name="connsiteY1" fmla="*/ 935936 h 2041709"/>
                <a:gd name="connsiteX2" fmla="*/ 0 w 1687547"/>
                <a:gd name="connsiteY2" fmla="*/ 2041709 h 2041709"/>
                <a:gd name="connsiteX3" fmla="*/ 1687388 w 1687547"/>
                <a:gd name="connsiteY3" fmla="*/ 0 h 2041709"/>
                <a:gd name="connsiteX0" fmla="*/ 1689043 w 1689043"/>
                <a:gd name="connsiteY0" fmla="*/ 0 h 2041709"/>
                <a:gd name="connsiteX1" fmla="*/ 1687388 w 1689043"/>
                <a:gd name="connsiteY1" fmla="*/ 935936 h 2041709"/>
                <a:gd name="connsiteX2" fmla="*/ 0 w 1689043"/>
                <a:gd name="connsiteY2" fmla="*/ 2041709 h 2041709"/>
                <a:gd name="connsiteX3" fmla="*/ 1689043 w 1689043"/>
                <a:gd name="connsiteY3" fmla="*/ 0 h 2041709"/>
                <a:gd name="connsiteX0" fmla="*/ 1685890 w 1685890"/>
                <a:gd name="connsiteY0" fmla="*/ 0 h 2015099"/>
                <a:gd name="connsiteX1" fmla="*/ 1684235 w 1685890"/>
                <a:gd name="connsiteY1" fmla="*/ 935936 h 2015099"/>
                <a:gd name="connsiteX2" fmla="*/ 0 w 1685890"/>
                <a:gd name="connsiteY2" fmla="*/ 2015099 h 2015099"/>
                <a:gd name="connsiteX3" fmla="*/ 1685890 w 1685890"/>
                <a:gd name="connsiteY3" fmla="*/ 0 h 201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5890" h="2015099">
                  <a:moveTo>
                    <a:pt x="1685890" y="0"/>
                  </a:moveTo>
                  <a:cubicBezTo>
                    <a:pt x="1685338" y="308592"/>
                    <a:pt x="1684787" y="627344"/>
                    <a:pt x="1684235" y="935936"/>
                  </a:cubicBezTo>
                  <a:lnTo>
                    <a:pt x="0" y="2015099"/>
                  </a:lnTo>
                  <a:lnTo>
                    <a:pt x="168589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9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Freeform 37">
              <a:extLst>
                <a:ext uri="{FF2B5EF4-FFF2-40B4-BE49-F238E27FC236}">
                  <a16:creationId xmlns:a16="http://schemas.microsoft.com/office/drawing/2014/main" id="{CF6E0EC6-1294-4683-9A6B-EA49D1640E18}"/>
                </a:ext>
              </a:extLst>
            </p:cNvPr>
            <p:cNvSpPr/>
            <p:nvPr/>
          </p:nvSpPr>
          <p:spPr>
            <a:xfrm flipV="1">
              <a:off x="2358445" y="4049873"/>
              <a:ext cx="2592000" cy="2010019"/>
            </a:xfrm>
            <a:custGeom>
              <a:avLst/>
              <a:gdLst>
                <a:gd name="connsiteX0" fmla="*/ 1689043 w 1689043"/>
                <a:gd name="connsiteY0" fmla="*/ 0 h 2036629"/>
                <a:gd name="connsiteX1" fmla="*/ 1689043 w 1689043"/>
                <a:gd name="connsiteY1" fmla="*/ 935936 h 2036629"/>
                <a:gd name="connsiteX2" fmla="*/ 0 w 1689043"/>
                <a:gd name="connsiteY2" fmla="*/ 2036629 h 2036629"/>
                <a:gd name="connsiteX3" fmla="*/ 1689043 w 1689043"/>
                <a:gd name="connsiteY3" fmla="*/ 0 h 2036629"/>
                <a:gd name="connsiteX0" fmla="*/ 1682738 w 1682738"/>
                <a:gd name="connsiteY0" fmla="*/ 0 h 2010019"/>
                <a:gd name="connsiteX1" fmla="*/ 1682738 w 1682738"/>
                <a:gd name="connsiteY1" fmla="*/ 935936 h 2010019"/>
                <a:gd name="connsiteX2" fmla="*/ 0 w 1682738"/>
                <a:gd name="connsiteY2" fmla="*/ 2010019 h 2010019"/>
                <a:gd name="connsiteX3" fmla="*/ 1682738 w 1682738"/>
                <a:gd name="connsiteY3" fmla="*/ 0 h 2010019"/>
                <a:gd name="connsiteX0" fmla="*/ 1682738 w 1682738"/>
                <a:gd name="connsiteY0" fmla="*/ 0 h 2010019"/>
                <a:gd name="connsiteX1" fmla="*/ 1682738 w 1682738"/>
                <a:gd name="connsiteY1" fmla="*/ 935936 h 2010019"/>
                <a:gd name="connsiteX2" fmla="*/ 0 w 1682738"/>
                <a:gd name="connsiteY2" fmla="*/ 2010019 h 2010019"/>
                <a:gd name="connsiteX3" fmla="*/ 1682738 w 1682738"/>
                <a:gd name="connsiteY3" fmla="*/ 0 h 201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2738" h="2010019">
                  <a:moveTo>
                    <a:pt x="1682738" y="0"/>
                  </a:moveTo>
                  <a:lnTo>
                    <a:pt x="1682738" y="935936"/>
                  </a:lnTo>
                  <a:lnTo>
                    <a:pt x="0" y="2010019"/>
                  </a:lnTo>
                  <a:lnTo>
                    <a:pt x="168273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9000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3808B791-61C0-4E9D-BCC1-CC8C3EF86E6D}"/>
                </a:ext>
              </a:extLst>
            </p:cNvPr>
            <p:cNvSpPr/>
            <p:nvPr/>
          </p:nvSpPr>
          <p:spPr>
            <a:xfrm>
              <a:off x="2358445" y="2907741"/>
              <a:ext cx="2592000" cy="976964"/>
            </a:xfrm>
            <a:custGeom>
              <a:avLst/>
              <a:gdLst>
                <a:gd name="connsiteX0" fmla="*/ 1678159 w 1678159"/>
                <a:gd name="connsiteY0" fmla="*/ 0 h 993897"/>
                <a:gd name="connsiteX1" fmla="*/ 1678159 w 1678159"/>
                <a:gd name="connsiteY1" fmla="*/ 938629 h 993897"/>
                <a:gd name="connsiteX2" fmla="*/ 0 w 1678159"/>
                <a:gd name="connsiteY2" fmla="*/ 993897 h 993897"/>
                <a:gd name="connsiteX3" fmla="*/ 1678159 w 1678159"/>
                <a:gd name="connsiteY3" fmla="*/ 0 h 993897"/>
                <a:gd name="connsiteX0" fmla="*/ 1678159 w 1678159"/>
                <a:gd name="connsiteY0" fmla="*/ 0 h 993897"/>
                <a:gd name="connsiteX1" fmla="*/ 1674870 w 1678159"/>
                <a:gd name="connsiteY1" fmla="*/ 931009 h 993897"/>
                <a:gd name="connsiteX2" fmla="*/ 0 w 1678159"/>
                <a:gd name="connsiteY2" fmla="*/ 993897 h 993897"/>
                <a:gd name="connsiteX3" fmla="*/ 1678159 w 1678159"/>
                <a:gd name="connsiteY3" fmla="*/ 0 h 993897"/>
                <a:gd name="connsiteX0" fmla="*/ 1678159 w 1678159"/>
                <a:gd name="connsiteY0" fmla="*/ 0 h 993897"/>
                <a:gd name="connsiteX1" fmla="*/ 1674870 w 1678159"/>
                <a:gd name="connsiteY1" fmla="*/ 936089 h 993897"/>
                <a:gd name="connsiteX2" fmla="*/ 0 w 1678159"/>
                <a:gd name="connsiteY2" fmla="*/ 993897 h 993897"/>
                <a:gd name="connsiteX3" fmla="*/ 1678159 w 1678159"/>
                <a:gd name="connsiteY3" fmla="*/ 0 h 993897"/>
                <a:gd name="connsiteX0" fmla="*/ 1678159 w 1678159"/>
                <a:gd name="connsiteY0" fmla="*/ 0 h 993897"/>
                <a:gd name="connsiteX1" fmla="*/ 1674870 w 1678159"/>
                <a:gd name="connsiteY1" fmla="*/ 938629 h 993897"/>
                <a:gd name="connsiteX2" fmla="*/ 0 w 1678159"/>
                <a:gd name="connsiteY2" fmla="*/ 993897 h 993897"/>
                <a:gd name="connsiteX3" fmla="*/ 1678159 w 1678159"/>
                <a:gd name="connsiteY3" fmla="*/ 0 h 993897"/>
                <a:gd name="connsiteX0" fmla="*/ 1678159 w 1678159"/>
                <a:gd name="connsiteY0" fmla="*/ 0 h 993897"/>
                <a:gd name="connsiteX1" fmla="*/ 1676515 w 1678159"/>
                <a:gd name="connsiteY1" fmla="*/ 931009 h 993897"/>
                <a:gd name="connsiteX2" fmla="*/ 0 w 1678159"/>
                <a:gd name="connsiteY2" fmla="*/ 993897 h 993897"/>
                <a:gd name="connsiteX3" fmla="*/ 1678159 w 1678159"/>
                <a:gd name="connsiteY3" fmla="*/ 0 h 993897"/>
                <a:gd name="connsiteX0" fmla="*/ 1678159 w 1678159"/>
                <a:gd name="connsiteY0" fmla="*/ 0 h 993897"/>
                <a:gd name="connsiteX1" fmla="*/ 1676515 w 1678159"/>
                <a:gd name="connsiteY1" fmla="*/ 936089 h 993897"/>
                <a:gd name="connsiteX2" fmla="*/ 0 w 1678159"/>
                <a:gd name="connsiteY2" fmla="*/ 993897 h 993897"/>
                <a:gd name="connsiteX3" fmla="*/ 1678159 w 1678159"/>
                <a:gd name="connsiteY3" fmla="*/ 0 h 993897"/>
                <a:gd name="connsiteX0" fmla="*/ 1675027 w 1675027"/>
                <a:gd name="connsiteY0" fmla="*/ 0 h 976964"/>
                <a:gd name="connsiteX1" fmla="*/ 1673383 w 1675027"/>
                <a:gd name="connsiteY1" fmla="*/ 936089 h 976964"/>
                <a:gd name="connsiteX2" fmla="*/ 0 w 1675027"/>
                <a:gd name="connsiteY2" fmla="*/ 976964 h 976964"/>
                <a:gd name="connsiteX3" fmla="*/ 1675027 w 1675027"/>
                <a:gd name="connsiteY3" fmla="*/ 0 h 97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027" h="976964">
                  <a:moveTo>
                    <a:pt x="1675027" y="0"/>
                  </a:moveTo>
                  <a:cubicBezTo>
                    <a:pt x="1673931" y="310336"/>
                    <a:pt x="1674479" y="625753"/>
                    <a:pt x="1673383" y="936089"/>
                  </a:cubicBezTo>
                  <a:lnTo>
                    <a:pt x="0" y="976964"/>
                  </a:lnTo>
                  <a:lnTo>
                    <a:pt x="167502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9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Freeform 40">
              <a:extLst>
                <a:ext uri="{FF2B5EF4-FFF2-40B4-BE49-F238E27FC236}">
                  <a16:creationId xmlns:a16="http://schemas.microsoft.com/office/drawing/2014/main" id="{533A1D18-0AAF-49CB-A9F7-E18CC0D49510}"/>
                </a:ext>
              </a:extLst>
            </p:cNvPr>
            <p:cNvSpPr/>
            <p:nvPr/>
          </p:nvSpPr>
          <p:spPr>
            <a:xfrm flipV="1">
              <a:off x="2358445" y="3963469"/>
              <a:ext cx="2592000" cy="988399"/>
            </a:xfrm>
            <a:custGeom>
              <a:avLst/>
              <a:gdLst>
                <a:gd name="connsiteX0" fmla="*/ 1678159 w 1678159"/>
                <a:gd name="connsiteY0" fmla="*/ 0 h 993897"/>
                <a:gd name="connsiteX1" fmla="*/ 1678159 w 1678159"/>
                <a:gd name="connsiteY1" fmla="*/ 938629 h 993897"/>
                <a:gd name="connsiteX2" fmla="*/ 0 w 1678159"/>
                <a:gd name="connsiteY2" fmla="*/ 993897 h 993897"/>
                <a:gd name="connsiteX3" fmla="*/ 1678159 w 1678159"/>
                <a:gd name="connsiteY3" fmla="*/ 0 h 993897"/>
                <a:gd name="connsiteX0" fmla="*/ 1685086 w 1685086"/>
                <a:gd name="connsiteY0" fmla="*/ 0 h 1000824"/>
                <a:gd name="connsiteX1" fmla="*/ 1678159 w 1685086"/>
                <a:gd name="connsiteY1" fmla="*/ 945556 h 1000824"/>
                <a:gd name="connsiteX2" fmla="*/ 0 w 1685086"/>
                <a:gd name="connsiteY2" fmla="*/ 1000824 h 1000824"/>
                <a:gd name="connsiteX3" fmla="*/ 1685086 w 1685086"/>
                <a:gd name="connsiteY3" fmla="*/ 0 h 1000824"/>
                <a:gd name="connsiteX0" fmla="*/ 1678158 w 1678159"/>
                <a:gd name="connsiteY0" fmla="*/ 0 h 986969"/>
                <a:gd name="connsiteX1" fmla="*/ 1678159 w 1678159"/>
                <a:gd name="connsiteY1" fmla="*/ 931701 h 986969"/>
                <a:gd name="connsiteX2" fmla="*/ 0 w 1678159"/>
                <a:gd name="connsiteY2" fmla="*/ 986969 h 986969"/>
                <a:gd name="connsiteX3" fmla="*/ 1678158 w 1678159"/>
                <a:gd name="connsiteY3" fmla="*/ 0 h 986969"/>
                <a:gd name="connsiteX0" fmla="*/ 1678158 w 1678159"/>
                <a:gd name="connsiteY0" fmla="*/ 0 h 1007751"/>
                <a:gd name="connsiteX1" fmla="*/ 1678159 w 1678159"/>
                <a:gd name="connsiteY1" fmla="*/ 952483 h 1007751"/>
                <a:gd name="connsiteX2" fmla="*/ 0 w 1678159"/>
                <a:gd name="connsiteY2" fmla="*/ 1007751 h 1007751"/>
                <a:gd name="connsiteX3" fmla="*/ 1678158 w 1678159"/>
                <a:gd name="connsiteY3" fmla="*/ 0 h 1007751"/>
                <a:gd name="connsiteX0" fmla="*/ 1678158 w 1678159"/>
                <a:gd name="connsiteY0" fmla="*/ 0 h 1007751"/>
                <a:gd name="connsiteX1" fmla="*/ 1678159 w 1678159"/>
                <a:gd name="connsiteY1" fmla="*/ 934703 h 1007751"/>
                <a:gd name="connsiteX2" fmla="*/ 0 w 1678159"/>
                <a:gd name="connsiteY2" fmla="*/ 1007751 h 1007751"/>
                <a:gd name="connsiteX3" fmla="*/ 1678158 w 1678159"/>
                <a:gd name="connsiteY3" fmla="*/ 0 h 1007751"/>
                <a:gd name="connsiteX0" fmla="*/ 1675025 w 1675026"/>
                <a:gd name="connsiteY0" fmla="*/ 0 h 988399"/>
                <a:gd name="connsiteX1" fmla="*/ 1675026 w 1675026"/>
                <a:gd name="connsiteY1" fmla="*/ 934703 h 988399"/>
                <a:gd name="connsiteX2" fmla="*/ 0 w 1675026"/>
                <a:gd name="connsiteY2" fmla="*/ 988399 h 988399"/>
                <a:gd name="connsiteX3" fmla="*/ 1675025 w 1675026"/>
                <a:gd name="connsiteY3" fmla="*/ 0 h 98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026" h="988399">
                  <a:moveTo>
                    <a:pt x="1675025" y="0"/>
                  </a:moveTo>
                  <a:cubicBezTo>
                    <a:pt x="1675025" y="310567"/>
                    <a:pt x="1675026" y="624136"/>
                    <a:pt x="1675026" y="934703"/>
                  </a:cubicBezTo>
                  <a:lnTo>
                    <a:pt x="0" y="988399"/>
                  </a:lnTo>
                  <a:lnTo>
                    <a:pt x="167502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7BAFAF94-7B78-4BEE-BC1C-0F9DA059B3AE}"/>
              </a:ext>
            </a:extLst>
          </p:cNvPr>
          <p:cNvGrpSpPr/>
          <p:nvPr/>
        </p:nvGrpSpPr>
        <p:grpSpPr>
          <a:xfrm>
            <a:off x="4943872" y="1799718"/>
            <a:ext cx="6540992" cy="4260174"/>
            <a:chOff x="4943872" y="1799718"/>
            <a:chExt cx="6540992" cy="4260174"/>
          </a:xfrm>
        </p:grpSpPr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E88EB3DC-E5D9-4C33-8132-8C58C6A184BB}"/>
                </a:ext>
              </a:extLst>
            </p:cNvPr>
            <p:cNvSpPr/>
            <p:nvPr/>
          </p:nvSpPr>
          <p:spPr>
            <a:xfrm>
              <a:off x="4943872" y="1799718"/>
              <a:ext cx="6540992" cy="9361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9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259DE739-0F11-4011-BF47-63AFE292BA4F}"/>
                </a:ext>
              </a:extLst>
            </p:cNvPr>
            <p:cNvSpPr/>
            <p:nvPr/>
          </p:nvSpPr>
          <p:spPr>
            <a:xfrm>
              <a:off x="4943872" y="5123788"/>
              <a:ext cx="6540992" cy="93610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9000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80EF7802-4688-43BF-9ACE-70C08D3F3E4A}"/>
                </a:ext>
              </a:extLst>
            </p:cNvPr>
            <p:cNvSpPr/>
            <p:nvPr/>
          </p:nvSpPr>
          <p:spPr>
            <a:xfrm>
              <a:off x="4943872" y="2907741"/>
              <a:ext cx="6540992" cy="93610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9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66C990DA-79AD-4DB1-9998-FD4250762876}"/>
                </a:ext>
              </a:extLst>
            </p:cNvPr>
            <p:cNvSpPr/>
            <p:nvPr/>
          </p:nvSpPr>
          <p:spPr>
            <a:xfrm>
              <a:off x="4943872" y="4015764"/>
              <a:ext cx="6540992" cy="93610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Group 18">
            <a:extLst>
              <a:ext uri="{FF2B5EF4-FFF2-40B4-BE49-F238E27FC236}">
                <a16:creationId xmlns:a16="http://schemas.microsoft.com/office/drawing/2014/main" id="{DF4DF51E-C18C-46C9-9578-17B796040811}"/>
              </a:ext>
            </a:extLst>
          </p:cNvPr>
          <p:cNvGrpSpPr/>
          <p:nvPr/>
        </p:nvGrpSpPr>
        <p:grpSpPr>
          <a:xfrm>
            <a:off x="6227245" y="1904782"/>
            <a:ext cx="4827036" cy="725976"/>
            <a:chOff x="3627305" y="2032752"/>
            <a:chExt cx="3833481" cy="72597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7D31AC-61A4-4058-BE7D-196074A6BD7C}"/>
                </a:ext>
              </a:extLst>
            </p:cNvPr>
            <p:cNvSpPr txBox="1"/>
            <p:nvPr/>
          </p:nvSpPr>
          <p:spPr>
            <a:xfrm>
              <a:off x="3633581" y="2297063"/>
              <a:ext cx="3827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Easy to change colors, photos.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09BEC4-300C-402D-8642-216A67C23DB1}"/>
                </a:ext>
              </a:extLst>
            </p:cNvPr>
            <p:cNvSpPr txBox="1"/>
            <p:nvPr/>
          </p:nvSpPr>
          <p:spPr>
            <a:xfrm>
              <a:off x="3627305" y="2032752"/>
              <a:ext cx="3832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1">
            <a:extLst>
              <a:ext uri="{FF2B5EF4-FFF2-40B4-BE49-F238E27FC236}">
                <a16:creationId xmlns:a16="http://schemas.microsoft.com/office/drawing/2014/main" id="{76FCC1E4-6150-42FE-971F-BE48DA9DC277}"/>
              </a:ext>
            </a:extLst>
          </p:cNvPr>
          <p:cNvGrpSpPr/>
          <p:nvPr/>
        </p:nvGrpSpPr>
        <p:grpSpPr>
          <a:xfrm>
            <a:off x="6226829" y="3012805"/>
            <a:ext cx="4827036" cy="725976"/>
            <a:chOff x="3627305" y="2032752"/>
            <a:chExt cx="3833481" cy="72597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F5FEF7-981E-4BE1-9544-FBFDD86EB83D}"/>
                </a:ext>
              </a:extLst>
            </p:cNvPr>
            <p:cNvSpPr txBox="1"/>
            <p:nvPr/>
          </p:nvSpPr>
          <p:spPr>
            <a:xfrm>
              <a:off x="3633581" y="2297063"/>
              <a:ext cx="3827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Easy to change colors, photos.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D9031E-C7CF-4D64-85DD-3DC6DE56A12D}"/>
                </a:ext>
              </a:extLst>
            </p:cNvPr>
            <p:cNvSpPr txBox="1"/>
            <p:nvPr/>
          </p:nvSpPr>
          <p:spPr>
            <a:xfrm>
              <a:off x="3627305" y="2032752"/>
              <a:ext cx="3832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4">
            <a:extLst>
              <a:ext uri="{FF2B5EF4-FFF2-40B4-BE49-F238E27FC236}">
                <a16:creationId xmlns:a16="http://schemas.microsoft.com/office/drawing/2014/main" id="{2335E1EE-F0E0-4F8B-9EAE-E2871CEC8E33}"/>
              </a:ext>
            </a:extLst>
          </p:cNvPr>
          <p:cNvGrpSpPr/>
          <p:nvPr/>
        </p:nvGrpSpPr>
        <p:grpSpPr>
          <a:xfrm>
            <a:off x="6226413" y="4120828"/>
            <a:ext cx="4827036" cy="725976"/>
            <a:chOff x="3627305" y="2032752"/>
            <a:chExt cx="3833481" cy="72597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96A070-6A20-4693-97DF-42B8D1366307}"/>
                </a:ext>
              </a:extLst>
            </p:cNvPr>
            <p:cNvSpPr txBox="1"/>
            <p:nvPr/>
          </p:nvSpPr>
          <p:spPr>
            <a:xfrm>
              <a:off x="3633581" y="2297063"/>
              <a:ext cx="3827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Easy to change colors, photos.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424967E-E0A7-4DB8-98B6-7854140F8216}"/>
                </a:ext>
              </a:extLst>
            </p:cNvPr>
            <p:cNvSpPr txBox="1"/>
            <p:nvPr/>
          </p:nvSpPr>
          <p:spPr>
            <a:xfrm>
              <a:off x="3627305" y="2032752"/>
              <a:ext cx="3832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7">
            <a:extLst>
              <a:ext uri="{FF2B5EF4-FFF2-40B4-BE49-F238E27FC236}">
                <a16:creationId xmlns:a16="http://schemas.microsoft.com/office/drawing/2014/main" id="{D59BC6B8-52E9-4752-A844-65C8C07AFFDB}"/>
              </a:ext>
            </a:extLst>
          </p:cNvPr>
          <p:cNvGrpSpPr/>
          <p:nvPr/>
        </p:nvGrpSpPr>
        <p:grpSpPr>
          <a:xfrm>
            <a:off x="6225997" y="5228852"/>
            <a:ext cx="4827036" cy="725976"/>
            <a:chOff x="3627305" y="2032752"/>
            <a:chExt cx="3833481" cy="72597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3DBA6E-7D60-4949-8899-77ADE4BCF128}"/>
                </a:ext>
              </a:extLst>
            </p:cNvPr>
            <p:cNvSpPr txBox="1"/>
            <p:nvPr/>
          </p:nvSpPr>
          <p:spPr>
            <a:xfrm>
              <a:off x="3633581" y="2297063"/>
              <a:ext cx="3827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Easy to change colors, photos.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C5FAAD-5655-40FE-9C68-E97082647C08}"/>
                </a:ext>
              </a:extLst>
            </p:cNvPr>
            <p:cNvSpPr txBox="1"/>
            <p:nvPr/>
          </p:nvSpPr>
          <p:spPr>
            <a:xfrm>
              <a:off x="3627305" y="2032752"/>
              <a:ext cx="3832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6" name="Graphic 17">
            <a:extLst>
              <a:ext uri="{FF2B5EF4-FFF2-40B4-BE49-F238E27FC236}">
                <a16:creationId xmlns:a16="http://schemas.microsoft.com/office/drawing/2014/main" id="{4D09FB09-8E7C-46AC-AD63-559A7855110A}"/>
              </a:ext>
            </a:extLst>
          </p:cNvPr>
          <p:cNvSpPr/>
          <p:nvPr/>
        </p:nvSpPr>
        <p:spPr>
          <a:xfrm>
            <a:off x="5407577" y="4197267"/>
            <a:ext cx="471069" cy="573097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bg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7" name="Graphic 20">
            <a:extLst>
              <a:ext uri="{FF2B5EF4-FFF2-40B4-BE49-F238E27FC236}">
                <a16:creationId xmlns:a16="http://schemas.microsoft.com/office/drawing/2014/main" id="{A4B819D2-48A9-4FC8-8C4F-56C6351E6A2F}"/>
              </a:ext>
            </a:extLst>
          </p:cNvPr>
          <p:cNvSpPr/>
          <p:nvPr/>
        </p:nvSpPr>
        <p:spPr>
          <a:xfrm>
            <a:off x="5435221" y="1986017"/>
            <a:ext cx="421618" cy="561719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chemeClr val="bg1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51">
            <a:extLst>
              <a:ext uri="{FF2B5EF4-FFF2-40B4-BE49-F238E27FC236}">
                <a16:creationId xmlns:a16="http://schemas.microsoft.com/office/drawing/2014/main" id="{048D85E7-BBB3-4C41-A991-30AC5AAF974C}"/>
              </a:ext>
            </a:extLst>
          </p:cNvPr>
          <p:cNvSpPr/>
          <p:nvPr/>
        </p:nvSpPr>
        <p:spPr>
          <a:xfrm>
            <a:off x="5499847" y="5316459"/>
            <a:ext cx="378799" cy="506482"/>
          </a:xfrm>
          <a:custGeom>
            <a:avLst/>
            <a:gdLst>
              <a:gd name="connsiteX0" fmla="*/ 220972 w 490406"/>
              <a:gd name="connsiteY0" fmla="*/ 218974 h 655710"/>
              <a:gd name="connsiteX1" fmla="*/ 220972 w 490406"/>
              <a:gd name="connsiteY1" fmla="*/ 315121 h 655710"/>
              <a:gd name="connsiteX2" fmla="*/ 131646 w 490406"/>
              <a:gd name="connsiteY2" fmla="*/ 315121 h 655710"/>
              <a:gd name="connsiteX3" fmla="*/ 131646 w 490406"/>
              <a:gd name="connsiteY3" fmla="*/ 365631 h 655710"/>
              <a:gd name="connsiteX4" fmla="*/ 220972 w 490406"/>
              <a:gd name="connsiteY4" fmla="*/ 365631 h 655710"/>
              <a:gd name="connsiteX5" fmla="*/ 220972 w 490406"/>
              <a:gd name="connsiteY5" fmla="*/ 559548 h 655710"/>
              <a:gd name="connsiteX6" fmla="*/ 278303 w 490406"/>
              <a:gd name="connsiteY6" fmla="*/ 559548 h 655710"/>
              <a:gd name="connsiteX7" fmla="*/ 278303 w 490406"/>
              <a:gd name="connsiteY7" fmla="*/ 365631 h 655710"/>
              <a:gd name="connsiteX8" fmla="*/ 368278 w 490406"/>
              <a:gd name="connsiteY8" fmla="*/ 365631 h 655710"/>
              <a:gd name="connsiteX9" fmla="*/ 368278 w 490406"/>
              <a:gd name="connsiteY9" fmla="*/ 315121 h 655710"/>
              <a:gd name="connsiteX10" fmla="*/ 278303 w 490406"/>
              <a:gd name="connsiteY10" fmla="*/ 315121 h 655710"/>
              <a:gd name="connsiteX11" fmla="*/ 278303 w 490406"/>
              <a:gd name="connsiteY11" fmla="*/ 218974 h 655710"/>
              <a:gd name="connsiteX12" fmla="*/ 48957 w 490406"/>
              <a:gd name="connsiteY12" fmla="*/ 29696 h 655710"/>
              <a:gd name="connsiteX13" fmla="*/ 32001 w 490406"/>
              <a:gd name="connsiteY13" fmla="*/ 46652 h 655710"/>
              <a:gd name="connsiteX14" fmla="*/ 32001 w 490406"/>
              <a:gd name="connsiteY14" fmla="*/ 78300 h 655710"/>
              <a:gd name="connsiteX15" fmla="*/ 48957 w 490406"/>
              <a:gd name="connsiteY15" fmla="*/ 95255 h 655710"/>
              <a:gd name="connsiteX16" fmla="*/ 397424 w 490406"/>
              <a:gd name="connsiteY16" fmla="*/ 95255 h 655710"/>
              <a:gd name="connsiteX17" fmla="*/ 387274 w 490406"/>
              <a:gd name="connsiteY17" fmla="*/ 63396 h 655710"/>
              <a:gd name="connsiteX18" fmla="*/ 397424 w 490406"/>
              <a:gd name="connsiteY18" fmla="*/ 29696 h 655710"/>
              <a:gd name="connsiteX19" fmla="*/ 88120 w 490406"/>
              <a:gd name="connsiteY19" fmla="*/ 370 h 655710"/>
              <a:gd name="connsiteX20" fmla="*/ 422198 w 490406"/>
              <a:gd name="connsiteY20" fmla="*/ 695 h 655710"/>
              <a:gd name="connsiteX21" fmla="*/ 444692 w 490406"/>
              <a:gd name="connsiteY21" fmla="*/ 898 h 655710"/>
              <a:gd name="connsiteX22" fmla="*/ 459796 w 490406"/>
              <a:gd name="connsiteY22" fmla="*/ 12064 h 655710"/>
              <a:gd name="connsiteX23" fmla="*/ 455622 w 490406"/>
              <a:gd name="connsiteY23" fmla="*/ 25011 h 655710"/>
              <a:gd name="connsiteX24" fmla="*/ 448713 w 490406"/>
              <a:gd name="connsiteY24" fmla="*/ 29696 h 655710"/>
              <a:gd name="connsiteX25" fmla="*/ 425272 w 490406"/>
              <a:gd name="connsiteY25" fmla="*/ 61663 h 655710"/>
              <a:gd name="connsiteX26" fmla="*/ 454504 w 490406"/>
              <a:gd name="connsiteY26" fmla="*/ 96622 h 655710"/>
              <a:gd name="connsiteX27" fmla="*/ 490406 w 490406"/>
              <a:gd name="connsiteY27" fmla="*/ 142481 h 655710"/>
              <a:gd name="connsiteX28" fmla="*/ 490406 w 490406"/>
              <a:gd name="connsiteY28" fmla="*/ 254322 h 655710"/>
              <a:gd name="connsiteX29" fmla="*/ 490406 w 490406"/>
              <a:gd name="connsiteY29" fmla="*/ 254323 h 655710"/>
              <a:gd name="connsiteX30" fmla="*/ 490406 w 490406"/>
              <a:gd name="connsiteY30" fmla="*/ 570101 h 655710"/>
              <a:gd name="connsiteX31" fmla="*/ 490406 w 490406"/>
              <a:gd name="connsiteY31" fmla="*/ 570103 h 655710"/>
              <a:gd name="connsiteX32" fmla="*/ 490406 w 490406"/>
              <a:gd name="connsiteY32" fmla="*/ 609729 h 655710"/>
              <a:gd name="connsiteX33" fmla="*/ 444425 w 490406"/>
              <a:gd name="connsiteY33" fmla="*/ 655710 h 655710"/>
              <a:gd name="connsiteX34" fmla="*/ 404797 w 490406"/>
              <a:gd name="connsiteY34" fmla="*/ 655710 h 655710"/>
              <a:gd name="connsiteX35" fmla="*/ 170964 w 490406"/>
              <a:gd name="connsiteY35" fmla="*/ 655710 h 655710"/>
              <a:gd name="connsiteX36" fmla="*/ 85609 w 490406"/>
              <a:gd name="connsiteY36" fmla="*/ 655710 h 655710"/>
              <a:gd name="connsiteX37" fmla="*/ 0 w 490406"/>
              <a:gd name="connsiteY37" fmla="*/ 570101 h 655710"/>
              <a:gd name="connsiteX38" fmla="*/ 0 w 490406"/>
              <a:gd name="connsiteY38" fmla="*/ 254323 h 655710"/>
              <a:gd name="connsiteX39" fmla="*/ 531 w 490406"/>
              <a:gd name="connsiteY39" fmla="*/ 249058 h 655710"/>
              <a:gd name="connsiteX40" fmla="*/ 418 w 490406"/>
              <a:gd name="connsiteY40" fmla="*/ 89046 h 655710"/>
              <a:gd name="connsiteX41" fmla="*/ 88120 w 490406"/>
              <a:gd name="connsiteY41" fmla="*/ 370 h 65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90406" h="655710">
                <a:moveTo>
                  <a:pt x="220972" y="218974"/>
                </a:moveTo>
                <a:lnTo>
                  <a:pt x="220972" y="315121"/>
                </a:lnTo>
                <a:lnTo>
                  <a:pt x="131646" y="315121"/>
                </a:lnTo>
                <a:lnTo>
                  <a:pt x="131646" y="365631"/>
                </a:lnTo>
                <a:lnTo>
                  <a:pt x="220972" y="365631"/>
                </a:lnTo>
                <a:lnTo>
                  <a:pt x="220972" y="559548"/>
                </a:lnTo>
                <a:lnTo>
                  <a:pt x="278303" y="559548"/>
                </a:lnTo>
                <a:lnTo>
                  <a:pt x="278303" y="365631"/>
                </a:lnTo>
                <a:lnTo>
                  <a:pt x="368278" y="365631"/>
                </a:lnTo>
                <a:lnTo>
                  <a:pt x="368278" y="315121"/>
                </a:lnTo>
                <a:lnTo>
                  <a:pt x="278303" y="315121"/>
                </a:lnTo>
                <a:lnTo>
                  <a:pt x="278303" y="218974"/>
                </a:lnTo>
                <a:close/>
                <a:moveTo>
                  <a:pt x="48957" y="29696"/>
                </a:moveTo>
                <a:cubicBezTo>
                  <a:pt x="39592" y="29696"/>
                  <a:pt x="32001" y="37287"/>
                  <a:pt x="32001" y="46652"/>
                </a:cubicBezTo>
                <a:lnTo>
                  <a:pt x="32001" y="78300"/>
                </a:lnTo>
                <a:cubicBezTo>
                  <a:pt x="32001" y="87664"/>
                  <a:pt x="39592" y="95255"/>
                  <a:pt x="48957" y="95255"/>
                </a:cubicBezTo>
                <a:lnTo>
                  <a:pt x="397424" y="95255"/>
                </a:lnTo>
                <a:cubicBezTo>
                  <a:pt x="394311" y="84906"/>
                  <a:pt x="387950" y="79024"/>
                  <a:pt x="387274" y="63396"/>
                </a:cubicBezTo>
                <a:cubicBezTo>
                  <a:pt x="387138" y="49050"/>
                  <a:pt x="393093" y="39576"/>
                  <a:pt x="397424" y="29696"/>
                </a:cubicBezTo>
                <a:close/>
                <a:moveTo>
                  <a:pt x="88120" y="370"/>
                </a:moveTo>
                <a:lnTo>
                  <a:pt x="422198" y="695"/>
                </a:lnTo>
                <a:cubicBezTo>
                  <a:pt x="428532" y="695"/>
                  <a:pt x="438426" y="-997"/>
                  <a:pt x="444692" y="898"/>
                </a:cubicBezTo>
                <a:cubicBezTo>
                  <a:pt x="450958" y="2793"/>
                  <a:pt x="457035" y="3131"/>
                  <a:pt x="459796" y="12064"/>
                </a:cubicBezTo>
                <a:cubicBezTo>
                  <a:pt x="461562" y="17850"/>
                  <a:pt x="458307" y="21877"/>
                  <a:pt x="455622" y="25011"/>
                </a:cubicBezTo>
                <a:lnTo>
                  <a:pt x="448713" y="29696"/>
                </a:lnTo>
                <a:cubicBezTo>
                  <a:pt x="440760" y="30102"/>
                  <a:pt x="424307" y="41577"/>
                  <a:pt x="425272" y="61663"/>
                </a:cubicBezTo>
                <a:cubicBezTo>
                  <a:pt x="426237" y="81750"/>
                  <a:pt x="439114" y="93912"/>
                  <a:pt x="454504" y="96622"/>
                </a:cubicBezTo>
                <a:cubicBezTo>
                  <a:pt x="475457" y="100909"/>
                  <a:pt x="490406" y="120261"/>
                  <a:pt x="490406" y="142481"/>
                </a:cubicBezTo>
                <a:lnTo>
                  <a:pt x="490406" y="254322"/>
                </a:lnTo>
                <a:cubicBezTo>
                  <a:pt x="490406" y="254322"/>
                  <a:pt x="490406" y="254323"/>
                  <a:pt x="490406" y="254323"/>
                </a:cubicBezTo>
                <a:lnTo>
                  <a:pt x="490406" y="570101"/>
                </a:lnTo>
                <a:cubicBezTo>
                  <a:pt x="490406" y="570102"/>
                  <a:pt x="490406" y="570102"/>
                  <a:pt x="490406" y="570103"/>
                </a:cubicBezTo>
                <a:lnTo>
                  <a:pt x="490406" y="609729"/>
                </a:lnTo>
                <a:cubicBezTo>
                  <a:pt x="490406" y="635124"/>
                  <a:pt x="469819" y="655710"/>
                  <a:pt x="444425" y="655710"/>
                </a:cubicBezTo>
                <a:lnTo>
                  <a:pt x="404797" y="655710"/>
                </a:lnTo>
                <a:lnTo>
                  <a:pt x="170964" y="655710"/>
                </a:lnTo>
                <a:lnTo>
                  <a:pt x="85609" y="655710"/>
                </a:lnTo>
                <a:cubicBezTo>
                  <a:pt x="38329" y="655710"/>
                  <a:pt x="0" y="617382"/>
                  <a:pt x="0" y="570101"/>
                </a:cubicBezTo>
                <a:lnTo>
                  <a:pt x="0" y="254323"/>
                </a:lnTo>
                <a:lnTo>
                  <a:pt x="531" y="249058"/>
                </a:lnTo>
                <a:cubicBezTo>
                  <a:pt x="493" y="195721"/>
                  <a:pt x="456" y="142384"/>
                  <a:pt x="418" y="89046"/>
                </a:cubicBezTo>
                <a:cubicBezTo>
                  <a:pt x="581" y="18235"/>
                  <a:pt x="17959" y="533"/>
                  <a:pt x="88120" y="37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9" name="Freeform: Shape 16">
            <a:extLst>
              <a:ext uri="{FF2B5EF4-FFF2-40B4-BE49-F238E27FC236}">
                <a16:creationId xmlns:a16="http://schemas.microsoft.com/office/drawing/2014/main" id="{C6650F66-02C8-4F02-B7FA-06BA6DA446BA}"/>
              </a:ext>
            </a:extLst>
          </p:cNvPr>
          <p:cNvSpPr/>
          <p:nvPr/>
        </p:nvSpPr>
        <p:spPr>
          <a:xfrm>
            <a:off x="5455767" y="3043805"/>
            <a:ext cx="431674" cy="669746"/>
          </a:xfrm>
          <a:custGeom>
            <a:avLst/>
            <a:gdLst>
              <a:gd name="connsiteX0" fmla="*/ 3916561 w 4420195"/>
              <a:gd name="connsiteY0" fmla="*/ 4367582 h 6858000"/>
              <a:gd name="connsiteX1" fmla="*/ 3585717 w 4420195"/>
              <a:gd name="connsiteY1" fmla="*/ 4378968 h 6858000"/>
              <a:gd name="connsiteX2" fmla="*/ 3414266 w 4420195"/>
              <a:gd name="connsiteY2" fmla="*/ 4360885 h 6858000"/>
              <a:gd name="connsiteX3" fmla="*/ 3394175 w 4420195"/>
              <a:gd name="connsiteY3" fmla="*/ 4347490 h 6858000"/>
              <a:gd name="connsiteX4" fmla="*/ 3275633 w 4420195"/>
              <a:gd name="connsiteY4" fmla="*/ 4173361 h 6858000"/>
              <a:gd name="connsiteX5" fmla="*/ 3226743 w 4420195"/>
              <a:gd name="connsiteY5" fmla="*/ 3900113 h 6858000"/>
              <a:gd name="connsiteX6" fmla="*/ 3107532 w 4420195"/>
              <a:gd name="connsiteY6" fmla="*/ 3341561 h 6858000"/>
              <a:gd name="connsiteX7" fmla="*/ 3022476 w 4420195"/>
              <a:gd name="connsiteY7" fmla="*/ 2869404 h 6858000"/>
              <a:gd name="connsiteX8" fmla="*/ 2966219 w 4420195"/>
              <a:gd name="connsiteY8" fmla="*/ 2568027 h 6858000"/>
              <a:gd name="connsiteX9" fmla="*/ 2780035 w 4420195"/>
              <a:gd name="connsiteY9" fmla="*/ 2172219 h 6858000"/>
              <a:gd name="connsiteX10" fmla="*/ 2546301 w 4420195"/>
              <a:gd name="connsiteY10" fmla="*/ 1704080 h 6858000"/>
              <a:gd name="connsiteX11" fmla="*/ 2406998 w 4420195"/>
              <a:gd name="connsiteY11" fmla="*/ 1124766 h 6858000"/>
              <a:gd name="connsiteX12" fmla="*/ 2329309 w 4420195"/>
              <a:gd name="connsiteY12" fmla="*/ 1055784 h 6858000"/>
              <a:gd name="connsiteX13" fmla="*/ 2127052 w 4420195"/>
              <a:gd name="connsiteY13" fmla="*/ 1144858 h 6858000"/>
              <a:gd name="connsiteX14" fmla="*/ 2013868 w 4420195"/>
              <a:gd name="connsiteY14" fmla="*/ 1131463 h 6858000"/>
              <a:gd name="connsiteX15" fmla="*/ 2012529 w 4420195"/>
              <a:gd name="connsiteY15" fmla="*/ 1129454 h 6858000"/>
              <a:gd name="connsiteX16" fmla="*/ 1796207 w 4420195"/>
              <a:gd name="connsiteY16" fmla="*/ 870270 h 6858000"/>
              <a:gd name="connsiteX17" fmla="*/ 1123132 w 4420195"/>
              <a:gd name="connsiteY17" fmla="*/ 281580 h 6858000"/>
              <a:gd name="connsiteX18" fmla="*/ 924893 w 4420195"/>
              <a:gd name="connsiteY18" fmla="*/ 158351 h 6858000"/>
              <a:gd name="connsiteX19" fmla="*/ 760809 w 4420195"/>
              <a:gd name="connsiteY19" fmla="*/ 204562 h 6858000"/>
              <a:gd name="connsiteX20" fmla="*/ 748085 w 4420195"/>
              <a:gd name="connsiteY20" fmla="*/ 217956 h 6858000"/>
              <a:gd name="connsiteX21" fmla="*/ 705892 w 4420195"/>
              <a:gd name="connsiteY21" fmla="*/ 219296 h 6858000"/>
              <a:gd name="connsiteX22" fmla="*/ 612130 w 4420195"/>
              <a:gd name="connsiteY22" fmla="*/ 123525 h 6858000"/>
              <a:gd name="connsiteX23" fmla="*/ 511671 w 4420195"/>
              <a:gd name="connsiteY23" fmla="*/ 31772 h 6858000"/>
              <a:gd name="connsiteX24" fmla="*/ 230386 w 4420195"/>
              <a:gd name="connsiteY24" fmla="*/ 134910 h 6858000"/>
              <a:gd name="connsiteX25" fmla="*/ 212973 w 4420195"/>
              <a:gd name="connsiteY25" fmla="*/ 317746 h 6858000"/>
              <a:gd name="connsiteX26" fmla="*/ 184175 w 4420195"/>
              <a:gd name="connsiteY26" fmla="*/ 451691 h 6858000"/>
              <a:gd name="connsiteX27" fmla="*/ 145331 w 4420195"/>
              <a:gd name="connsiteY27" fmla="*/ 578939 h 6858000"/>
              <a:gd name="connsiteX28" fmla="*/ 163413 w 4420195"/>
              <a:gd name="connsiteY28" fmla="*/ 726949 h 6858000"/>
              <a:gd name="connsiteX29" fmla="*/ 150019 w 4420195"/>
              <a:gd name="connsiteY29" fmla="*/ 826068 h 6858000"/>
              <a:gd name="connsiteX30" fmla="*/ 58936 w 4420195"/>
              <a:gd name="connsiteY30" fmla="*/ 1031004 h 6858000"/>
              <a:gd name="connsiteX31" fmla="*/ 42863 w 4420195"/>
              <a:gd name="connsiteY31" fmla="*/ 1393327 h 6858000"/>
              <a:gd name="connsiteX32" fmla="*/ 103138 w 4420195"/>
              <a:gd name="connsiteY32" fmla="*/ 1676621 h 6858000"/>
              <a:gd name="connsiteX33" fmla="*/ 113184 w 4420195"/>
              <a:gd name="connsiteY33" fmla="*/ 1751630 h 6858000"/>
              <a:gd name="connsiteX34" fmla="*/ 89074 w 4420195"/>
              <a:gd name="connsiteY34" fmla="*/ 1888254 h 6858000"/>
              <a:gd name="connsiteX35" fmla="*/ 14734 w 4420195"/>
              <a:gd name="connsiteY35" fmla="*/ 2306164 h 6858000"/>
              <a:gd name="connsiteX36" fmla="*/ 0 w 4420195"/>
              <a:gd name="connsiteY36" fmla="*/ 2438100 h 6858000"/>
              <a:gd name="connsiteX37" fmla="*/ 0 w 4420195"/>
              <a:gd name="connsiteY37" fmla="*/ 2577403 h 6858000"/>
              <a:gd name="connsiteX38" fmla="*/ 20092 w 4420195"/>
              <a:gd name="connsiteY38" fmla="*/ 2692596 h 6858000"/>
              <a:gd name="connsiteX39" fmla="*/ 134615 w 4420195"/>
              <a:gd name="connsiteY39" fmla="*/ 2911597 h 6858000"/>
              <a:gd name="connsiteX40" fmla="*/ 269230 w 4420195"/>
              <a:gd name="connsiteY40" fmla="*/ 3107827 h 6858000"/>
              <a:gd name="connsiteX41" fmla="*/ 396478 w 4420195"/>
              <a:gd name="connsiteY41" fmla="*/ 3469479 h 6858000"/>
              <a:gd name="connsiteX42" fmla="*/ 495598 w 4420195"/>
              <a:gd name="connsiteY42" fmla="*/ 3961058 h 6858000"/>
              <a:gd name="connsiteX43" fmla="*/ 726653 w 4420195"/>
              <a:gd name="connsiteY43" fmla="*/ 4571849 h 6858000"/>
              <a:gd name="connsiteX44" fmla="*/ 723975 w 4420195"/>
              <a:gd name="connsiteY44" fmla="*/ 4613372 h 6858000"/>
              <a:gd name="connsiteX45" fmla="*/ 504974 w 4420195"/>
              <a:gd name="connsiteY45" fmla="*/ 5017217 h 6858000"/>
              <a:gd name="connsiteX46" fmla="*/ 395808 w 4420195"/>
              <a:gd name="connsiteY46" fmla="*/ 5738513 h 6858000"/>
              <a:gd name="connsiteX47" fmla="*/ 575965 w 4420195"/>
              <a:gd name="connsiteY47" fmla="*/ 6320505 h 6858000"/>
              <a:gd name="connsiteX48" fmla="*/ 1011287 w 4420195"/>
              <a:gd name="connsiteY48" fmla="*/ 6702249 h 6858000"/>
              <a:gd name="connsiteX49" fmla="*/ 1997125 w 4420195"/>
              <a:gd name="connsiteY49" fmla="*/ 6457799 h 6858000"/>
              <a:gd name="connsiteX50" fmla="*/ 2287117 w 4420195"/>
              <a:gd name="connsiteY50" fmla="*/ 5920009 h 6858000"/>
              <a:gd name="connsiteX51" fmla="*/ 2355429 w 4420195"/>
              <a:gd name="connsiteY51" fmla="*/ 5601889 h 6858000"/>
              <a:gd name="connsiteX52" fmla="*/ 2363465 w 4420195"/>
              <a:gd name="connsiteY52" fmla="*/ 5511476 h 6858000"/>
              <a:gd name="connsiteX53" fmla="*/ 2373511 w 4420195"/>
              <a:gd name="connsiteY53" fmla="*/ 5473971 h 6858000"/>
              <a:gd name="connsiteX54" fmla="*/ 2407667 w 4420195"/>
              <a:gd name="connsiteY54" fmla="*/ 5501430 h 6858000"/>
              <a:gd name="connsiteX55" fmla="*/ 2642741 w 4420195"/>
              <a:gd name="connsiteY55" fmla="*/ 5828926 h 6858000"/>
              <a:gd name="connsiteX56" fmla="*/ 2645420 w 4420195"/>
              <a:gd name="connsiteY56" fmla="*/ 5849017 h 6858000"/>
              <a:gd name="connsiteX57" fmla="*/ 2550319 w 4420195"/>
              <a:gd name="connsiteY57" fmla="*/ 6360689 h 6858000"/>
              <a:gd name="connsiteX58" fmla="*/ 2534246 w 4420195"/>
              <a:gd name="connsiteY58" fmla="*/ 6461148 h 6858000"/>
              <a:gd name="connsiteX59" fmla="*/ 2542952 w 4420195"/>
              <a:gd name="connsiteY59" fmla="*/ 6483249 h 6858000"/>
              <a:gd name="connsiteX60" fmla="*/ 2579787 w 4420195"/>
              <a:gd name="connsiteY60" fmla="*/ 6509368 h 6858000"/>
              <a:gd name="connsiteX61" fmla="*/ 3151734 w 4420195"/>
              <a:gd name="connsiteY61" fmla="*/ 6794002 h 6858000"/>
              <a:gd name="connsiteX62" fmla="*/ 3372743 w 4420195"/>
              <a:gd name="connsiteY62" fmla="*/ 6860975 h 6858000"/>
              <a:gd name="connsiteX63" fmla="*/ 3453110 w 4420195"/>
              <a:gd name="connsiteY63" fmla="*/ 6860975 h 6858000"/>
              <a:gd name="connsiteX64" fmla="*/ 3473872 w 4420195"/>
              <a:gd name="connsiteY64" fmla="*/ 6856286 h 6858000"/>
              <a:gd name="connsiteX65" fmla="*/ 3550891 w 4420195"/>
              <a:gd name="connsiteY65" fmla="*/ 6789314 h 6858000"/>
              <a:gd name="connsiteX66" fmla="*/ 3570983 w 4420195"/>
              <a:gd name="connsiteY66" fmla="*/ 6720332 h 6858000"/>
              <a:gd name="connsiteX67" fmla="*/ 3727029 w 4420195"/>
              <a:gd name="connsiteY67" fmla="*/ 6055293 h 6858000"/>
              <a:gd name="connsiteX68" fmla="*/ 3994250 w 4420195"/>
              <a:gd name="connsiteY68" fmla="*/ 5222823 h 6858000"/>
              <a:gd name="connsiteX69" fmla="*/ 4417517 w 4420195"/>
              <a:gd name="connsiteY69" fmla="*/ 4559124 h 6858000"/>
              <a:gd name="connsiteX70" fmla="*/ 4425554 w 4420195"/>
              <a:gd name="connsiteY70" fmla="*/ 4546399 h 6858000"/>
              <a:gd name="connsiteX71" fmla="*/ 3916561 w 4420195"/>
              <a:gd name="connsiteY71" fmla="*/ 4367582 h 6858000"/>
              <a:gd name="connsiteX72" fmla="*/ 139973 w 4420195"/>
              <a:gd name="connsiteY72" fmla="*/ 998188 h 6858000"/>
              <a:gd name="connsiteX73" fmla="*/ 162074 w 4420195"/>
              <a:gd name="connsiteY73" fmla="*/ 918490 h 6858000"/>
              <a:gd name="connsiteX74" fmla="*/ 170111 w 4420195"/>
              <a:gd name="connsiteY74" fmla="*/ 903087 h 6858000"/>
              <a:gd name="connsiteX75" fmla="*/ 259184 w 4420195"/>
              <a:gd name="connsiteY75" fmla="*/ 1283491 h 6858000"/>
              <a:gd name="connsiteX76" fmla="*/ 229716 w 4420195"/>
              <a:gd name="connsiteY76" fmla="*/ 1451593 h 6858000"/>
              <a:gd name="connsiteX77" fmla="*/ 205606 w 4420195"/>
              <a:gd name="connsiteY77" fmla="*/ 1492446 h 6858000"/>
              <a:gd name="connsiteX78" fmla="*/ 194890 w 4420195"/>
              <a:gd name="connsiteY78" fmla="*/ 1516556 h 6858000"/>
              <a:gd name="connsiteX79" fmla="*/ 163413 w 4420195"/>
              <a:gd name="connsiteY79" fmla="*/ 1539327 h 6858000"/>
              <a:gd name="connsiteX80" fmla="*/ 143991 w 4420195"/>
              <a:gd name="connsiteY80" fmla="*/ 1507180 h 6858000"/>
              <a:gd name="connsiteX81" fmla="*/ 131266 w 4420195"/>
              <a:gd name="connsiteY81" fmla="*/ 1406721 h 6858000"/>
              <a:gd name="connsiteX82" fmla="*/ 139973 w 4420195"/>
              <a:gd name="connsiteY82" fmla="*/ 998188 h 6858000"/>
              <a:gd name="connsiteX83" fmla="*/ 2101602 w 4420195"/>
              <a:gd name="connsiteY83" fmla="*/ 5315915 h 6858000"/>
              <a:gd name="connsiteX84" fmla="*/ 1940198 w 4420195"/>
              <a:gd name="connsiteY84" fmla="*/ 5611265 h 6858000"/>
              <a:gd name="connsiteX85" fmla="*/ 1567830 w 4420195"/>
              <a:gd name="connsiteY85" fmla="*/ 5892550 h 6858000"/>
              <a:gd name="connsiteX86" fmla="*/ 1237655 w 4420195"/>
              <a:gd name="connsiteY86" fmla="*/ 5909293 h 6858000"/>
              <a:gd name="connsiteX87" fmla="*/ 1040086 w 4420195"/>
              <a:gd name="connsiteY87" fmla="*/ 5717751 h 6858000"/>
              <a:gd name="connsiteX88" fmla="*/ 1053480 w 4420195"/>
              <a:gd name="connsiteY88" fmla="*/ 5310558 h 6858000"/>
              <a:gd name="connsiteX89" fmla="*/ 1090315 w 4420195"/>
              <a:gd name="connsiteY89" fmla="*/ 5101603 h 6858000"/>
              <a:gd name="connsiteX90" fmla="*/ 1062856 w 4420195"/>
              <a:gd name="connsiteY90" fmla="*/ 4941538 h 6858000"/>
              <a:gd name="connsiteX91" fmla="*/ 967085 w 4420195"/>
              <a:gd name="connsiteY91" fmla="*/ 4770088 h 6858000"/>
              <a:gd name="connsiteX92" fmla="*/ 743397 w 4420195"/>
              <a:gd name="connsiteY92" fmla="*/ 4394371 h 6858000"/>
              <a:gd name="connsiteX93" fmla="*/ 537791 w 4420195"/>
              <a:gd name="connsiteY93" fmla="*/ 3850554 h 6858000"/>
              <a:gd name="connsiteX94" fmla="*/ 478855 w 4420195"/>
              <a:gd name="connsiteY94" fmla="*/ 3544488 h 6858000"/>
              <a:gd name="connsiteX95" fmla="*/ 208285 w 4420195"/>
              <a:gd name="connsiteY95" fmla="*/ 2847973 h 6858000"/>
              <a:gd name="connsiteX96" fmla="*/ 111844 w 4420195"/>
              <a:gd name="connsiteY96" fmla="*/ 2549275 h 6858000"/>
              <a:gd name="connsiteX97" fmla="*/ 160065 w 4420195"/>
              <a:gd name="connsiteY97" fmla="*/ 2076448 h 6858000"/>
              <a:gd name="connsiteX98" fmla="*/ 235744 w 4420195"/>
              <a:gd name="connsiteY98" fmla="*/ 1653180 h 6858000"/>
              <a:gd name="connsiteX99" fmla="*/ 263203 w 4420195"/>
              <a:gd name="connsiteY99" fmla="*/ 1525263 h 6858000"/>
              <a:gd name="connsiteX100" fmla="*/ 279946 w 4420195"/>
              <a:gd name="connsiteY100" fmla="*/ 1483740 h 6858000"/>
              <a:gd name="connsiteX101" fmla="*/ 293340 w 4420195"/>
              <a:gd name="connsiteY101" fmla="*/ 1506510 h 6858000"/>
              <a:gd name="connsiteX102" fmla="*/ 410542 w 4420195"/>
              <a:gd name="connsiteY102" fmla="*/ 1842043 h 6858000"/>
              <a:gd name="connsiteX103" fmla="*/ 410542 w 4420195"/>
              <a:gd name="connsiteY103" fmla="*/ 2411311 h 6858000"/>
              <a:gd name="connsiteX104" fmla="*/ 411882 w 4420195"/>
              <a:gd name="connsiteY104" fmla="*/ 2411311 h 6858000"/>
              <a:gd name="connsiteX105" fmla="*/ 472827 w 4420195"/>
              <a:gd name="connsiteY105" fmla="*/ 2630312 h 6858000"/>
              <a:gd name="connsiteX106" fmla="*/ 644277 w 4420195"/>
              <a:gd name="connsiteY106" fmla="*/ 2962496 h 6858000"/>
              <a:gd name="connsiteX107" fmla="*/ 747415 w 4420195"/>
              <a:gd name="connsiteY107" fmla="*/ 3170781 h 6858000"/>
              <a:gd name="connsiteX108" fmla="*/ 745406 w 4420195"/>
              <a:gd name="connsiteY108" fmla="*/ 3200919 h 6858000"/>
              <a:gd name="connsiteX109" fmla="*/ 662360 w 4420195"/>
              <a:gd name="connsiteY109" fmla="*/ 3344240 h 6858000"/>
              <a:gd name="connsiteX110" fmla="*/ 646956 w 4420195"/>
              <a:gd name="connsiteY110" fmla="*/ 3394469 h 6858000"/>
              <a:gd name="connsiteX111" fmla="*/ 656332 w 4420195"/>
              <a:gd name="connsiteY111" fmla="*/ 3400497 h 6858000"/>
              <a:gd name="connsiteX112" fmla="*/ 699195 w 4420195"/>
              <a:gd name="connsiteY112" fmla="*/ 3376387 h 6858000"/>
              <a:gd name="connsiteX113" fmla="*/ 846534 w 4420195"/>
              <a:gd name="connsiteY113" fmla="*/ 3289323 h 6858000"/>
              <a:gd name="connsiteX114" fmla="*/ 863278 w 4420195"/>
              <a:gd name="connsiteY114" fmla="*/ 3281286 h 6858000"/>
              <a:gd name="connsiteX115" fmla="*/ 955700 w 4420195"/>
              <a:gd name="connsiteY115" fmla="*/ 3323479 h 6858000"/>
              <a:gd name="connsiteX116" fmla="*/ 1044774 w 4420195"/>
              <a:gd name="connsiteY116" fmla="*/ 3697186 h 6858000"/>
              <a:gd name="connsiteX117" fmla="*/ 1674317 w 4420195"/>
              <a:gd name="connsiteY117" fmla="*/ 4889299 h 6858000"/>
              <a:gd name="connsiteX118" fmla="*/ 2012529 w 4420195"/>
              <a:gd name="connsiteY118" fmla="*/ 5175942 h 6858000"/>
              <a:gd name="connsiteX119" fmla="*/ 2076822 w 4420195"/>
              <a:gd name="connsiteY119" fmla="*/ 5227511 h 6858000"/>
              <a:gd name="connsiteX120" fmla="*/ 2101602 w 4420195"/>
              <a:gd name="connsiteY120" fmla="*/ 5315915 h 6858000"/>
              <a:gd name="connsiteX121" fmla="*/ 474166 w 4420195"/>
              <a:gd name="connsiteY121" fmla="*/ 2022870 h 6858000"/>
              <a:gd name="connsiteX122" fmla="*/ 573956 w 4420195"/>
              <a:gd name="connsiteY122" fmla="*/ 2302146 h 6858000"/>
              <a:gd name="connsiteX123" fmla="*/ 809030 w 4420195"/>
              <a:gd name="connsiteY123" fmla="*/ 2904230 h 6858000"/>
              <a:gd name="connsiteX124" fmla="*/ 879351 w 4420195"/>
              <a:gd name="connsiteY124" fmla="*/ 3080368 h 6858000"/>
              <a:gd name="connsiteX125" fmla="*/ 873324 w 4420195"/>
              <a:gd name="connsiteY125" fmla="*/ 3138634 h 6858000"/>
              <a:gd name="connsiteX126" fmla="*/ 827112 w 4420195"/>
              <a:gd name="connsiteY126" fmla="*/ 3108496 h 6858000"/>
              <a:gd name="connsiteX127" fmla="*/ 606772 w 4420195"/>
              <a:gd name="connsiteY127" fmla="*/ 2718046 h 6858000"/>
              <a:gd name="connsiteX128" fmla="*/ 474166 w 4420195"/>
              <a:gd name="connsiteY128" fmla="*/ 2406623 h 6858000"/>
              <a:gd name="connsiteX129" fmla="*/ 474166 w 4420195"/>
              <a:gd name="connsiteY129" fmla="*/ 2022870 h 6858000"/>
              <a:gd name="connsiteX130" fmla="*/ 3295725 w 4420195"/>
              <a:gd name="connsiteY130" fmla="*/ 4573858 h 6858000"/>
              <a:gd name="connsiteX131" fmla="*/ 2768650 w 4420195"/>
              <a:gd name="connsiteY131" fmla="*/ 5394943 h 6858000"/>
              <a:gd name="connsiteX132" fmla="*/ 2707035 w 4420195"/>
              <a:gd name="connsiteY132" fmla="*/ 5576439 h 6858000"/>
              <a:gd name="connsiteX133" fmla="*/ 2686943 w 4420195"/>
              <a:gd name="connsiteY133" fmla="*/ 5625999 h 6858000"/>
              <a:gd name="connsiteX134" fmla="*/ 2638053 w 4420195"/>
              <a:gd name="connsiteY134" fmla="*/ 5630017 h 6858000"/>
              <a:gd name="connsiteX135" fmla="*/ 2555007 w 4420195"/>
              <a:gd name="connsiteY135" fmla="*/ 5508796 h 6858000"/>
              <a:gd name="connsiteX136" fmla="*/ 2406998 w 4420195"/>
              <a:gd name="connsiteY136" fmla="*/ 5329310 h 6858000"/>
              <a:gd name="connsiteX137" fmla="*/ 2196034 w 4420195"/>
              <a:gd name="connsiteY137" fmla="*/ 5161208 h 6858000"/>
              <a:gd name="connsiteX138" fmla="*/ 1329407 w 4420195"/>
              <a:gd name="connsiteY138" fmla="*/ 4178050 h 6858000"/>
              <a:gd name="connsiteX139" fmla="*/ 1149251 w 4420195"/>
              <a:gd name="connsiteY139" fmla="*/ 3659681 h 6858000"/>
              <a:gd name="connsiteX140" fmla="*/ 816397 w 4420195"/>
              <a:gd name="connsiteY140" fmla="*/ 2691257 h 6858000"/>
              <a:gd name="connsiteX141" fmla="*/ 558552 w 4420195"/>
              <a:gd name="connsiteY141" fmla="*/ 1990053 h 6858000"/>
              <a:gd name="connsiteX142" fmla="*/ 386432 w 4420195"/>
              <a:gd name="connsiteY142" fmla="*/ 1405382 h 6858000"/>
              <a:gd name="connsiteX143" fmla="*/ 395139 w 4420195"/>
              <a:gd name="connsiteY143" fmla="*/ 1272106 h 6858000"/>
              <a:gd name="connsiteX144" fmla="*/ 500286 w 4420195"/>
              <a:gd name="connsiteY144" fmla="*/ 1282152 h 6858000"/>
              <a:gd name="connsiteX145" fmla="*/ 601415 w 4420195"/>
              <a:gd name="connsiteY145" fmla="*/ 1435519 h 6858000"/>
              <a:gd name="connsiteX146" fmla="*/ 820415 w 4420195"/>
              <a:gd name="connsiteY146" fmla="*/ 1836686 h 6858000"/>
              <a:gd name="connsiteX147" fmla="*/ 960388 w 4420195"/>
              <a:gd name="connsiteY147" fmla="*/ 2140072 h 6858000"/>
              <a:gd name="connsiteX148" fmla="*/ 1256407 w 4420195"/>
              <a:gd name="connsiteY148" fmla="*/ 2651743 h 6858000"/>
              <a:gd name="connsiteX149" fmla="*/ 1307306 w 4420195"/>
              <a:gd name="connsiteY149" fmla="*/ 2692596 h 6858000"/>
              <a:gd name="connsiteX150" fmla="*/ 1316013 w 4420195"/>
              <a:gd name="connsiteY150" fmla="*/ 2687238 h 6858000"/>
              <a:gd name="connsiteX151" fmla="*/ 1304628 w 4420195"/>
              <a:gd name="connsiteY151" fmla="*/ 2651743 h 6858000"/>
              <a:gd name="connsiteX152" fmla="*/ 1121792 w 4420195"/>
              <a:gd name="connsiteY152" fmla="*/ 2265311 h 6858000"/>
              <a:gd name="connsiteX153" fmla="*/ 889397 w 4420195"/>
              <a:gd name="connsiteY153" fmla="*/ 1740245 h 6858000"/>
              <a:gd name="connsiteX154" fmla="*/ 602084 w 4420195"/>
              <a:gd name="connsiteY154" fmla="*/ 1221877 h 6858000"/>
              <a:gd name="connsiteX155" fmla="*/ 454075 w 4420195"/>
              <a:gd name="connsiteY155" fmla="*/ 1111372 h 6858000"/>
              <a:gd name="connsiteX156" fmla="*/ 338882 w 4420195"/>
              <a:gd name="connsiteY156" fmla="*/ 1124766 h 6858000"/>
              <a:gd name="connsiteX157" fmla="*/ 304056 w 4420195"/>
              <a:gd name="connsiteY157" fmla="*/ 977426 h 6858000"/>
              <a:gd name="connsiteX158" fmla="*/ 304056 w 4420195"/>
              <a:gd name="connsiteY158" fmla="*/ 974747 h 6858000"/>
              <a:gd name="connsiteX159" fmla="*/ 264542 w 4420195"/>
              <a:gd name="connsiteY159" fmla="*/ 629838 h 6858000"/>
              <a:gd name="connsiteX160" fmla="*/ 259184 w 4420195"/>
              <a:gd name="connsiteY160" fmla="*/ 579609 h 6858000"/>
              <a:gd name="connsiteX161" fmla="*/ 315441 w 4420195"/>
              <a:gd name="connsiteY161" fmla="*/ 531388 h 6858000"/>
              <a:gd name="connsiteX162" fmla="*/ 479524 w 4420195"/>
              <a:gd name="connsiteY162" fmla="*/ 625820 h 6858000"/>
              <a:gd name="connsiteX163" fmla="*/ 580653 w 4420195"/>
              <a:gd name="connsiteY163" fmla="*/ 766462 h 6858000"/>
              <a:gd name="connsiteX164" fmla="*/ 817067 w 4420195"/>
              <a:gd name="connsiteY164" fmla="*/ 1128785 h 6858000"/>
              <a:gd name="connsiteX165" fmla="*/ 1038746 w 4420195"/>
              <a:gd name="connsiteY165" fmla="*/ 1389978 h 6858000"/>
              <a:gd name="connsiteX166" fmla="*/ 1421830 w 4420195"/>
              <a:gd name="connsiteY166" fmla="*/ 2050328 h 6858000"/>
              <a:gd name="connsiteX167" fmla="*/ 1603326 w 4420195"/>
              <a:gd name="connsiteY167" fmla="*/ 2445467 h 6858000"/>
              <a:gd name="connsiteX168" fmla="*/ 1646188 w 4420195"/>
              <a:gd name="connsiteY168" fmla="*/ 2505742 h 6858000"/>
              <a:gd name="connsiteX169" fmla="*/ 1655564 w 4420195"/>
              <a:gd name="connsiteY169" fmla="*/ 2501054 h 6858000"/>
              <a:gd name="connsiteX170" fmla="*/ 1650206 w 4420195"/>
              <a:gd name="connsiteY170" fmla="*/ 2468908 h 6858000"/>
              <a:gd name="connsiteX171" fmla="*/ 1417142 w 4420195"/>
              <a:gd name="connsiteY171" fmla="*/ 1773062 h 6858000"/>
              <a:gd name="connsiteX172" fmla="*/ 1136526 w 4420195"/>
              <a:gd name="connsiteY172" fmla="*/ 1323675 h 6858000"/>
              <a:gd name="connsiteX173" fmla="*/ 786929 w 4420195"/>
              <a:gd name="connsiteY173" fmla="*/ 876967 h 6858000"/>
              <a:gd name="connsiteX174" fmla="*/ 632222 w 4420195"/>
              <a:gd name="connsiteY174" fmla="*/ 629838 h 6858000"/>
              <a:gd name="connsiteX175" fmla="*/ 318120 w 4420195"/>
              <a:gd name="connsiteY175" fmla="*/ 411507 h 6858000"/>
              <a:gd name="connsiteX176" fmla="*/ 275258 w 4420195"/>
              <a:gd name="connsiteY176" fmla="*/ 355250 h 6858000"/>
              <a:gd name="connsiteX177" fmla="*/ 299368 w 4420195"/>
              <a:gd name="connsiteY177" fmla="*/ 197195 h 6858000"/>
              <a:gd name="connsiteX178" fmla="*/ 463451 w 4420195"/>
              <a:gd name="connsiteY178" fmla="*/ 130892 h 6858000"/>
              <a:gd name="connsiteX179" fmla="*/ 581323 w 4420195"/>
              <a:gd name="connsiteY179" fmla="*/ 238048 h 6858000"/>
              <a:gd name="connsiteX180" fmla="*/ 745406 w 4420195"/>
              <a:gd name="connsiteY180" fmla="*/ 466425 h 6858000"/>
              <a:gd name="connsiteX181" fmla="*/ 1134517 w 4420195"/>
              <a:gd name="connsiteY181" fmla="*/ 923848 h 6858000"/>
              <a:gd name="connsiteX182" fmla="*/ 1434554 w 4420195"/>
              <a:gd name="connsiteY182" fmla="*/ 1262060 h 6858000"/>
              <a:gd name="connsiteX183" fmla="*/ 1700436 w 4420195"/>
              <a:gd name="connsiteY183" fmla="*/ 1696713 h 6858000"/>
              <a:gd name="connsiteX184" fmla="*/ 1884611 w 4420195"/>
              <a:gd name="connsiteY184" fmla="*/ 2070420 h 6858000"/>
              <a:gd name="connsiteX185" fmla="*/ 2039318 w 4420195"/>
              <a:gd name="connsiteY185" fmla="*/ 2277366 h 6858000"/>
              <a:gd name="connsiteX186" fmla="*/ 2153841 w 4420195"/>
              <a:gd name="connsiteY186" fmla="*/ 2349026 h 6858000"/>
              <a:gd name="connsiteX187" fmla="*/ 2181300 w 4420195"/>
              <a:gd name="connsiteY187" fmla="*/ 2351036 h 6858000"/>
              <a:gd name="connsiteX188" fmla="*/ 2175272 w 4420195"/>
              <a:gd name="connsiteY188" fmla="*/ 2321568 h 6858000"/>
              <a:gd name="connsiteX189" fmla="*/ 2119015 w 4420195"/>
              <a:gd name="connsiteY189" fmla="*/ 2243879 h 6858000"/>
              <a:gd name="connsiteX190" fmla="*/ 1841079 w 4420195"/>
              <a:gd name="connsiteY190" fmla="*/ 1748951 h 6858000"/>
              <a:gd name="connsiteX191" fmla="*/ 1601316 w 4420195"/>
              <a:gd name="connsiteY191" fmla="*/ 1302913 h 6858000"/>
              <a:gd name="connsiteX192" fmla="*/ 1331417 w 4420195"/>
              <a:gd name="connsiteY192" fmla="*/ 995509 h 6858000"/>
              <a:gd name="connsiteX193" fmla="*/ 937617 w 4420195"/>
              <a:gd name="connsiteY193" fmla="*/ 564205 h 6858000"/>
              <a:gd name="connsiteX194" fmla="*/ 806351 w 4420195"/>
              <a:gd name="connsiteY194" fmla="*/ 376012 h 6858000"/>
              <a:gd name="connsiteX195" fmla="*/ 832470 w 4420195"/>
              <a:gd name="connsiteY195" fmla="*/ 280241 h 6858000"/>
              <a:gd name="connsiteX196" fmla="*/ 848544 w 4420195"/>
              <a:gd name="connsiteY196" fmla="*/ 270865 h 6858000"/>
              <a:gd name="connsiteX197" fmla="*/ 964406 w 4420195"/>
              <a:gd name="connsiteY197" fmla="*/ 279571 h 6858000"/>
              <a:gd name="connsiteX198" fmla="*/ 1258416 w 4420195"/>
              <a:gd name="connsiteY198" fmla="*/ 541434 h 6858000"/>
              <a:gd name="connsiteX199" fmla="*/ 1662931 w 4420195"/>
              <a:gd name="connsiteY199" fmla="*/ 892371 h 6858000"/>
              <a:gd name="connsiteX200" fmla="*/ 1944886 w 4420195"/>
              <a:gd name="connsiteY200" fmla="*/ 1209152 h 6858000"/>
              <a:gd name="connsiteX201" fmla="*/ 2086868 w 4420195"/>
              <a:gd name="connsiteY201" fmla="*/ 1548703 h 6858000"/>
              <a:gd name="connsiteX202" fmla="*/ 2377530 w 4420195"/>
              <a:gd name="connsiteY202" fmla="*/ 2129356 h 6858000"/>
              <a:gd name="connsiteX203" fmla="*/ 2542282 w 4420195"/>
              <a:gd name="connsiteY203" fmla="*/ 2311522 h 6858000"/>
              <a:gd name="connsiteX204" fmla="*/ 2574429 w 4420195"/>
              <a:gd name="connsiteY204" fmla="*/ 2332283 h 6858000"/>
              <a:gd name="connsiteX205" fmla="*/ 2581127 w 4420195"/>
              <a:gd name="connsiteY205" fmla="*/ 2326256 h 6858000"/>
              <a:gd name="connsiteX206" fmla="*/ 2528218 w 4420195"/>
              <a:gd name="connsiteY206" fmla="*/ 2229815 h 6858000"/>
              <a:gd name="connsiteX207" fmla="*/ 2155850 w 4420195"/>
              <a:gd name="connsiteY207" fmla="*/ 1450253 h 6858000"/>
              <a:gd name="connsiteX208" fmla="*/ 2113657 w 4420195"/>
              <a:gd name="connsiteY208" fmla="*/ 1304253 h 6858000"/>
              <a:gd name="connsiteX209" fmla="*/ 2131740 w 4420195"/>
              <a:gd name="connsiteY209" fmla="*/ 1243978 h 6858000"/>
              <a:gd name="connsiteX210" fmla="*/ 2249612 w 4420195"/>
              <a:gd name="connsiteY210" fmla="*/ 1157583 h 6858000"/>
              <a:gd name="connsiteX211" fmla="*/ 2340695 w 4420195"/>
              <a:gd name="connsiteY211" fmla="*/ 1204464 h 6858000"/>
              <a:gd name="connsiteX212" fmla="*/ 2354759 w 4420195"/>
              <a:gd name="connsiteY212" fmla="*/ 1334391 h 6858000"/>
              <a:gd name="connsiteX213" fmla="*/ 2621310 w 4420195"/>
              <a:gd name="connsiteY213" fmla="*/ 2117971 h 6858000"/>
              <a:gd name="connsiteX214" fmla="*/ 2844999 w 4420195"/>
              <a:gd name="connsiteY214" fmla="*/ 2555302 h 6858000"/>
              <a:gd name="connsiteX215" fmla="*/ 2907953 w 4420195"/>
              <a:gd name="connsiteY215" fmla="*/ 2857349 h 6858000"/>
              <a:gd name="connsiteX216" fmla="*/ 2930724 w 4420195"/>
              <a:gd name="connsiteY216" fmla="*/ 3148010 h 6858000"/>
              <a:gd name="connsiteX217" fmla="*/ 2989660 w 4420195"/>
              <a:gd name="connsiteY217" fmla="*/ 3338213 h 6858000"/>
              <a:gd name="connsiteX218" fmla="*/ 3148385 w 4420195"/>
              <a:gd name="connsiteY218" fmla="*/ 3943645 h 6858000"/>
              <a:gd name="connsiteX219" fmla="*/ 3181202 w 4420195"/>
              <a:gd name="connsiteY219" fmla="*/ 4219573 h 6858000"/>
              <a:gd name="connsiteX220" fmla="*/ 3291037 w 4420195"/>
              <a:gd name="connsiteY220" fmla="*/ 4402408 h 6858000"/>
              <a:gd name="connsiteX221" fmla="*/ 3390826 w 4420195"/>
              <a:gd name="connsiteY221" fmla="*/ 4467372 h 6858000"/>
              <a:gd name="connsiteX222" fmla="*/ 3295725 w 4420195"/>
              <a:gd name="connsiteY222" fmla="*/ 45738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4420195" h="6858000">
                <a:moveTo>
                  <a:pt x="3916561" y="4367582"/>
                </a:moveTo>
                <a:cubicBezTo>
                  <a:pt x="3805387" y="4329408"/>
                  <a:pt x="3692203" y="4327399"/>
                  <a:pt x="3585717" y="4378968"/>
                </a:cubicBezTo>
                <a:cubicBezTo>
                  <a:pt x="3520753" y="4410445"/>
                  <a:pt x="3467845" y="4399059"/>
                  <a:pt x="3414266" y="4360885"/>
                </a:cubicBezTo>
                <a:cubicBezTo>
                  <a:pt x="3407569" y="4356197"/>
                  <a:pt x="3400872" y="4352179"/>
                  <a:pt x="3394175" y="4347490"/>
                </a:cubicBezTo>
                <a:cubicBezTo>
                  <a:pt x="3333230" y="4303958"/>
                  <a:pt x="3289028" y="4249041"/>
                  <a:pt x="3275633" y="4173361"/>
                </a:cubicBezTo>
                <a:cubicBezTo>
                  <a:pt x="3259560" y="4082279"/>
                  <a:pt x="3242147" y="3991196"/>
                  <a:pt x="3226743" y="3900113"/>
                </a:cubicBezTo>
                <a:cubicBezTo>
                  <a:pt x="3195266" y="3712590"/>
                  <a:pt x="3162449" y="3524397"/>
                  <a:pt x="3107532" y="3341561"/>
                </a:cubicBezTo>
                <a:cubicBezTo>
                  <a:pt x="3060651" y="3186854"/>
                  <a:pt x="3035201" y="3030138"/>
                  <a:pt x="3022476" y="2869404"/>
                </a:cubicBezTo>
                <a:cubicBezTo>
                  <a:pt x="3014440" y="2766936"/>
                  <a:pt x="2998366" y="2666477"/>
                  <a:pt x="2966219" y="2568027"/>
                </a:cubicBezTo>
                <a:cubicBezTo>
                  <a:pt x="2920678" y="2428054"/>
                  <a:pt x="2851026" y="2300136"/>
                  <a:pt x="2780035" y="2172219"/>
                </a:cubicBezTo>
                <a:cubicBezTo>
                  <a:pt x="2695650" y="2019521"/>
                  <a:pt x="2609255" y="1867493"/>
                  <a:pt x="2546301" y="1704080"/>
                </a:cubicBezTo>
                <a:cubicBezTo>
                  <a:pt x="2474640" y="1517226"/>
                  <a:pt x="2424411" y="1325014"/>
                  <a:pt x="2406998" y="1124766"/>
                </a:cubicBezTo>
                <a:cubicBezTo>
                  <a:pt x="2402310" y="1074537"/>
                  <a:pt x="2380209" y="1055115"/>
                  <a:pt x="2329309" y="1055784"/>
                </a:cubicBezTo>
                <a:cubicBezTo>
                  <a:pt x="2249612" y="1057124"/>
                  <a:pt x="2181300" y="1087262"/>
                  <a:pt x="2127052" y="1144858"/>
                </a:cubicBezTo>
                <a:cubicBezTo>
                  <a:pt x="2074144" y="1199776"/>
                  <a:pt x="2052712" y="1198436"/>
                  <a:pt x="2013868" y="1131463"/>
                </a:cubicBezTo>
                <a:cubicBezTo>
                  <a:pt x="2013198" y="1130794"/>
                  <a:pt x="2013198" y="1130124"/>
                  <a:pt x="2012529" y="1129454"/>
                </a:cubicBezTo>
                <a:cubicBezTo>
                  <a:pt x="1962299" y="1024977"/>
                  <a:pt x="1884611" y="942601"/>
                  <a:pt x="1796207" y="870270"/>
                </a:cubicBezTo>
                <a:cubicBezTo>
                  <a:pt x="1565821" y="681407"/>
                  <a:pt x="1333426" y="494553"/>
                  <a:pt x="1123132" y="281580"/>
                </a:cubicBezTo>
                <a:cubicBezTo>
                  <a:pt x="1067544" y="225323"/>
                  <a:pt x="1001911" y="181791"/>
                  <a:pt x="924893" y="158351"/>
                </a:cubicBezTo>
                <a:cubicBezTo>
                  <a:pt x="860599" y="138929"/>
                  <a:pt x="803002" y="144286"/>
                  <a:pt x="760809" y="204562"/>
                </a:cubicBezTo>
                <a:cubicBezTo>
                  <a:pt x="757461" y="209920"/>
                  <a:pt x="752103" y="213268"/>
                  <a:pt x="748085" y="217956"/>
                </a:cubicBezTo>
                <a:cubicBezTo>
                  <a:pt x="734690" y="233360"/>
                  <a:pt x="721296" y="236039"/>
                  <a:pt x="705892" y="219296"/>
                </a:cubicBezTo>
                <a:cubicBezTo>
                  <a:pt x="675084" y="186479"/>
                  <a:pt x="644277" y="154332"/>
                  <a:pt x="612130" y="123525"/>
                </a:cubicBezTo>
                <a:cubicBezTo>
                  <a:pt x="579314" y="92048"/>
                  <a:pt x="546497" y="60571"/>
                  <a:pt x="511671" y="31772"/>
                </a:cubicBezTo>
                <a:cubicBezTo>
                  <a:pt x="423267" y="-40558"/>
                  <a:pt x="251147" y="17708"/>
                  <a:pt x="230386" y="134910"/>
                </a:cubicBezTo>
                <a:cubicBezTo>
                  <a:pt x="219670" y="195186"/>
                  <a:pt x="219001" y="256801"/>
                  <a:pt x="212973" y="317746"/>
                </a:cubicBezTo>
                <a:cubicBezTo>
                  <a:pt x="208285" y="363287"/>
                  <a:pt x="214982" y="412177"/>
                  <a:pt x="184175" y="451691"/>
                </a:cubicBezTo>
                <a:cubicBezTo>
                  <a:pt x="154707" y="489865"/>
                  <a:pt x="141982" y="532728"/>
                  <a:pt x="145331" y="578939"/>
                </a:cubicBezTo>
                <a:cubicBezTo>
                  <a:pt x="148679" y="628499"/>
                  <a:pt x="157386" y="678059"/>
                  <a:pt x="163413" y="726949"/>
                </a:cubicBezTo>
                <a:cubicBezTo>
                  <a:pt x="167432" y="761105"/>
                  <a:pt x="178147" y="796600"/>
                  <a:pt x="150019" y="826068"/>
                </a:cubicBezTo>
                <a:cubicBezTo>
                  <a:pt x="95771" y="884334"/>
                  <a:pt x="73670" y="955995"/>
                  <a:pt x="58936" y="1031004"/>
                </a:cubicBezTo>
                <a:cubicBezTo>
                  <a:pt x="35496" y="1150886"/>
                  <a:pt x="32147" y="1272106"/>
                  <a:pt x="42863" y="1393327"/>
                </a:cubicBezTo>
                <a:cubicBezTo>
                  <a:pt x="51569" y="1490437"/>
                  <a:pt x="64963" y="1586208"/>
                  <a:pt x="103138" y="1676621"/>
                </a:cubicBezTo>
                <a:cubicBezTo>
                  <a:pt x="112514" y="1699392"/>
                  <a:pt x="115193" y="1726850"/>
                  <a:pt x="113184" y="1751630"/>
                </a:cubicBezTo>
                <a:cubicBezTo>
                  <a:pt x="108496" y="1797841"/>
                  <a:pt x="97780" y="1842713"/>
                  <a:pt x="89074" y="1888254"/>
                </a:cubicBezTo>
                <a:cubicBezTo>
                  <a:pt x="64294" y="2027558"/>
                  <a:pt x="38844" y="2166861"/>
                  <a:pt x="14734" y="2306164"/>
                </a:cubicBezTo>
                <a:cubicBezTo>
                  <a:pt x="7367" y="2349696"/>
                  <a:pt x="4688" y="2394568"/>
                  <a:pt x="0" y="2438100"/>
                </a:cubicBezTo>
                <a:cubicBezTo>
                  <a:pt x="0" y="2484311"/>
                  <a:pt x="0" y="2531192"/>
                  <a:pt x="0" y="2577403"/>
                </a:cubicBezTo>
                <a:cubicBezTo>
                  <a:pt x="6697" y="2615578"/>
                  <a:pt x="11385" y="2655091"/>
                  <a:pt x="20092" y="2692596"/>
                </a:cubicBezTo>
                <a:cubicBezTo>
                  <a:pt x="40184" y="2774972"/>
                  <a:pt x="89074" y="2842615"/>
                  <a:pt x="134615" y="2911597"/>
                </a:cubicBezTo>
                <a:cubicBezTo>
                  <a:pt x="178147" y="2977900"/>
                  <a:pt x="225028" y="3042193"/>
                  <a:pt x="269230" y="3107827"/>
                </a:cubicBezTo>
                <a:cubicBezTo>
                  <a:pt x="342900" y="3216992"/>
                  <a:pt x="383753" y="3338213"/>
                  <a:pt x="396478" y="3469479"/>
                </a:cubicBezTo>
                <a:cubicBezTo>
                  <a:pt x="412552" y="3636241"/>
                  <a:pt x="450726" y="3799654"/>
                  <a:pt x="495598" y="3961058"/>
                </a:cubicBezTo>
                <a:cubicBezTo>
                  <a:pt x="554534" y="4171352"/>
                  <a:pt x="634231" y="4374280"/>
                  <a:pt x="726653" y="4571849"/>
                </a:cubicBezTo>
                <a:cubicBezTo>
                  <a:pt x="734020" y="4587253"/>
                  <a:pt x="732681" y="4598638"/>
                  <a:pt x="723975" y="4613372"/>
                </a:cubicBezTo>
                <a:cubicBezTo>
                  <a:pt x="642938" y="4743299"/>
                  <a:pt x="566589" y="4875905"/>
                  <a:pt x="504974" y="5017217"/>
                </a:cubicBezTo>
                <a:cubicBezTo>
                  <a:pt x="404515" y="5248273"/>
                  <a:pt x="373707" y="5489374"/>
                  <a:pt x="395808" y="5738513"/>
                </a:cubicBezTo>
                <a:cubicBezTo>
                  <a:pt x="414561" y="5945458"/>
                  <a:pt x="471488" y="6140349"/>
                  <a:pt x="575965" y="6320505"/>
                </a:cubicBezTo>
                <a:cubicBezTo>
                  <a:pt x="678433" y="6495974"/>
                  <a:pt x="815727" y="6635277"/>
                  <a:pt x="1011287" y="6702249"/>
                </a:cubicBezTo>
                <a:cubicBezTo>
                  <a:pt x="1391022" y="6832176"/>
                  <a:pt x="1720528" y="6745782"/>
                  <a:pt x="1997125" y="6457799"/>
                </a:cubicBezTo>
                <a:cubicBezTo>
                  <a:pt x="2143125" y="6305771"/>
                  <a:pt x="2232869" y="6120927"/>
                  <a:pt x="2287117" y="5920009"/>
                </a:cubicBezTo>
                <a:cubicBezTo>
                  <a:pt x="2315245" y="5815531"/>
                  <a:pt x="2333997" y="5708375"/>
                  <a:pt x="2355429" y="5601889"/>
                </a:cubicBezTo>
                <a:cubicBezTo>
                  <a:pt x="2361456" y="5572420"/>
                  <a:pt x="2360117" y="5541613"/>
                  <a:pt x="2363465" y="5511476"/>
                </a:cubicBezTo>
                <a:cubicBezTo>
                  <a:pt x="2364805" y="5500760"/>
                  <a:pt x="2368823" y="5490044"/>
                  <a:pt x="2373511" y="5473971"/>
                </a:cubicBezTo>
                <a:cubicBezTo>
                  <a:pt x="2387576" y="5484686"/>
                  <a:pt x="2398291" y="5492053"/>
                  <a:pt x="2407667" y="5501430"/>
                </a:cubicBezTo>
                <a:cubicBezTo>
                  <a:pt x="2502099" y="5598540"/>
                  <a:pt x="2575099" y="5711724"/>
                  <a:pt x="2642741" y="5828926"/>
                </a:cubicBezTo>
                <a:cubicBezTo>
                  <a:pt x="2646090" y="5834283"/>
                  <a:pt x="2646090" y="5842320"/>
                  <a:pt x="2645420" y="5849017"/>
                </a:cubicBezTo>
                <a:cubicBezTo>
                  <a:pt x="2613943" y="6019798"/>
                  <a:pt x="2581796" y="6189908"/>
                  <a:pt x="2550319" y="6360689"/>
                </a:cubicBezTo>
                <a:cubicBezTo>
                  <a:pt x="2544292" y="6394175"/>
                  <a:pt x="2538264" y="6426991"/>
                  <a:pt x="2534246" y="6461148"/>
                </a:cubicBezTo>
                <a:cubicBezTo>
                  <a:pt x="2533576" y="6468515"/>
                  <a:pt x="2537594" y="6478560"/>
                  <a:pt x="2542952" y="6483249"/>
                </a:cubicBezTo>
                <a:cubicBezTo>
                  <a:pt x="2554337" y="6493295"/>
                  <a:pt x="2566393" y="6502671"/>
                  <a:pt x="2579787" y="6509368"/>
                </a:cubicBezTo>
                <a:cubicBezTo>
                  <a:pt x="2769989" y="6604469"/>
                  <a:pt x="2960192" y="6700240"/>
                  <a:pt x="3151734" y="6794002"/>
                </a:cubicBezTo>
                <a:cubicBezTo>
                  <a:pt x="3221385" y="6828158"/>
                  <a:pt x="3295725" y="6848919"/>
                  <a:pt x="3372743" y="6860975"/>
                </a:cubicBezTo>
                <a:cubicBezTo>
                  <a:pt x="3399533" y="6860975"/>
                  <a:pt x="3426322" y="6860975"/>
                  <a:pt x="3453110" y="6860975"/>
                </a:cubicBezTo>
                <a:cubicBezTo>
                  <a:pt x="3459808" y="6859635"/>
                  <a:pt x="3466505" y="6857626"/>
                  <a:pt x="3473872" y="6856286"/>
                </a:cubicBezTo>
                <a:cubicBezTo>
                  <a:pt x="3512716" y="6848919"/>
                  <a:pt x="3541514" y="6830837"/>
                  <a:pt x="3550891" y="6789314"/>
                </a:cubicBezTo>
                <a:cubicBezTo>
                  <a:pt x="3556249" y="6765873"/>
                  <a:pt x="3565625" y="6743772"/>
                  <a:pt x="3570983" y="6720332"/>
                </a:cubicBezTo>
                <a:cubicBezTo>
                  <a:pt x="3623221" y="6498652"/>
                  <a:pt x="3672111" y="6276303"/>
                  <a:pt x="3727029" y="6055293"/>
                </a:cubicBezTo>
                <a:cubicBezTo>
                  <a:pt x="3797350" y="5771999"/>
                  <a:pt x="3879726" y="5492053"/>
                  <a:pt x="3994250" y="5222823"/>
                </a:cubicBezTo>
                <a:cubicBezTo>
                  <a:pt x="4098058" y="4978373"/>
                  <a:pt x="4232673" y="4752675"/>
                  <a:pt x="4417517" y="4559124"/>
                </a:cubicBezTo>
                <a:cubicBezTo>
                  <a:pt x="4420196" y="4556445"/>
                  <a:pt x="4422205" y="4552427"/>
                  <a:pt x="4425554" y="4546399"/>
                </a:cubicBezTo>
                <a:cubicBezTo>
                  <a:pt x="4254104" y="4485454"/>
                  <a:pt x="4086002" y="4425849"/>
                  <a:pt x="3916561" y="4367582"/>
                </a:cubicBezTo>
                <a:close/>
                <a:moveTo>
                  <a:pt x="139973" y="998188"/>
                </a:moveTo>
                <a:cubicBezTo>
                  <a:pt x="144661" y="971399"/>
                  <a:pt x="151358" y="943940"/>
                  <a:pt x="162074" y="918490"/>
                </a:cubicBezTo>
                <a:cubicBezTo>
                  <a:pt x="164753" y="912463"/>
                  <a:pt x="167432" y="907105"/>
                  <a:pt x="170111" y="903087"/>
                </a:cubicBezTo>
                <a:lnTo>
                  <a:pt x="259184" y="1283491"/>
                </a:lnTo>
                <a:cubicBezTo>
                  <a:pt x="257845" y="1323005"/>
                  <a:pt x="265881" y="1359170"/>
                  <a:pt x="229716" y="1451593"/>
                </a:cubicBezTo>
                <a:cubicBezTo>
                  <a:pt x="224358" y="1465657"/>
                  <a:pt x="212973" y="1478382"/>
                  <a:pt x="205606" y="1492446"/>
                </a:cubicBezTo>
                <a:cubicBezTo>
                  <a:pt x="201588" y="1500483"/>
                  <a:pt x="200248" y="1510529"/>
                  <a:pt x="194890" y="1516556"/>
                </a:cubicBezTo>
                <a:cubicBezTo>
                  <a:pt x="186184" y="1525263"/>
                  <a:pt x="174129" y="1531960"/>
                  <a:pt x="163413" y="1539327"/>
                </a:cubicBezTo>
                <a:cubicBezTo>
                  <a:pt x="156716" y="1528611"/>
                  <a:pt x="146000" y="1518565"/>
                  <a:pt x="143991" y="1507180"/>
                </a:cubicBezTo>
                <a:cubicBezTo>
                  <a:pt x="137964" y="1473694"/>
                  <a:pt x="133276" y="1440207"/>
                  <a:pt x="131266" y="1406721"/>
                </a:cubicBezTo>
                <a:cubicBezTo>
                  <a:pt x="122560" y="1270767"/>
                  <a:pt x="117202" y="1134142"/>
                  <a:pt x="139973" y="998188"/>
                </a:cubicBezTo>
                <a:close/>
                <a:moveTo>
                  <a:pt x="2101602" y="5315915"/>
                </a:moveTo>
                <a:cubicBezTo>
                  <a:pt x="2068116" y="5425750"/>
                  <a:pt x="2015207" y="5524870"/>
                  <a:pt x="1940198" y="5611265"/>
                </a:cubicBezTo>
                <a:cubicBezTo>
                  <a:pt x="1836391" y="5731815"/>
                  <a:pt x="1717179" y="5832274"/>
                  <a:pt x="1567830" y="5892550"/>
                </a:cubicBezTo>
                <a:cubicBezTo>
                  <a:pt x="1460004" y="5936082"/>
                  <a:pt x="1347490" y="5942110"/>
                  <a:pt x="1237655" y="5909293"/>
                </a:cubicBezTo>
                <a:cubicBezTo>
                  <a:pt x="1142554" y="5881164"/>
                  <a:pt x="1078930" y="5808164"/>
                  <a:pt x="1040086" y="5717751"/>
                </a:cubicBezTo>
                <a:cubicBezTo>
                  <a:pt x="981819" y="5580457"/>
                  <a:pt x="981819" y="5443163"/>
                  <a:pt x="1053480" y="5310558"/>
                </a:cubicBezTo>
                <a:cubicBezTo>
                  <a:pt x="1089645" y="5243585"/>
                  <a:pt x="1100361" y="5174603"/>
                  <a:pt x="1090315" y="5101603"/>
                </a:cubicBezTo>
                <a:cubicBezTo>
                  <a:pt x="1082948" y="5048025"/>
                  <a:pt x="1076920" y="4993777"/>
                  <a:pt x="1062856" y="4941538"/>
                </a:cubicBezTo>
                <a:cubicBezTo>
                  <a:pt x="1046113" y="4876574"/>
                  <a:pt x="1009278" y="4820318"/>
                  <a:pt x="967085" y="4770088"/>
                </a:cubicBezTo>
                <a:cubicBezTo>
                  <a:pt x="872654" y="4656235"/>
                  <a:pt x="805011" y="4526977"/>
                  <a:pt x="743397" y="4394371"/>
                </a:cubicBezTo>
                <a:cubicBezTo>
                  <a:pt x="661690" y="4218233"/>
                  <a:pt x="588020" y="4038747"/>
                  <a:pt x="537791" y="3850554"/>
                </a:cubicBezTo>
                <a:cubicBezTo>
                  <a:pt x="511001" y="3750095"/>
                  <a:pt x="488231" y="3647626"/>
                  <a:pt x="478855" y="3544488"/>
                </a:cubicBezTo>
                <a:cubicBezTo>
                  <a:pt x="455414" y="3285304"/>
                  <a:pt x="374377" y="3050230"/>
                  <a:pt x="208285" y="2847973"/>
                </a:cubicBezTo>
                <a:cubicBezTo>
                  <a:pt x="135955" y="2760239"/>
                  <a:pt x="114523" y="2658440"/>
                  <a:pt x="111844" y="2549275"/>
                </a:cubicBezTo>
                <a:cubicBezTo>
                  <a:pt x="108496" y="2389880"/>
                  <a:pt x="130597" y="2233164"/>
                  <a:pt x="160065" y="2076448"/>
                </a:cubicBezTo>
                <a:cubicBezTo>
                  <a:pt x="186854" y="1935805"/>
                  <a:pt x="210294" y="1794493"/>
                  <a:pt x="235744" y="1653180"/>
                </a:cubicBezTo>
                <a:cubicBezTo>
                  <a:pt x="243781" y="1610318"/>
                  <a:pt x="253157" y="1568125"/>
                  <a:pt x="263203" y="1525263"/>
                </a:cubicBezTo>
                <a:cubicBezTo>
                  <a:pt x="265881" y="1512538"/>
                  <a:pt x="273248" y="1501153"/>
                  <a:pt x="279946" y="1483740"/>
                </a:cubicBezTo>
                <a:cubicBezTo>
                  <a:pt x="286643" y="1495125"/>
                  <a:pt x="291331" y="1500483"/>
                  <a:pt x="293340" y="1506510"/>
                </a:cubicBezTo>
                <a:cubicBezTo>
                  <a:pt x="332854" y="1618355"/>
                  <a:pt x="371698" y="1730199"/>
                  <a:pt x="410542" y="1842043"/>
                </a:cubicBezTo>
                <a:lnTo>
                  <a:pt x="410542" y="2411311"/>
                </a:lnTo>
                <a:lnTo>
                  <a:pt x="411882" y="2411311"/>
                </a:lnTo>
                <a:cubicBezTo>
                  <a:pt x="417240" y="2487660"/>
                  <a:pt x="440680" y="2560660"/>
                  <a:pt x="472827" y="2630312"/>
                </a:cubicBezTo>
                <a:cubicBezTo>
                  <a:pt x="525735" y="2742826"/>
                  <a:pt x="587350" y="2851991"/>
                  <a:pt x="644277" y="2962496"/>
                </a:cubicBezTo>
                <a:cubicBezTo>
                  <a:pt x="679773" y="3031478"/>
                  <a:pt x="713929" y="3101129"/>
                  <a:pt x="747415" y="3170781"/>
                </a:cubicBezTo>
                <a:cubicBezTo>
                  <a:pt x="751433" y="3178818"/>
                  <a:pt x="750094" y="3192882"/>
                  <a:pt x="745406" y="3200919"/>
                </a:cubicBezTo>
                <a:cubicBezTo>
                  <a:pt x="718617" y="3249139"/>
                  <a:pt x="688479" y="3296020"/>
                  <a:pt x="662360" y="3344240"/>
                </a:cubicBezTo>
                <a:cubicBezTo>
                  <a:pt x="654323" y="3358974"/>
                  <a:pt x="651644" y="3377726"/>
                  <a:pt x="646956" y="3394469"/>
                </a:cubicBezTo>
                <a:cubicBezTo>
                  <a:pt x="650305" y="3396479"/>
                  <a:pt x="652983" y="3398488"/>
                  <a:pt x="656332" y="3400497"/>
                </a:cubicBezTo>
                <a:cubicBezTo>
                  <a:pt x="670396" y="3392460"/>
                  <a:pt x="685130" y="3385093"/>
                  <a:pt x="699195" y="3376387"/>
                </a:cubicBezTo>
                <a:cubicBezTo>
                  <a:pt x="748085" y="3347589"/>
                  <a:pt x="796975" y="3318121"/>
                  <a:pt x="846534" y="3289323"/>
                </a:cubicBezTo>
                <a:cubicBezTo>
                  <a:pt x="851892" y="3285974"/>
                  <a:pt x="857920" y="3283295"/>
                  <a:pt x="863278" y="3281286"/>
                </a:cubicBezTo>
                <a:cubicBezTo>
                  <a:pt x="924893" y="3253827"/>
                  <a:pt x="938957" y="3257845"/>
                  <a:pt x="955700" y="3323479"/>
                </a:cubicBezTo>
                <a:cubicBezTo>
                  <a:pt x="987177" y="3447378"/>
                  <a:pt x="1013966" y="3572617"/>
                  <a:pt x="1044774" y="3697186"/>
                </a:cubicBezTo>
                <a:cubicBezTo>
                  <a:pt x="1156618" y="4146572"/>
                  <a:pt x="1359545" y="4547739"/>
                  <a:pt x="1674317" y="4889299"/>
                </a:cubicBezTo>
                <a:cubicBezTo>
                  <a:pt x="1775445" y="4999135"/>
                  <a:pt x="1889299" y="5092896"/>
                  <a:pt x="2012529" y="5175942"/>
                </a:cubicBezTo>
                <a:cubicBezTo>
                  <a:pt x="2035299" y="5191346"/>
                  <a:pt x="2057400" y="5208759"/>
                  <a:pt x="2076822" y="5227511"/>
                </a:cubicBezTo>
                <a:cubicBezTo>
                  <a:pt x="2103611" y="5251621"/>
                  <a:pt x="2112318" y="5281089"/>
                  <a:pt x="2101602" y="5315915"/>
                </a:cubicBezTo>
                <a:close/>
                <a:moveTo>
                  <a:pt x="474166" y="2022870"/>
                </a:moveTo>
                <a:cubicBezTo>
                  <a:pt x="506983" y="2115962"/>
                  <a:pt x="540469" y="2209053"/>
                  <a:pt x="573956" y="2302146"/>
                </a:cubicBezTo>
                <a:cubicBezTo>
                  <a:pt x="648295" y="2504403"/>
                  <a:pt x="730002" y="2703312"/>
                  <a:pt x="809030" y="2904230"/>
                </a:cubicBezTo>
                <a:cubicBezTo>
                  <a:pt x="831800" y="2963166"/>
                  <a:pt x="856580" y="3020762"/>
                  <a:pt x="879351" y="3080368"/>
                </a:cubicBezTo>
                <a:cubicBezTo>
                  <a:pt x="886718" y="3099790"/>
                  <a:pt x="896094" y="3125909"/>
                  <a:pt x="873324" y="3138634"/>
                </a:cubicBezTo>
                <a:cubicBezTo>
                  <a:pt x="848544" y="3151359"/>
                  <a:pt x="838498" y="3123900"/>
                  <a:pt x="827112" y="3108496"/>
                </a:cubicBezTo>
                <a:cubicBezTo>
                  <a:pt x="740048" y="2985936"/>
                  <a:pt x="670396" y="2853331"/>
                  <a:pt x="606772" y="2718046"/>
                </a:cubicBezTo>
                <a:cubicBezTo>
                  <a:pt x="558552" y="2616247"/>
                  <a:pt x="517699" y="2511100"/>
                  <a:pt x="474166" y="2406623"/>
                </a:cubicBezTo>
                <a:lnTo>
                  <a:pt x="474166" y="2022870"/>
                </a:lnTo>
                <a:close/>
                <a:moveTo>
                  <a:pt x="3295725" y="4573858"/>
                </a:moveTo>
                <a:cubicBezTo>
                  <a:pt x="3068688" y="4814960"/>
                  <a:pt x="2892549" y="5088208"/>
                  <a:pt x="2768650" y="5394943"/>
                </a:cubicBezTo>
                <a:cubicBezTo>
                  <a:pt x="2744540" y="5454549"/>
                  <a:pt x="2727797" y="5516163"/>
                  <a:pt x="2707035" y="5576439"/>
                </a:cubicBezTo>
                <a:cubicBezTo>
                  <a:pt x="2701008" y="5593182"/>
                  <a:pt x="2694310" y="5609925"/>
                  <a:pt x="2686943" y="5625999"/>
                </a:cubicBezTo>
                <a:cubicBezTo>
                  <a:pt x="2671540" y="5659485"/>
                  <a:pt x="2659485" y="5660824"/>
                  <a:pt x="2638053" y="5630017"/>
                </a:cubicBezTo>
                <a:cubicBezTo>
                  <a:pt x="2609925" y="5589833"/>
                  <a:pt x="2585145" y="5546971"/>
                  <a:pt x="2555007" y="5508796"/>
                </a:cubicBezTo>
                <a:cubicBezTo>
                  <a:pt x="2507457" y="5447852"/>
                  <a:pt x="2456557" y="5388915"/>
                  <a:pt x="2406998" y="5329310"/>
                </a:cubicBezTo>
                <a:cubicBezTo>
                  <a:pt x="2348062" y="5258989"/>
                  <a:pt x="2273052" y="5208759"/>
                  <a:pt x="2196034" y="5161208"/>
                </a:cubicBezTo>
                <a:cubicBezTo>
                  <a:pt x="1806253" y="4922116"/>
                  <a:pt x="1535683" y="4579216"/>
                  <a:pt x="1329407" y="4178050"/>
                </a:cubicBezTo>
                <a:cubicBezTo>
                  <a:pt x="1245022" y="4013967"/>
                  <a:pt x="1193453" y="3837829"/>
                  <a:pt x="1149251" y="3659681"/>
                </a:cubicBezTo>
                <a:cubicBezTo>
                  <a:pt x="1066875" y="3326827"/>
                  <a:pt x="938957" y="3010046"/>
                  <a:pt x="816397" y="2691257"/>
                </a:cubicBezTo>
                <a:cubicBezTo>
                  <a:pt x="726653" y="2458862"/>
                  <a:pt x="634231" y="2227136"/>
                  <a:pt x="558552" y="1990053"/>
                </a:cubicBezTo>
                <a:cubicBezTo>
                  <a:pt x="499616" y="1805878"/>
                  <a:pt x="429964" y="1594245"/>
                  <a:pt x="386432" y="1405382"/>
                </a:cubicBezTo>
                <a:cubicBezTo>
                  <a:pt x="376386" y="1361180"/>
                  <a:pt x="370359" y="1315638"/>
                  <a:pt x="395139" y="1272106"/>
                </a:cubicBezTo>
                <a:cubicBezTo>
                  <a:pt x="416570" y="1233932"/>
                  <a:pt x="474166" y="1247996"/>
                  <a:pt x="500286" y="1282152"/>
                </a:cubicBezTo>
                <a:cubicBezTo>
                  <a:pt x="537791" y="1331042"/>
                  <a:pt x="571277" y="1382611"/>
                  <a:pt x="601415" y="1435519"/>
                </a:cubicBezTo>
                <a:cubicBezTo>
                  <a:pt x="676424" y="1568125"/>
                  <a:pt x="753442" y="1700061"/>
                  <a:pt x="820415" y="1836686"/>
                </a:cubicBezTo>
                <a:cubicBezTo>
                  <a:pt x="867966" y="1933796"/>
                  <a:pt x="921544" y="2038943"/>
                  <a:pt x="960388" y="2140072"/>
                </a:cubicBezTo>
                <a:cubicBezTo>
                  <a:pt x="1034058" y="2330944"/>
                  <a:pt x="1111746" y="2505073"/>
                  <a:pt x="1256407" y="2651743"/>
                </a:cubicBezTo>
                <a:cubicBezTo>
                  <a:pt x="1271811" y="2667147"/>
                  <a:pt x="1289894" y="2679202"/>
                  <a:pt x="1307306" y="2692596"/>
                </a:cubicBezTo>
                <a:cubicBezTo>
                  <a:pt x="1309985" y="2690587"/>
                  <a:pt x="1312664" y="2688578"/>
                  <a:pt x="1316013" y="2687238"/>
                </a:cubicBezTo>
                <a:cubicBezTo>
                  <a:pt x="1312664" y="2675183"/>
                  <a:pt x="1309985" y="2663128"/>
                  <a:pt x="1304628" y="2651743"/>
                </a:cubicBezTo>
                <a:cubicBezTo>
                  <a:pt x="1243682" y="2523155"/>
                  <a:pt x="1180728" y="2395238"/>
                  <a:pt x="1121792" y="2265311"/>
                </a:cubicBezTo>
                <a:cubicBezTo>
                  <a:pt x="1042764" y="2091182"/>
                  <a:pt x="969094" y="1914374"/>
                  <a:pt x="889397" y="1740245"/>
                </a:cubicBezTo>
                <a:cubicBezTo>
                  <a:pt x="807021" y="1560088"/>
                  <a:pt x="716608" y="1384620"/>
                  <a:pt x="602084" y="1221877"/>
                </a:cubicBezTo>
                <a:cubicBezTo>
                  <a:pt x="564580" y="1168968"/>
                  <a:pt x="521717" y="1122757"/>
                  <a:pt x="454075" y="1111372"/>
                </a:cubicBezTo>
                <a:cubicBezTo>
                  <a:pt x="398487" y="1101995"/>
                  <a:pt x="362992" y="1106684"/>
                  <a:pt x="338882" y="1124766"/>
                </a:cubicBezTo>
                <a:lnTo>
                  <a:pt x="304056" y="977426"/>
                </a:lnTo>
                <a:cubicBezTo>
                  <a:pt x="304056" y="976757"/>
                  <a:pt x="304056" y="975417"/>
                  <a:pt x="304056" y="974747"/>
                </a:cubicBezTo>
                <a:cubicBezTo>
                  <a:pt x="292001" y="859554"/>
                  <a:pt x="277937" y="745031"/>
                  <a:pt x="264542" y="629838"/>
                </a:cubicBezTo>
                <a:cubicBezTo>
                  <a:pt x="262533" y="613095"/>
                  <a:pt x="259854" y="596352"/>
                  <a:pt x="259184" y="579609"/>
                </a:cubicBezTo>
                <a:cubicBezTo>
                  <a:pt x="257175" y="539425"/>
                  <a:pt x="276597" y="522682"/>
                  <a:pt x="315441" y="531388"/>
                </a:cubicBezTo>
                <a:cubicBezTo>
                  <a:pt x="379735" y="546122"/>
                  <a:pt x="437332" y="573581"/>
                  <a:pt x="479524" y="625820"/>
                </a:cubicBezTo>
                <a:cubicBezTo>
                  <a:pt x="515690" y="670692"/>
                  <a:pt x="549176" y="718242"/>
                  <a:pt x="580653" y="766462"/>
                </a:cubicBezTo>
                <a:cubicBezTo>
                  <a:pt x="659681" y="887013"/>
                  <a:pt x="732681" y="1012252"/>
                  <a:pt x="817067" y="1128785"/>
                </a:cubicBezTo>
                <a:cubicBezTo>
                  <a:pt x="884039" y="1221207"/>
                  <a:pt x="962397" y="1304923"/>
                  <a:pt x="1038746" y="1389978"/>
                </a:cubicBezTo>
                <a:cubicBezTo>
                  <a:pt x="1211535" y="1584199"/>
                  <a:pt x="1326059" y="1811236"/>
                  <a:pt x="1421830" y="2050328"/>
                </a:cubicBezTo>
                <a:cubicBezTo>
                  <a:pt x="1475408" y="2184943"/>
                  <a:pt x="1541711" y="2314201"/>
                  <a:pt x="1603326" y="2445467"/>
                </a:cubicBezTo>
                <a:cubicBezTo>
                  <a:pt x="1614041" y="2467568"/>
                  <a:pt x="1632124" y="2485651"/>
                  <a:pt x="1646188" y="2505742"/>
                </a:cubicBezTo>
                <a:cubicBezTo>
                  <a:pt x="1649537" y="2504403"/>
                  <a:pt x="1652216" y="2502394"/>
                  <a:pt x="1655564" y="2501054"/>
                </a:cubicBezTo>
                <a:cubicBezTo>
                  <a:pt x="1653555" y="2490339"/>
                  <a:pt x="1653555" y="2478953"/>
                  <a:pt x="1650206" y="2468908"/>
                </a:cubicBezTo>
                <a:cubicBezTo>
                  <a:pt x="1578546" y="2235173"/>
                  <a:pt x="1508894" y="2000099"/>
                  <a:pt x="1417142" y="1773062"/>
                </a:cubicBezTo>
                <a:cubicBezTo>
                  <a:pt x="1349499" y="1606969"/>
                  <a:pt x="1249040" y="1461639"/>
                  <a:pt x="1136526" y="1323675"/>
                </a:cubicBezTo>
                <a:cubicBezTo>
                  <a:pt x="1017315" y="1177005"/>
                  <a:pt x="899443" y="1028995"/>
                  <a:pt x="786929" y="876967"/>
                </a:cubicBezTo>
                <a:cubicBezTo>
                  <a:pt x="729332" y="799279"/>
                  <a:pt x="682451" y="713554"/>
                  <a:pt x="632222" y="629838"/>
                </a:cubicBezTo>
                <a:cubicBezTo>
                  <a:pt x="559891" y="509957"/>
                  <a:pt x="458093" y="434278"/>
                  <a:pt x="318120" y="411507"/>
                </a:cubicBezTo>
                <a:cubicBezTo>
                  <a:pt x="277267" y="404810"/>
                  <a:pt x="271239" y="396773"/>
                  <a:pt x="275258" y="355250"/>
                </a:cubicBezTo>
                <a:cubicBezTo>
                  <a:pt x="280615" y="302342"/>
                  <a:pt x="285304" y="248764"/>
                  <a:pt x="299368" y="197195"/>
                </a:cubicBezTo>
                <a:cubicBezTo>
                  <a:pt x="321469" y="116158"/>
                  <a:pt x="391790" y="86020"/>
                  <a:pt x="463451" y="130892"/>
                </a:cubicBezTo>
                <a:cubicBezTo>
                  <a:pt x="507653" y="158351"/>
                  <a:pt x="548506" y="197195"/>
                  <a:pt x="581323" y="238048"/>
                </a:cubicBezTo>
                <a:cubicBezTo>
                  <a:pt x="639589" y="311048"/>
                  <a:pt x="695176" y="387397"/>
                  <a:pt x="745406" y="466425"/>
                </a:cubicBezTo>
                <a:cubicBezTo>
                  <a:pt x="854571" y="637205"/>
                  <a:pt x="986507" y="786554"/>
                  <a:pt x="1134517" y="923848"/>
                </a:cubicBezTo>
                <a:cubicBezTo>
                  <a:pt x="1241673" y="1023637"/>
                  <a:pt x="1344811" y="1144858"/>
                  <a:pt x="1434554" y="1262060"/>
                </a:cubicBezTo>
                <a:cubicBezTo>
                  <a:pt x="1541711" y="1402703"/>
                  <a:pt x="1622748" y="1539327"/>
                  <a:pt x="1700436" y="1696713"/>
                </a:cubicBezTo>
                <a:cubicBezTo>
                  <a:pt x="1762051" y="1821282"/>
                  <a:pt x="1820987" y="1947190"/>
                  <a:pt x="1884611" y="2070420"/>
                </a:cubicBezTo>
                <a:cubicBezTo>
                  <a:pt x="1924125" y="2147439"/>
                  <a:pt x="1973015" y="2220439"/>
                  <a:pt x="2039318" y="2277366"/>
                </a:cubicBezTo>
                <a:cubicBezTo>
                  <a:pt x="2072804" y="2306834"/>
                  <a:pt x="2114997" y="2326256"/>
                  <a:pt x="2153841" y="2349026"/>
                </a:cubicBezTo>
                <a:cubicBezTo>
                  <a:pt x="2161208" y="2353045"/>
                  <a:pt x="2171923" y="2350366"/>
                  <a:pt x="2181300" y="2351036"/>
                </a:cubicBezTo>
                <a:cubicBezTo>
                  <a:pt x="2179291" y="2340990"/>
                  <a:pt x="2180630" y="2329604"/>
                  <a:pt x="2175272" y="2321568"/>
                </a:cubicBezTo>
                <a:cubicBezTo>
                  <a:pt x="2157859" y="2294779"/>
                  <a:pt x="2138437" y="2268659"/>
                  <a:pt x="2119015" y="2243879"/>
                </a:cubicBezTo>
                <a:cubicBezTo>
                  <a:pt x="2001143" y="2093191"/>
                  <a:pt x="1914079" y="1925089"/>
                  <a:pt x="1841079" y="1748951"/>
                </a:cubicBezTo>
                <a:cubicBezTo>
                  <a:pt x="1776115" y="1592235"/>
                  <a:pt x="1708473" y="1436189"/>
                  <a:pt x="1601316" y="1302913"/>
                </a:cubicBezTo>
                <a:cubicBezTo>
                  <a:pt x="1515591" y="1196427"/>
                  <a:pt x="1422499" y="1096638"/>
                  <a:pt x="1331417" y="995509"/>
                </a:cubicBezTo>
                <a:cubicBezTo>
                  <a:pt x="1200820" y="851518"/>
                  <a:pt x="1066205" y="710205"/>
                  <a:pt x="937617" y="564205"/>
                </a:cubicBezTo>
                <a:cubicBezTo>
                  <a:pt x="887388" y="507278"/>
                  <a:pt x="846534" y="440975"/>
                  <a:pt x="806351" y="376012"/>
                </a:cubicBezTo>
                <a:cubicBezTo>
                  <a:pt x="776213" y="327122"/>
                  <a:pt x="783580" y="311718"/>
                  <a:pt x="832470" y="280241"/>
                </a:cubicBezTo>
                <a:cubicBezTo>
                  <a:pt x="837828" y="276892"/>
                  <a:pt x="843186" y="273544"/>
                  <a:pt x="848544" y="270865"/>
                </a:cubicBezTo>
                <a:cubicBezTo>
                  <a:pt x="888727" y="247424"/>
                  <a:pt x="925562" y="243406"/>
                  <a:pt x="964406" y="279571"/>
                </a:cubicBezTo>
                <a:cubicBezTo>
                  <a:pt x="1060847" y="368645"/>
                  <a:pt x="1159297" y="455040"/>
                  <a:pt x="1258416" y="541434"/>
                </a:cubicBezTo>
                <a:cubicBezTo>
                  <a:pt x="1393031" y="658636"/>
                  <a:pt x="1528986" y="774499"/>
                  <a:pt x="1662931" y="892371"/>
                </a:cubicBezTo>
                <a:cubicBezTo>
                  <a:pt x="1770087" y="986133"/>
                  <a:pt x="1871886" y="1084583"/>
                  <a:pt x="1944886" y="1209152"/>
                </a:cubicBezTo>
                <a:cubicBezTo>
                  <a:pt x="2007840" y="1315638"/>
                  <a:pt x="2048694" y="1431501"/>
                  <a:pt x="2086868" y="1548703"/>
                </a:cubicBezTo>
                <a:cubicBezTo>
                  <a:pt x="2154511" y="1756988"/>
                  <a:pt x="2246933" y="1953218"/>
                  <a:pt x="2377530" y="2129356"/>
                </a:cubicBezTo>
                <a:cubicBezTo>
                  <a:pt x="2425750" y="2194989"/>
                  <a:pt x="2486695" y="2251246"/>
                  <a:pt x="2542282" y="2311522"/>
                </a:cubicBezTo>
                <a:cubicBezTo>
                  <a:pt x="2550989" y="2320898"/>
                  <a:pt x="2563714" y="2325586"/>
                  <a:pt x="2574429" y="2332283"/>
                </a:cubicBezTo>
                <a:cubicBezTo>
                  <a:pt x="2576439" y="2330274"/>
                  <a:pt x="2579117" y="2328265"/>
                  <a:pt x="2581127" y="2326256"/>
                </a:cubicBezTo>
                <a:cubicBezTo>
                  <a:pt x="2563714" y="2294109"/>
                  <a:pt x="2546970" y="2261292"/>
                  <a:pt x="2528218" y="2229815"/>
                </a:cubicBezTo>
                <a:cubicBezTo>
                  <a:pt x="2381548" y="1980677"/>
                  <a:pt x="2252960" y="1722832"/>
                  <a:pt x="2155850" y="1450253"/>
                </a:cubicBezTo>
                <a:cubicBezTo>
                  <a:pt x="2139107" y="1402703"/>
                  <a:pt x="2123703" y="1353813"/>
                  <a:pt x="2113657" y="1304253"/>
                </a:cubicBezTo>
                <a:cubicBezTo>
                  <a:pt x="2110309" y="1285501"/>
                  <a:pt x="2118345" y="1256702"/>
                  <a:pt x="2131740" y="1243978"/>
                </a:cubicBezTo>
                <a:cubicBezTo>
                  <a:pt x="2167905" y="1211161"/>
                  <a:pt x="2207419" y="1181023"/>
                  <a:pt x="2249612" y="1157583"/>
                </a:cubicBezTo>
                <a:cubicBezTo>
                  <a:pt x="2297162" y="1131463"/>
                  <a:pt x="2331319" y="1150216"/>
                  <a:pt x="2340695" y="1204464"/>
                </a:cubicBezTo>
                <a:cubicBezTo>
                  <a:pt x="2348062" y="1247326"/>
                  <a:pt x="2348062" y="1291528"/>
                  <a:pt x="2354759" y="1334391"/>
                </a:cubicBezTo>
                <a:cubicBezTo>
                  <a:pt x="2396282" y="1611657"/>
                  <a:pt x="2475310" y="1875530"/>
                  <a:pt x="2621310" y="2117971"/>
                </a:cubicBezTo>
                <a:cubicBezTo>
                  <a:pt x="2705696" y="2257944"/>
                  <a:pt x="2786733" y="2401265"/>
                  <a:pt x="2844999" y="2555302"/>
                </a:cubicBezTo>
                <a:cubicBezTo>
                  <a:pt x="2881834" y="2652413"/>
                  <a:pt x="2901256" y="2753541"/>
                  <a:pt x="2907953" y="2857349"/>
                </a:cubicBezTo>
                <a:cubicBezTo>
                  <a:pt x="2913981" y="2954459"/>
                  <a:pt x="2915990" y="3052239"/>
                  <a:pt x="2930724" y="3148010"/>
                </a:cubicBezTo>
                <a:cubicBezTo>
                  <a:pt x="2940770" y="3212974"/>
                  <a:pt x="2964880" y="3276598"/>
                  <a:pt x="2989660" y="3338213"/>
                </a:cubicBezTo>
                <a:cubicBezTo>
                  <a:pt x="3068688" y="3533103"/>
                  <a:pt x="3118247" y="3736030"/>
                  <a:pt x="3148385" y="3943645"/>
                </a:cubicBezTo>
                <a:cubicBezTo>
                  <a:pt x="3161780" y="4035398"/>
                  <a:pt x="3173165" y="4127151"/>
                  <a:pt x="3181202" y="4219573"/>
                </a:cubicBezTo>
                <a:cubicBezTo>
                  <a:pt x="3188569" y="4299270"/>
                  <a:pt x="3223394" y="4359546"/>
                  <a:pt x="3291037" y="4402408"/>
                </a:cubicBezTo>
                <a:cubicBezTo>
                  <a:pt x="3323184" y="4422500"/>
                  <a:pt x="3354661" y="4443931"/>
                  <a:pt x="3390826" y="4467372"/>
                </a:cubicBezTo>
                <a:cubicBezTo>
                  <a:pt x="3356000" y="4506886"/>
                  <a:pt x="3326532" y="4541042"/>
                  <a:pt x="3295725" y="4573858"/>
                </a:cubicBezTo>
                <a:close/>
              </a:path>
            </a:pathLst>
          </a:custGeom>
          <a:solidFill>
            <a:schemeClr val="bg1"/>
          </a:solidFill>
          <a:ln w="66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3728572E-67AF-4DF3-ADEE-6BC1CD0893A3}"/>
              </a:ext>
            </a:extLst>
          </p:cNvPr>
          <p:cNvSpPr/>
          <p:nvPr/>
        </p:nvSpPr>
        <p:spPr>
          <a:xfrm>
            <a:off x="1056339" y="4833130"/>
            <a:ext cx="4588721" cy="1265629"/>
          </a:xfrm>
          <a:custGeom>
            <a:avLst/>
            <a:gdLst>
              <a:gd name="connsiteX0" fmla="*/ 0 w 4588721"/>
              <a:gd name="connsiteY0" fmla="*/ 0 h 1157725"/>
              <a:gd name="connsiteX1" fmla="*/ 4588721 w 4588721"/>
              <a:gd name="connsiteY1" fmla="*/ 0 h 1157725"/>
              <a:gd name="connsiteX2" fmla="*/ 4588721 w 4588721"/>
              <a:gd name="connsiteY2" fmla="*/ 1087904 h 1157725"/>
              <a:gd name="connsiteX3" fmla="*/ 2480191 w 4588721"/>
              <a:gd name="connsiteY3" fmla="*/ 1087904 h 1157725"/>
              <a:gd name="connsiteX4" fmla="*/ 2480191 w 4588721"/>
              <a:gd name="connsiteY4" fmla="*/ 1157725 h 1157725"/>
              <a:gd name="connsiteX5" fmla="*/ 2104176 w 4588721"/>
              <a:gd name="connsiteY5" fmla="*/ 1157725 h 1157725"/>
              <a:gd name="connsiteX6" fmla="*/ 2104176 w 4588721"/>
              <a:gd name="connsiteY6" fmla="*/ 1087904 h 1157725"/>
              <a:gd name="connsiteX7" fmla="*/ 0 w 4588721"/>
              <a:gd name="connsiteY7" fmla="*/ 1087904 h 1157725"/>
              <a:gd name="connsiteX0" fmla="*/ 0 w 4588721"/>
              <a:gd name="connsiteY0" fmla="*/ 0 h 1157725"/>
              <a:gd name="connsiteX1" fmla="*/ 4588721 w 4588721"/>
              <a:gd name="connsiteY1" fmla="*/ 0 h 1157725"/>
              <a:gd name="connsiteX2" fmla="*/ 4588721 w 4588721"/>
              <a:gd name="connsiteY2" fmla="*/ 1087904 h 1157725"/>
              <a:gd name="connsiteX3" fmla="*/ 2480191 w 4588721"/>
              <a:gd name="connsiteY3" fmla="*/ 1087904 h 1157725"/>
              <a:gd name="connsiteX4" fmla="*/ 2104176 w 4588721"/>
              <a:gd name="connsiteY4" fmla="*/ 1157725 h 1157725"/>
              <a:gd name="connsiteX5" fmla="*/ 2104176 w 4588721"/>
              <a:gd name="connsiteY5" fmla="*/ 1087904 h 1157725"/>
              <a:gd name="connsiteX6" fmla="*/ 0 w 4588721"/>
              <a:gd name="connsiteY6" fmla="*/ 1087904 h 1157725"/>
              <a:gd name="connsiteX7" fmla="*/ 0 w 4588721"/>
              <a:gd name="connsiteY7" fmla="*/ 0 h 1157725"/>
              <a:gd name="connsiteX0" fmla="*/ 0 w 4588721"/>
              <a:gd name="connsiteY0" fmla="*/ 0 h 1087904"/>
              <a:gd name="connsiteX1" fmla="*/ 4588721 w 4588721"/>
              <a:gd name="connsiteY1" fmla="*/ 0 h 1087904"/>
              <a:gd name="connsiteX2" fmla="*/ 4588721 w 4588721"/>
              <a:gd name="connsiteY2" fmla="*/ 1087904 h 1087904"/>
              <a:gd name="connsiteX3" fmla="*/ 2480191 w 4588721"/>
              <a:gd name="connsiteY3" fmla="*/ 1087904 h 1087904"/>
              <a:gd name="connsiteX4" fmla="*/ 2104176 w 4588721"/>
              <a:gd name="connsiteY4" fmla="*/ 1087904 h 1087904"/>
              <a:gd name="connsiteX5" fmla="*/ 0 w 4588721"/>
              <a:gd name="connsiteY5" fmla="*/ 1087904 h 1087904"/>
              <a:gd name="connsiteX6" fmla="*/ 0 w 4588721"/>
              <a:gd name="connsiteY6" fmla="*/ 0 h 1087904"/>
              <a:gd name="connsiteX0" fmla="*/ 0 w 4588721"/>
              <a:gd name="connsiteY0" fmla="*/ 0 h 1087904"/>
              <a:gd name="connsiteX1" fmla="*/ 4588721 w 4588721"/>
              <a:gd name="connsiteY1" fmla="*/ 0 h 1087904"/>
              <a:gd name="connsiteX2" fmla="*/ 4588721 w 4588721"/>
              <a:gd name="connsiteY2" fmla="*/ 1087904 h 1087904"/>
              <a:gd name="connsiteX3" fmla="*/ 2480191 w 4588721"/>
              <a:gd name="connsiteY3" fmla="*/ 1087904 h 1087904"/>
              <a:gd name="connsiteX4" fmla="*/ 0 w 4588721"/>
              <a:gd name="connsiteY4" fmla="*/ 1087904 h 1087904"/>
              <a:gd name="connsiteX5" fmla="*/ 0 w 4588721"/>
              <a:gd name="connsiteY5" fmla="*/ 0 h 1087904"/>
              <a:gd name="connsiteX0" fmla="*/ 0 w 4588721"/>
              <a:gd name="connsiteY0" fmla="*/ 0 h 1087904"/>
              <a:gd name="connsiteX1" fmla="*/ 4588721 w 4588721"/>
              <a:gd name="connsiteY1" fmla="*/ 0 h 1087904"/>
              <a:gd name="connsiteX2" fmla="*/ 4588721 w 4588721"/>
              <a:gd name="connsiteY2" fmla="*/ 1087904 h 1087904"/>
              <a:gd name="connsiteX3" fmla="*/ 0 w 4588721"/>
              <a:gd name="connsiteY3" fmla="*/ 1087904 h 1087904"/>
              <a:gd name="connsiteX4" fmla="*/ 0 w 4588721"/>
              <a:gd name="connsiteY4" fmla="*/ 0 h 108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8721" h="1087904">
                <a:moveTo>
                  <a:pt x="0" y="0"/>
                </a:moveTo>
                <a:lnTo>
                  <a:pt x="4588721" y="0"/>
                </a:lnTo>
                <a:lnTo>
                  <a:pt x="4588721" y="1087904"/>
                </a:lnTo>
                <a:lnTo>
                  <a:pt x="0" y="1087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own Arrow Callout 6">
            <a:extLst>
              <a:ext uri="{FF2B5EF4-FFF2-40B4-BE49-F238E27FC236}">
                <a16:creationId xmlns:a16="http://schemas.microsoft.com/office/drawing/2014/main" id="{3D12D1D7-9530-4902-8CF9-A119029D35A1}"/>
              </a:ext>
            </a:extLst>
          </p:cNvPr>
          <p:cNvSpPr/>
          <p:nvPr/>
        </p:nvSpPr>
        <p:spPr>
          <a:xfrm>
            <a:off x="1056338" y="3454830"/>
            <a:ext cx="4588722" cy="1794851"/>
          </a:xfrm>
          <a:prstGeom prst="downArrowCallout">
            <a:avLst>
              <a:gd name="adj1" fmla="val 26438"/>
              <a:gd name="adj2" fmla="val 27158"/>
              <a:gd name="adj3" fmla="val 15647"/>
              <a:gd name="adj4" fmla="val 70426"/>
            </a:avLst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Down Arrow Callout 6">
            <a:extLst>
              <a:ext uri="{FF2B5EF4-FFF2-40B4-BE49-F238E27FC236}">
                <a16:creationId xmlns:a16="http://schemas.microsoft.com/office/drawing/2014/main" id="{6E073103-4435-4742-B79B-0C6D3B01178F}"/>
              </a:ext>
            </a:extLst>
          </p:cNvPr>
          <p:cNvSpPr/>
          <p:nvPr/>
        </p:nvSpPr>
        <p:spPr>
          <a:xfrm>
            <a:off x="1056338" y="2069417"/>
            <a:ext cx="4588722" cy="1794851"/>
          </a:xfrm>
          <a:prstGeom prst="downArrowCallout">
            <a:avLst>
              <a:gd name="adj1" fmla="val 26438"/>
              <a:gd name="adj2" fmla="val 27158"/>
              <a:gd name="adj3" fmla="val 15647"/>
              <a:gd name="adj4" fmla="val 70426"/>
            </a:avLst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13">
            <a:extLst>
              <a:ext uri="{FF2B5EF4-FFF2-40B4-BE49-F238E27FC236}">
                <a16:creationId xmlns:a16="http://schemas.microsoft.com/office/drawing/2014/main" id="{C364BDA6-2C28-40E8-B9CD-F41518782840}"/>
              </a:ext>
            </a:extLst>
          </p:cNvPr>
          <p:cNvGrpSpPr/>
          <p:nvPr/>
        </p:nvGrpSpPr>
        <p:grpSpPr>
          <a:xfrm>
            <a:off x="1451773" y="5295159"/>
            <a:ext cx="3797852" cy="699753"/>
            <a:chOff x="819820" y="3685021"/>
            <a:chExt cx="1225994" cy="699753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293954-1741-4530-9D24-39236891CF64}"/>
                </a:ext>
              </a:extLst>
            </p:cNvPr>
            <p:cNvSpPr txBox="1"/>
            <p:nvPr/>
          </p:nvSpPr>
          <p:spPr>
            <a:xfrm>
              <a:off x="819822" y="3685021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DD28E2-7B5D-44FF-9251-F003320F13DB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3">
            <a:extLst>
              <a:ext uri="{FF2B5EF4-FFF2-40B4-BE49-F238E27FC236}">
                <a16:creationId xmlns:a16="http://schemas.microsoft.com/office/drawing/2014/main" id="{10782574-60C6-4311-BFEC-76D62FD7BBE1}"/>
              </a:ext>
            </a:extLst>
          </p:cNvPr>
          <p:cNvGrpSpPr/>
          <p:nvPr/>
        </p:nvGrpSpPr>
        <p:grpSpPr>
          <a:xfrm>
            <a:off x="1451773" y="3898580"/>
            <a:ext cx="3797852" cy="699753"/>
            <a:chOff x="819820" y="3685021"/>
            <a:chExt cx="1225994" cy="699753"/>
          </a:xfrm>
          <a:noFill/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78E26B-C97A-4F46-8038-182557696B92}"/>
                </a:ext>
              </a:extLst>
            </p:cNvPr>
            <p:cNvSpPr txBox="1"/>
            <p:nvPr/>
          </p:nvSpPr>
          <p:spPr>
            <a:xfrm>
              <a:off x="819822" y="3685021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9BB753-BA60-4B2C-8DF2-8F72AF8F05F6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733AE5E4-152B-439B-8823-6C49A1228998}"/>
              </a:ext>
            </a:extLst>
          </p:cNvPr>
          <p:cNvGrpSpPr/>
          <p:nvPr/>
        </p:nvGrpSpPr>
        <p:grpSpPr>
          <a:xfrm>
            <a:off x="1451773" y="2529415"/>
            <a:ext cx="3797852" cy="699753"/>
            <a:chOff x="819820" y="3685021"/>
            <a:chExt cx="1225994" cy="699753"/>
          </a:xfrm>
          <a:noFill/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D50F0D-9617-4128-BAF3-61A642709964}"/>
                </a:ext>
              </a:extLst>
            </p:cNvPr>
            <p:cNvSpPr txBox="1"/>
            <p:nvPr/>
          </p:nvSpPr>
          <p:spPr>
            <a:xfrm>
              <a:off x="819822" y="3685021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2F332F-C6C1-4466-BE42-C2432FBEDFFC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6280C37D-C749-4E5C-9FC5-8C3D036CD9A8}"/>
              </a:ext>
            </a:extLst>
          </p:cNvPr>
          <p:cNvSpPr/>
          <p:nvPr/>
        </p:nvSpPr>
        <p:spPr>
          <a:xfrm>
            <a:off x="1056339" y="1930258"/>
            <a:ext cx="4588721" cy="500618"/>
          </a:xfrm>
          <a:custGeom>
            <a:avLst/>
            <a:gdLst>
              <a:gd name="connsiteX0" fmla="*/ 0 w 4588721"/>
              <a:gd name="connsiteY0" fmla="*/ 0 h 1157725"/>
              <a:gd name="connsiteX1" fmla="*/ 4588721 w 4588721"/>
              <a:gd name="connsiteY1" fmla="*/ 0 h 1157725"/>
              <a:gd name="connsiteX2" fmla="*/ 4588721 w 4588721"/>
              <a:gd name="connsiteY2" fmla="*/ 1087904 h 1157725"/>
              <a:gd name="connsiteX3" fmla="*/ 2480191 w 4588721"/>
              <a:gd name="connsiteY3" fmla="*/ 1087904 h 1157725"/>
              <a:gd name="connsiteX4" fmla="*/ 2480191 w 4588721"/>
              <a:gd name="connsiteY4" fmla="*/ 1157725 h 1157725"/>
              <a:gd name="connsiteX5" fmla="*/ 2104176 w 4588721"/>
              <a:gd name="connsiteY5" fmla="*/ 1157725 h 1157725"/>
              <a:gd name="connsiteX6" fmla="*/ 2104176 w 4588721"/>
              <a:gd name="connsiteY6" fmla="*/ 1087904 h 1157725"/>
              <a:gd name="connsiteX7" fmla="*/ 0 w 4588721"/>
              <a:gd name="connsiteY7" fmla="*/ 1087904 h 1157725"/>
              <a:gd name="connsiteX0" fmla="*/ 0 w 4588721"/>
              <a:gd name="connsiteY0" fmla="*/ 0 h 1157725"/>
              <a:gd name="connsiteX1" fmla="*/ 4588721 w 4588721"/>
              <a:gd name="connsiteY1" fmla="*/ 0 h 1157725"/>
              <a:gd name="connsiteX2" fmla="*/ 4588721 w 4588721"/>
              <a:gd name="connsiteY2" fmla="*/ 1087904 h 1157725"/>
              <a:gd name="connsiteX3" fmla="*/ 2480191 w 4588721"/>
              <a:gd name="connsiteY3" fmla="*/ 1087904 h 1157725"/>
              <a:gd name="connsiteX4" fmla="*/ 2104176 w 4588721"/>
              <a:gd name="connsiteY4" fmla="*/ 1157725 h 1157725"/>
              <a:gd name="connsiteX5" fmla="*/ 2104176 w 4588721"/>
              <a:gd name="connsiteY5" fmla="*/ 1087904 h 1157725"/>
              <a:gd name="connsiteX6" fmla="*/ 0 w 4588721"/>
              <a:gd name="connsiteY6" fmla="*/ 1087904 h 1157725"/>
              <a:gd name="connsiteX7" fmla="*/ 0 w 4588721"/>
              <a:gd name="connsiteY7" fmla="*/ 0 h 1157725"/>
              <a:gd name="connsiteX0" fmla="*/ 0 w 4588721"/>
              <a:gd name="connsiteY0" fmla="*/ 0 h 1087904"/>
              <a:gd name="connsiteX1" fmla="*/ 4588721 w 4588721"/>
              <a:gd name="connsiteY1" fmla="*/ 0 h 1087904"/>
              <a:gd name="connsiteX2" fmla="*/ 4588721 w 4588721"/>
              <a:gd name="connsiteY2" fmla="*/ 1087904 h 1087904"/>
              <a:gd name="connsiteX3" fmla="*/ 2480191 w 4588721"/>
              <a:gd name="connsiteY3" fmla="*/ 1087904 h 1087904"/>
              <a:gd name="connsiteX4" fmla="*/ 2104176 w 4588721"/>
              <a:gd name="connsiteY4" fmla="*/ 1087904 h 1087904"/>
              <a:gd name="connsiteX5" fmla="*/ 0 w 4588721"/>
              <a:gd name="connsiteY5" fmla="*/ 1087904 h 1087904"/>
              <a:gd name="connsiteX6" fmla="*/ 0 w 4588721"/>
              <a:gd name="connsiteY6" fmla="*/ 0 h 1087904"/>
              <a:gd name="connsiteX0" fmla="*/ 0 w 4588721"/>
              <a:gd name="connsiteY0" fmla="*/ 0 h 1087904"/>
              <a:gd name="connsiteX1" fmla="*/ 4588721 w 4588721"/>
              <a:gd name="connsiteY1" fmla="*/ 0 h 1087904"/>
              <a:gd name="connsiteX2" fmla="*/ 4588721 w 4588721"/>
              <a:gd name="connsiteY2" fmla="*/ 1087904 h 1087904"/>
              <a:gd name="connsiteX3" fmla="*/ 2480191 w 4588721"/>
              <a:gd name="connsiteY3" fmla="*/ 1087904 h 1087904"/>
              <a:gd name="connsiteX4" fmla="*/ 0 w 4588721"/>
              <a:gd name="connsiteY4" fmla="*/ 1087904 h 1087904"/>
              <a:gd name="connsiteX5" fmla="*/ 0 w 4588721"/>
              <a:gd name="connsiteY5" fmla="*/ 0 h 1087904"/>
              <a:gd name="connsiteX0" fmla="*/ 0 w 4588721"/>
              <a:gd name="connsiteY0" fmla="*/ 0 h 1087904"/>
              <a:gd name="connsiteX1" fmla="*/ 4588721 w 4588721"/>
              <a:gd name="connsiteY1" fmla="*/ 0 h 1087904"/>
              <a:gd name="connsiteX2" fmla="*/ 4588721 w 4588721"/>
              <a:gd name="connsiteY2" fmla="*/ 1087904 h 1087904"/>
              <a:gd name="connsiteX3" fmla="*/ 0 w 4588721"/>
              <a:gd name="connsiteY3" fmla="*/ 1087904 h 1087904"/>
              <a:gd name="connsiteX4" fmla="*/ 0 w 4588721"/>
              <a:gd name="connsiteY4" fmla="*/ 0 h 108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8721" h="1087904">
                <a:moveTo>
                  <a:pt x="0" y="0"/>
                </a:moveTo>
                <a:lnTo>
                  <a:pt x="4588721" y="0"/>
                </a:lnTo>
                <a:lnTo>
                  <a:pt x="4588721" y="1087904"/>
                </a:lnTo>
                <a:lnTo>
                  <a:pt x="0" y="1087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B6889F-E196-440F-A7F9-0E26FFF0611C}"/>
              </a:ext>
            </a:extLst>
          </p:cNvPr>
          <p:cNvSpPr txBox="1"/>
          <p:nvPr/>
        </p:nvSpPr>
        <p:spPr>
          <a:xfrm>
            <a:off x="2063058" y="1949735"/>
            <a:ext cx="25752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Main Contents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D9324C92-14F2-45E8-B234-9BAA8ECBE466}"/>
              </a:ext>
            </a:extLst>
          </p:cNvPr>
          <p:cNvSpPr/>
          <p:nvPr/>
        </p:nvSpPr>
        <p:spPr>
          <a:xfrm>
            <a:off x="6546943" y="4830184"/>
            <a:ext cx="4588721" cy="1265629"/>
          </a:xfrm>
          <a:custGeom>
            <a:avLst/>
            <a:gdLst>
              <a:gd name="connsiteX0" fmla="*/ 0 w 4588721"/>
              <a:gd name="connsiteY0" fmla="*/ 0 h 1157725"/>
              <a:gd name="connsiteX1" fmla="*/ 4588721 w 4588721"/>
              <a:gd name="connsiteY1" fmla="*/ 0 h 1157725"/>
              <a:gd name="connsiteX2" fmla="*/ 4588721 w 4588721"/>
              <a:gd name="connsiteY2" fmla="*/ 1087904 h 1157725"/>
              <a:gd name="connsiteX3" fmla="*/ 2480191 w 4588721"/>
              <a:gd name="connsiteY3" fmla="*/ 1087904 h 1157725"/>
              <a:gd name="connsiteX4" fmla="*/ 2480191 w 4588721"/>
              <a:gd name="connsiteY4" fmla="*/ 1157725 h 1157725"/>
              <a:gd name="connsiteX5" fmla="*/ 2104176 w 4588721"/>
              <a:gd name="connsiteY5" fmla="*/ 1157725 h 1157725"/>
              <a:gd name="connsiteX6" fmla="*/ 2104176 w 4588721"/>
              <a:gd name="connsiteY6" fmla="*/ 1087904 h 1157725"/>
              <a:gd name="connsiteX7" fmla="*/ 0 w 4588721"/>
              <a:gd name="connsiteY7" fmla="*/ 1087904 h 1157725"/>
              <a:gd name="connsiteX0" fmla="*/ 0 w 4588721"/>
              <a:gd name="connsiteY0" fmla="*/ 0 h 1157725"/>
              <a:gd name="connsiteX1" fmla="*/ 4588721 w 4588721"/>
              <a:gd name="connsiteY1" fmla="*/ 0 h 1157725"/>
              <a:gd name="connsiteX2" fmla="*/ 4588721 w 4588721"/>
              <a:gd name="connsiteY2" fmla="*/ 1087904 h 1157725"/>
              <a:gd name="connsiteX3" fmla="*/ 2480191 w 4588721"/>
              <a:gd name="connsiteY3" fmla="*/ 1087904 h 1157725"/>
              <a:gd name="connsiteX4" fmla="*/ 2104176 w 4588721"/>
              <a:gd name="connsiteY4" fmla="*/ 1157725 h 1157725"/>
              <a:gd name="connsiteX5" fmla="*/ 2104176 w 4588721"/>
              <a:gd name="connsiteY5" fmla="*/ 1087904 h 1157725"/>
              <a:gd name="connsiteX6" fmla="*/ 0 w 4588721"/>
              <a:gd name="connsiteY6" fmla="*/ 1087904 h 1157725"/>
              <a:gd name="connsiteX7" fmla="*/ 0 w 4588721"/>
              <a:gd name="connsiteY7" fmla="*/ 0 h 1157725"/>
              <a:gd name="connsiteX0" fmla="*/ 0 w 4588721"/>
              <a:gd name="connsiteY0" fmla="*/ 0 h 1087904"/>
              <a:gd name="connsiteX1" fmla="*/ 4588721 w 4588721"/>
              <a:gd name="connsiteY1" fmla="*/ 0 h 1087904"/>
              <a:gd name="connsiteX2" fmla="*/ 4588721 w 4588721"/>
              <a:gd name="connsiteY2" fmla="*/ 1087904 h 1087904"/>
              <a:gd name="connsiteX3" fmla="*/ 2480191 w 4588721"/>
              <a:gd name="connsiteY3" fmla="*/ 1087904 h 1087904"/>
              <a:gd name="connsiteX4" fmla="*/ 2104176 w 4588721"/>
              <a:gd name="connsiteY4" fmla="*/ 1087904 h 1087904"/>
              <a:gd name="connsiteX5" fmla="*/ 0 w 4588721"/>
              <a:gd name="connsiteY5" fmla="*/ 1087904 h 1087904"/>
              <a:gd name="connsiteX6" fmla="*/ 0 w 4588721"/>
              <a:gd name="connsiteY6" fmla="*/ 0 h 1087904"/>
              <a:gd name="connsiteX0" fmla="*/ 0 w 4588721"/>
              <a:gd name="connsiteY0" fmla="*/ 0 h 1087904"/>
              <a:gd name="connsiteX1" fmla="*/ 4588721 w 4588721"/>
              <a:gd name="connsiteY1" fmla="*/ 0 h 1087904"/>
              <a:gd name="connsiteX2" fmla="*/ 4588721 w 4588721"/>
              <a:gd name="connsiteY2" fmla="*/ 1087904 h 1087904"/>
              <a:gd name="connsiteX3" fmla="*/ 2480191 w 4588721"/>
              <a:gd name="connsiteY3" fmla="*/ 1087904 h 1087904"/>
              <a:gd name="connsiteX4" fmla="*/ 0 w 4588721"/>
              <a:gd name="connsiteY4" fmla="*/ 1087904 h 1087904"/>
              <a:gd name="connsiteX5" fmla="*/ 0 w 4588721"/>
              <a:gd name="connsiteY5" fmla="*/ 0 h 1087904"/>
              <a:gd name="connsiteX0" fmla="*/ 0 w 4588721"/>
              <a:gd name="connsiteY0" fmla="*/ 0 h 1087904"/>
              <a:gd name="connsiteX1" fmla="*/ 4588721 w 4588721"/>
              <a:gd name="connsiteY1" fmla="*/ 0 h 1087904"/>
              <a:gd name="connsiteX2" fmla="*/ 4588721 w 4588721"/>
              <a:gd name="connsiteY2" fmla="*/ 1087904 h 1087904"/>
              <a:gd name="connsiteX3" fmla="*/ 0 w 4588721"/>
              <a:gd name="connsiteY3" fmla="*/ 1087904 h 1087904"/>
              <a:gd name="connsiteX4" fmla="*/ 0 w 4588721"/>
              <a:gd name="connsiteY4" fmla="*/ 0 h 108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8721" h="1087904">
                <a:moveTo>
                  <a:pt x="0" y="0"/>
                </a:moveTo>
                <a:lnTo>
                  <a:pt x="4588721" y="0"/>
                </a:lnTo>
                <a:lnTo>
                  <a:pt x="4588721" y="1087904"/>
                </a:lnTo>
                <a:lnTo>
                  <a:pt x="0" y="1087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Down Arrow Callout 6">
            <a:extLst>
              <a:ext uri="{FF2B5EF4-FFF2-40B4-BE49-F238E27FC236}">
                <a16:creationId xmlns:a16="http://schemas.microsoft.com/office/drawing/2014/main" id="{386B68FC-D9AD-4EDA-8C2A-C354302E7F9A}"/>
              </a:ext>
            </a:extLst>
          </p:cNvPr>
          <p:cNvSpPr/>
          <p:nvPr/>
        </p:nvSpPr>
        <p:spPr>
          <a:xfrm>
            <a:off x="6546942" y="3451884"/>
            <a:ext cx="4588722" cy="1794851"/>
          </a:xfrm>
          <a:prstGeom prst="downArrowCallout">
            <a:avLst>
              <a:gd name="adj1" fmla="val 26438"/>
              <a:gd name="adj2" fmla="val 27158"/>
              <a:gd name="adj3" fmla="val 15647"/>
              <a:gd name="adj4" fmla="val 70426"/>
            </a:avLst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Down Arrow Callout 6">
            <a:extLst>
              <a:ext uri="{FF2B5EF4-FFF2-40B4-BE49-F238E27FC236}">
                <a16:creationId xmlns:a16="http://schemas.microsoft.com/office/drawing/2014/main" id="{7F7111DE-04FC-4E09-BAE5-6FA9BDA6159F}"/>
              </a:ext>
            </a:extLst>
          </p:cNvPr>
          <p:cNvSpPr/>
          <p:nvPr/>
        </p:nvSpPr>
        <p:spPr>
          <a:xfrm>
            <a:off x="6546942" y="2066471"/>
            <a:ext cx="4588722" cy="1794851"/>
          </a:xfrm>
          <a:prstGeom prst="downArrowCallout">
            <a:avLst>
              <a:gd name="adj1" fmla="val 26438"/>
              <a:gd name="adj2" fmla="val 27158"/>
              <a:gd name="adj3" fmla="val 15647"/>
              <a:gd name="adj4" fmla="val 70426"/>
            </a:avLst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3">
            <a:extLst>
              <a:ext uri="{FF2B5EF4-FFF2-40B4-BE49-F238E27FC236}">
                <a16:creationId xmlns:a16="http://schemas.microsoft.com/office/drawing/2014/main" id="{B1631DE6-CBA5-4D10-BF97-64369E886E77}"/>
              </a:ext>
            </a:extLst>
          </p:cNvPr>
          <p:cNvGrpSpPr/>
          <p:nvPr/>
        </p:nvGrpSpPr>
        <p:grpSpPr>
          <a:xfrm>
            <a:off x="6942377" y="5292213"/>
            <a:ext cx="3797852" cy="699753"/>
            <a:chOff x="819820" y="3685021"/>
            <a:chExt cx="1225994" cy="699753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FF94BF-777E-40DC-B6EA-430B80FE96AF}"/>
                </a:ext>
              </a:extLst>
            </p:cNvPr>
            <p:cNvSpPr txBox="1"/>
            <p:nvPr/>
          </p:nvSpPr>
          <p:spPr>
            <a:xfrm>
              <a:off x="819822" y="3685021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364141-CCB6-4012-9C70-5118688AC3D5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13">
            <a:extLst>
              <a:ext uri="{FF2B5EF4-FFF2-40B4-BE49-F238E27FC236}">
                <a16:creationId xmlns:a16="http://schemas.microsoft.com/office/drawing/2014/main" id="{D08C621A-4EF7-4EFA-A7D0-A21E4D8FA79C}"/>
              </a:ext>
            </a:extLst>
          </p:cNvPr>
          <p:cNvGrpSpPr/>
          <p:nvPr/>
        </p:nvGrpSpPr>
        <p:grpSpPr>
          <a:xfrm>
            <a:off x="6942377" y="3895634"/>
            <a:ext cx="3797852" cy="699753"/>
            <a:chOff x="819820" y="3685021"/>
            <a:chExt cx="1225994" cy="699753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844EE6-6CD6-4B48-BBBC-417BD3DE9BAF}"/>
                </a:ext>
              </a:extLst>
            </p:cNvPr>
            <p:cNvSpPr txBox="1"/>
            <p:nvPr/>
          </p:nvSpPr>
          <p:spPr>
            <a:xfrm>
              <a:off x="819822" y="3685021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57BDB6-6088-48B8-AEF8-85189F6DD3FC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13">
            <a:extLst>
              <a:ext uri="{FF2B5EF4-FFF2-40B4-BE49-F238E27FC236}">
                <a16:creationId xmlns:a16="http://schemas.microsoft.com/office/drawing/2014/main" id="{B83D9951-0844-46C7-ABEC-F2B96F6DACBB}"/>
              </a:ext>
            </a:extLst>
          </p:cNvPr>
          <p:cNvGrpSpPr/>
          <p:nvPr/>
        </p:nvGrpSpPr>
        <p:grpSpPr>
          <a:xfrm>
            <a:off x="6942377" y="2526469"/>
            <a:ext cx="3797852" cy="699753"/>
            <a:chOff x="819820" y="3685021"/>
            <a:chExt cx="1225994" cy="699753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FD3BC1D-303F-487D-80DC-D29199E2BAD7}"/>
                </a:ext>
              </a:extLst>
            </p:cNvPr>
            <p:cNvSpPr txBox="1"/>
            <p:nvPr/>
          </p:nvSpPr>
          <p:spPr>
            <a:xfrm>
              <a:off x="819822" y="3685021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E94C7F7-3A49-4BEF-A05E-021768E08556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자유형: 도형 28">
            <a:extLst>
              <a:ext uri="{FF2B5EF4-FFF2-40B4-BE49-F238E27FC236}">
                <a16:creationId xmlns:a16="http://schemas.microsoft.com/office/drawing/2014/main" id="{ECB69FB5-71F8-4415-84C5-A29F896E7926}"/>
              </a:ext>
            </a:extLst>
          </p:cNvPr>
          <p:cNvSpPr/>
          <p:nvPr/>
        </p:nvSpPr>
        <p:spPr>
          <a:xfrm>
            <a:off x="6546943" y="1927312"/>
            <a:ext cx="4588721" cy="500618"/>
          </a:xfrm>
          <a:custGeom>
            <a:avLst/>
            <a:gdLst>
              <a:gd name="connsiteX0" fmla="*/ 0 w 4588721"/>
              <a:gd name="connsiteY0" fmla="*/ 0 h 1157725"/>
              <a:gd name="connsiteX1" fmla="*/ 4588721 w 4588721"/>
              <a:gd name="connsiteY1" fmla="*/ 0 h 1157725"/>
              <a:gd name="connsiteX2" fmla="*/ 4588721 w 4588721"/>
              <a:gd name="connsiteY2" fmla="*/ 1087904 h 1157725"/>
              <a:gd name="connsiteX3" fmla="*/ 2480191 w 4588721"/>
              <a:gd name="connsiteY3" fmla="*/ 1087904 h 1157725"/>
              <a:gd name="connsiteX4" fmla="*/ 2480191 w 4588721"/>
              <a:gd name="connsiteY4" fmla="*/ 1157725 h 1157725"/>
              <a:gd name="connsiteX5" fmla="*/ 2104176 w 4588721"/>
              <a:gd name="connsiteY5" fmla="*/ 1157725 h 1157725"/>
              <a:gd name="connsiteX6" fmla="*/ 2104176 w 4588721"/>
              <a:gd name="connsiteY6" fmla="*/ 1087904 h 1157725"/>
              <a:gd name="connsiteX7" fmla="*/ 0 w 4588721"/>
              <a:gd name="connsiteY7" fmla="*/ 1087904 h 1157725"/>
              <a:gd name="connsiteX0" fmla="*/ 0 w 4588721"/>
              <a:gd name="connsiteY0" fmla="*/ 0 h 1157725"/>
              <a:gd name="connsiteX1" fmla="*/ 4588721 w 4588721"/>
              <a:gd name="connsiteY1" fmla="*/ 0 h 1157725"/>
              <a:gd name="connsiteX2" fmla="*/ 4588721 w 4588721"/>
              <a:gd name="connsiteY2" fmla="*/ 1087904 h 1157725"/>
              <a:gd name="connsiteX3" fmla="*/ 2480191 w 4588721"/>
              <a:gd name="connsiteY3" fmla="*/ 1087904 h 1157725"/>
              <a:gd name="connsiteX4" fmla="*/ 2104176 w 4588721"/>
              <a:gd name="connsiteY4" fmla="*/ 1157725 h 1157725"/>
              <a:gd name="connsiteX5" fmla="*/ 2104176 w 4588721"/>
              <a:gd name="connsiteY5" fmla="*/ 1087904 h 1157725"/>
              <a:gd name="connsiteX6" fmla="*/ 0 w 4588721"/>
              <a:gd name="connsiteY6" fmla="*/ 1087904 h 1157725"/>
              <a:gd name="connsiteX7" fmla="*/ 0 w 4588721"/>
              <a:gd name="connsiteY7" fmla="*/ 0 h 1157725"/>
              <a:gd name="connsiteX0" fmla="*/ 0 w 4588721"/>
              <a:gd name="connsiteY0" fmla="*/ 0 h 1087904"/>
              <a:gd name="connsiteX1" fmla="*/ 4588721 w 4588721"/>
              <a:gd name="connsiteY1" fmla="*/ 0 h 1087904"/>
              <a:gd name="connsiteX2" fmla="*/ 4588721 w 4588721"/>
              <a:gd name="connsiteY2" fmla="*/ 1087904 h 1087904"/>
              <a:gd name="connsiteX3" fmla="*/ 2480191 w 4588721"/>
              <a:gd name="connsiteY3" fmla="*/ 1087904 h 1087904"/>
              <a:gd name="connsiteX4" fmla="*/ 2104176 w 4588721"/>
              <a:gd name="connsiteY4" fmla="*/ 1087904 h 1087904"/>
              <a:gd name="connsiteX5" fmla="*/ 0 w 4588721"/>
              <a:gd name="connsiteY5" fmla="*/ 1087904 h 1087904"/>
              <a:gd name="connsiteX6" fmla="*/ 0 w 4588721"/>
              <a:gd name="connsiteY6" fmla="*/ 0 h 1087904"/>
              <a:gd name="connsiteX0" fmla="*/ 0 w 4588721"/>
              <a:gd name="connsiteY0" fmla="*/ 0 h 1087904"/>
              <a:gd name="connsiteX1" fmla="*/ 4588721 w 4588721"/>
              <a:gd name="connsiteY1" fmla="*/ 0 h 1087904"/>
              <a:gd name="connsiteX2" fmla="*/ 4588721 w 4588721"/>
              <a:gd name="connsiteY2" fmla="*/ 1087904 h 1087904"/>
              <a:gd name="connsiteX3" fmla="*/ 2480191 w 4588721"/>
              <a:gd name="connsiteY3" fmla="*/ 1087904 h 1087904"/>
              <a:gd name="connsiteX4" fmla="*/ 0 w 4588721"/>
              <a:gd name="connsiteY4" fmla="*/ 1087904 h 1087904"/>
              <a:gd name="connsiteX5" fmla="*/ 0 w 4588721"/>
              <a:gd name="connsiteY5" fmla="*/ 0 h 1087904"/>
              <a:gd name="connsiteX0" fmla="*/ 0 w 4588721"/>
              <a:gd name="connsiteY0" fmla="*/ 0 h 1087904"/>
              <a:gd name="connsiteX1" fmla="*/ 4588721 w 4588721"/>
              <a:gd name="connsiteY1" fmla="*/ 0 h 1087904"/>
              <a:gd name="connsiteX2" fmla="*/ 4588721 w 4588721"/>
              <a:gd name="connsiteY2" fmla="*/ 1087904 h 1087904"/>
              <a:gd name="connsiteX3" fmla="*/ 0 w 4588721"/>
              <a:gd name="connsiteY3" fmla="*/ 1087904 h 1087904"/>
              <a:gd name="connsiteX4" fmla="*/ 0 w 4588721"/>
              <a:gd name="connsiteY4" fmla="*/ 0 h 108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8721" h="1087904">
                <a:moveTo>
                  <a:pt x="0" y="0"/>
                </a:moveTo>
                <a:lnTo>
                  <a:pt x="4588721" y="0"/>
                </a:lnTo>
                <a:lnTo>
                  <a:pt x="4588721" y="1087904"/>
                </a:lnTo>
                <a:lnTo>
                  <a:pt x="0" y="1087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650BE1-D435-4537-9E55-8BE27C8DF552}"/>
              </a:ext>
            </a:extLst>
          </p:cNvPr>
          <p:cNvSpPr txBox="1"/>
          <p:nvPr/>
        </p:nvSpPr>
        <p:spPr>
          <a:xfrm>
            <a:off x="7553662" y="1946789"/>
            <a:ext cx="25752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Main Contents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E5A73D9-594D-492A-AA81-9CBB5E81E3E9}"/>
              </a:ext>
            </a:extLst>
          </p:cNvPr>
          <p:cNvSpPr txBox="1"/>
          <p:nvPr/>
        </p:nvSpPr>
        <p:spPr>
          <a:xfrm>
            <a:off x="9380098" y="4074291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b="1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DB60563C-A5DE-45D9-929C-0FA1F3D26FE2}"/>
              </a:ext>
            </a:extLst>
          </p:cNvPr>
          <p:cNvSpPr txBox="1">
            <a:spLocks/>
          </p:cNvSpPr>
          <p:nvPr/>
        </p:nvSpPr>
        <p:spPr>
          <a:xfrm>
            <a:off x="697521" y="6080767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369C9689-F443-4701-841C-9072A9F7FB44}"/>
              </a:ext>
            </a:extLst>
          </p:cNvPr>
          <p:cNvSpPr txBox="1">
            <a:spLocks/>
          </p:cNvSpPr>
          <p:nvPr/>
        </p:nvSpPr>
        <p:spPr>
          <a:xfrm>
            <a:off x="1864629" y="6080767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03965C61-5309-4F8E-9473-AC5E91200CF5}"/>
              </a:ext>
            </a:extLst>
          </p:cNvPr>
          <p:cNvSpPr txBox="1">
            <a:spLocks/>
          </p:cNvSpPr>
          <p:nvPr/>
        </p:nvSpPr>
        <p:spPr>
          <a:xfrm>
            <a:off x="3450837" y="6080767"/>
            <a:ext cx="1597269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D704A4-883D-432D-A13C-DFBECCA86637}"/>
              </a:ext>
            </a:extLst>
          </p:cNvPr>
          <p:cNvSpPr txBox="1"/>
          <p:nvPr/>
        </p:nvSpPr>
        <p:spPr>
          <a:xfrm>
            <a:off x="697521" y="4964118"/>
            <a:ext cx="4425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363487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637417" y="507765"/>
            <a:ext cx="365760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89BE4DC7-BCE1-4CE3-96D5-CDDC2452B71E}"/>
              </a:ext>
            </a:extLst>
          </p:cNvPr>
          <p:cNvGrpSpPr/>
          <p:nvPr/>
        </p:nvGrpSpPr>
        <p:grpSpPr>
          <a:xfrm>
            <a:off x="1032477" y="1008690"/>
            <a:ext cx="6278654" cy="1144585"/>
            <a:chOff x="1032477" y="965147"/>
            <a:chExt cx="6278654" cy="114458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8A9FCE-7CFF-49E6-908A-C4E297DC8554}"/>
                </a:ext>
              </a:extLst>
            </p:cNvPr>
            <p:cNvSpPr txBox="1"/>
            <p:nvPr/>
          </p:nvSpPr>
          <p:spPr>
            <a:xfrm>
              <a:off x="1164356" y="1648067"/>
              <a:ext cx="614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E9FB2878-3F4F-44F3-9881-A96C3E7D2D2B}"/>
                </a:ext>
              </a:extLst>
            </p:cNvPr>
            <p:cNvGrpSpPr/>
            <p:nvPr/>
          </p:nvGrpSpPr>
          <p:grpSpPr>
            <a:xfrm>
              <a:off x="1032477" y="965147"/>
              <a:ext cx="6278654" cy="777510"/>
              <a:chOff x="6102442" y="1483456"/>
              <a:chExt cx="6278654" cy="77751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548381-E3AE-424D-8022-6BCB512E435A}"/>
                  </a:ext>
                </a:extLst>
              </p:cNvPr>
              <p:cNvSpPr txBox="1"/>
              <p:nvPr/>
            </p:nvSpPr>
            <p:spPr>
              <a:xfrm>
                <a:off x="7020820" y="1618296"/>
                <a:ext cx="5360276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A139AC-FC7E-4B55-9967-FD952C3DF5A0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F1698260-412A-4C19-A4E0-E06BA039C704}"/>
              </a:ext>
            </a:extLst>
          </p:cNvPr>
          <p:cNvGrpSpPr/>
          <p:nvPr/>
        </p:nvGrpSpPr>
        <p:grpSpPr>
          <a:xfrm>
            <a:off x="1032477" y="2336368"/>
            <a:ext cx="6274014" cy="1144585"/>
            <a:chOff x="1032477" y="2104139"/>
            <a:chExt cx="6274014" cy="114458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09797E-2642-4788-AC2A-0E3468D86C42}"/>
                </a:ext>
              </a:extLst>
            </p:cNvPr>
            <p:cNvSpPr txBox="1"/>
            <p:nvPr/>
          </p:nvSpPr>
          <p:spPr>
            <a:xfrm>
              <a:off x="1164356" y="2787059"/>
              <a:ext cx="614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A725BDBA-5FDE-472B-83CF-93132E273C65}"/>
                </a:ext>
              </a:extLst>
            </p:cNvPr>
            <p:cNvGrpSpPr/>
            <p:nvPr/>
          </p:nvGrpSpPr>
          <p:grpSpPr>
            <a:xfrm>
              <a:off x="1032477" y="2104139"/>
              <a:ext cx="6274013" cy="777510"/>
              <a:chOff x="6102442" y="1483456"/>
              <a:chExt cx="6274013" cy="77751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45640C-2E88-4DB1-B685-D7769F16A1E9}"/>
                  </a:ext>
                </a:extLst>
              </p:cNvPr>
              <p:cNvSpPr txBox="1"/>
              <p:nvPr/>
            </p:nvSpPr>
            <p:spPr>
              <a:xfrm>
                <a:off x="7020684" y="1618296"/>
                <a:ext cx="5355771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E4DC83-53B2-4E05-86EA-E5D101AA8838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A2C15B9D-AABA-4AAF-B1D5-76DC38A36204}"/>
              </a:ext>
            </a:extLst>
          </p:cNvPr>
          <p:cNvGrpSpPr/>
          <p:nvPr/>
        </p:nvGrpSpPr>
        <p:grpSpPr>
          <a:xfrm>
            <a:off x="1032477" y="3664046"/>
            <a:ext cx="6274014" cy="1144585"/>
            <a:chOff x="1032477" y="3243131"/>
            <a:chExt cx="6274014" cy="114458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16B102-5BB3-46A1-844E-814C1925F130}"/>
                </a:ext>
              </a:extLst>
            </p:cNvPr>
            <p:cNvSpPr txBox="1"/>
            <p:nvPr/>
          </p:nvSpPr>
          <p:spPr>
            <a:xfrm>
              <a:off x="1164356" y="3926051"/>
              <a:ext cx="614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5" name="Group 11">
              <a:extLst>
                <a:ext uri="{FF2B5EF4-FFF2-40B4-BE49-F238E27FC236}">
                  <a16:creationId xmlns:a16="http://schemas.microsoft.com/office/drawing/2014/main" id="{74FF5375-F75F-4D80-AF01-A7AAB7AF38F3}"/>
                </a:ext>
              </a:extLst>
            </p:cNvPr>
            <p:cNvGrpSpPr/>
            <p:nvPr/>
          </p:nvGrpSpPr>
          <p:grpSpPr>
            <a:xfrm>
              <a:off x="1032477" y="3243131"/>
              <a:ext cx="6274013" cy="777510"/>
              <a:chOff x="6102442" y="1483456"/>
              <a:chExt cx="6274013" cy="77751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D36B8B-AC86-40D0-A8B2-C29ACEE301F2}"/>
                  </a:ext>
                </a:extLst>
              </p:cNvPr>
              <p:cNvSpPr txBox="1"/>
              <p:nvPr/>
            </p:nvSpPr>
            <p:spPr>
              <a:xfrm>
                <a:off x="7020684" y="1618296"/>
                <a:ext cx="5355771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6DBB42-B871-4342-AE1C-800DE7203093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7EE0617C-AB0F-4A97-B9D1-831F5957B6DC}"/>
              </a:ext>
            </a:extLst>
          </p:cNvPr>
          <p:cNvGrpSpPr/>
          <p:nvPr/>
        </p:nvGrpSpPr>
        <p:grpSpPr>
          <a:xfrm>
            <a:off x="1032477" y="4991723"/>
            <a:ext cx="6274014" cy="1144585"/>
            <a:chOff x="1032477" y="4382123"/>
            <a:chExt cx="6274014" cy="114458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BD70629-C8A4-466F-908D-B0191955F2E5}"/>
                </a:ext>
              </a:extLst>
            </p:cNvPr>
            <p:cNvSpPr txBox="1"/>
            <p:nvPr/>
          </p:nvSpPr>
          <p:spPr>
            <a:xfrm>
              <a:off x="1164356" y="5065043"/>
              <a:ext cx="614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9" name="Group 15">
              <a:extLst>
                <a:ext uri="{FF2B5EF4-FFF2-40B4-BE49-F238E27FC236}">
                  <a16:creationId xmlns:a16="http://schemas.microsoft.com/office/drawing/2014/main" id="{106C4BBD-21CF-403C-8C1D-A454123B4348}"/>
                </a:ext>
              </a:extLst>
            </p:cNvPr>
            <p:cNvGrpSpPr/>
            <p:nvPr/>
          </p:nvGrpSpPr>
          <p:grpSpPr>
            <a:xfrm>
              <a:off x="1032477" y="4382123"/>
              <a:ext cx="6274013" cy="777510"/>
              <a:chOff x="6102442" y="1483456"/>
              <a:chExt cx="6274013" cy="77751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BDA8DA-EB1A-425B-AC95-F25E6BAD1694}"/>
                  </a:ext>
                </a:extLst>
              </p:cNvPr>
              <p:cNvSpPr txBox="1"/>
              <p:nvPr/>
            </p:nvSpPr>
            <p:spPr>
              <a:xfrm>
                <a:off x="7020684" y="1618296"/>
                <a:ext cx="5355771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523CB6-2F49-4B64-B7C0-8F05DE4DCA93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5D00E27D-8CAF-483E-9096-C51A929E9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257530"/>
              </p:ext>
            </p:extLst>
          </p:nvPr>
        </p:nvGraphicFramePr>
        <p:xfrm>
          <a:off x="924724" y="1814360"/>
          <a:ext cx="2327801" cy="456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416013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380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7FA11F7C-2F72-4EDA-AB42-53F447A5C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201744"/>
              </p:ext>
            </p:extLst>
          </p:nvPr>
        </p:nvGraphicFramePr>
        <p:xfrm>
          <a:off x="3587943" y="1814360"/>
          <a:ext cx="2327801" cy="456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416013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250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1E3670A1-FAF3-40D9-B972-C1232BEAB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339522"/>
              </p:ext>
            </p:extLst>
          </p:nvPr>
        </p:nvGraphicFramePr>
        <p:xfrm>
          <a:off x="6251162" y="1814360"/>
          <a:ext cx="2327801" cy="456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416013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410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5AF73527-FC08-4004-A883-E39BD5F8E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85342"/>
              </p:ext>
            </p:extLst>
          </p:nvPr>
        </p:nvGraphicFramePr>
        <p:xfrm>
          <a:off x="8914382" y="1814360"/>
          <a:ext cx="2327801" cy="456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568169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190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6">
            <a:extLst>
              <a:ext uri="{FF2B5EF4-FFF2-40B4-BE49-F238E27FC236}">
                <a16:creationId xmlns:a16="http://schemas.microsoft.com/office/drawing/2014/main" id="{F8F6922F-2F69-4850-AA10-092BC2D60FAB}"/>
              </a:ext>
            </a:extLst>
          </p:cNvPr>
          <p:cNvSpPr/>
          <p:nvPr/>
        </p:nvSpPr>
        <p:spPr>
          <a:xfrm rot="3600000" flipV="1">
            <a:off x="5737802" y="2779334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Isosceles Triangle 6">
            <a:extLst>
              <a:ext uri="{FF2B5EF4-FFF2-40B4-BE49-F238E27FC236}">
                <a16:creationId xmlns:a16="http://schemas.microsoft.com/office/drawing/2014/main" id="{0B3371F9-4D4F-49D8-A193-E46A93EBD94D}"/>
              </a:ext>
            </a:extLst>
          </p:cNvPr>
          <p:cNvSpPr/>
          <p:nvPr/>
        </p:nvSpPr>
        <p:spPr>
          <a:xfrm rot="18000000">
            <a:off x="5743440" y="4947670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230960E2-0B5B-415B-9286-6347C705AAFE}"/>
              </a:ext>
            </a:extLst>
          </p:cNvPr>
          <p:cNvSpPr/>
          <p:nvPr/>
        </p:nvSpPr>
        <p:spPr>
          <a:xfrm>
            <a:off x="1046499" y="4040702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Pentagon 34">
            <a:extLst>
              <a:ext uri="{FF2B5EF4-FFF2-40B4-BE49-F238E27FC236}">
                <a16:creationId xmlns:a16="http://schemas.microsoft.com/office/drawing/2014/main" id="{6468A951-2635-4E9D-9E5D-8D3CB0743A1B}"/>
              </a:ext>
            </a:extLst>
          </p:cNvPr>
          <p:cNvSpPr/>
          <p:nvPr/>
        </p:nvSpPr>
        <p:spPr>
          <a:xfrm rot="10800000">
            <a:off x="4399164" y="3972886"/>
            <a:ext cx="1570374" cy="991548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CBBCFC1-F397-4664-BBCC-0668022B20DD}"/>
              </a:ext>
            </a:extLst>
          </p:cNvPr>
          <p:cNvSpPr/>
          <p:nvPr/>
        </p:nvSpPr>
        <p:spPr>
          <a:xfrm rot="14400000" flipV="1">
            <a:off x="6233688" y="4947671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38B4DAD0-04BE-4BFF-B486-512C73156404}"/>
              </a:ext>
            </a:extLst>
          </p:cNvPr>
          <p:cNvSpPr/>
          <p:nvPr/>
        </p:nvSpPr>
        <p:spPr>
          <a:xfrm flipV="1">
            <a:off x="6348456" y="4040702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Pentagon 37">
            <a:extLst>
              <a:ext uri="{FF2B5EF4-FFF2-40B4-BE49-F238E27FC236}">
                <a16:creationId xmlns:a16="http://schemas.microsoft.com/office/drawing/2014/main" id="{F362B113-E3D1-439C-A80D-ADCBF157AF4F}"/>
              </a:ext>
            </a:extLst>
          </p:cNvPr>
          <p:cNvSpPr/>
          <p:nvPr/>
        </p:nvSpPr>
        <p:spPr>
          <a:xfrm flipV="1">
            <a:off x="6223216" y="3972887"/>
            <a:ext cx="1570374" cy="991548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ectangle 38">
            <a:extLst>
              <a:ext uri="{FF2B5EF4-FFF2-40B4-BE49-F238E27FC236}">
                <a16:creationId xmlns:a16="http://schemas.microsoft.com/office/drawing/2014/main" id="{947E49CC-9B2D-4244-BD67-36458E3B6EE1}"/>
              </a:ext>
            </a:extLst>
          </p:cNvPr>
          <p:cNvSpPr/>
          <p:nvPr/>
        </p:nvSpPr>
        <p:spPr>
          <a:xfrm flipV="1">
            <a:off x="1040860" y="1839429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Isosceles Triangle 6">
            <a:extLst>
              <a:ext uri="{FF2B5EF4-FFF2-40B4-BE49-F238E27FC236}">
                <a16:creationId xmlns:a16="http://schemas.microsoft.com/office/drawing/2014/main" id="{32DDDFFD-2863-4219-9141-3A04B9C7F948}"/>
              </a:ext>
            </a:extLst>
          </p:cNvPr>
          <p:cNvSpPr/>
          <p:nvPr/>
        </p:nvSpPr>
        <p:spPr>
          <a:xfrm rot="7200000">
            <a:off x="6228048" y="2779335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ectangle 40">
            <a:extLst>
              <a:ext uri="{FF2B5EF4-FFF2-40B4-BE49-F238E27FC236}">
                <a16:creationId xmlns:a16="http://schemas.microsoft.com/office/drawing/2014/main" id="{09337783-E550-49DE-AB0E-490075AF6777}"/>
              </a:ext>
            </a:extLst>
          </p:cNvPr>
          <p:cNvSpPr/>
          <p:nvPr/>
        </p:nvSpPr>
        <p:spPr>
          <a:xfrm>
            <a:off x="6342817" y="1839430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Pentagon 41">
            <a:extLst>
              <a:ext uri="{FF2B5EF4-FFF2-40B4-BE49-F238E27FC236}">
                <a16:creationId xmlns:a16="http://schemas.microsoft.com/office/drawing/2014/main" id="{7C6DB1AB-C3DE-47EF-B77A-893DD397F9F2}"/>
              </a:ext>
            </a:extLst>
          </p:cNvPr>
          <p:cNvSpPr/>
          <p:nvPr/>
        </p:nvSpPr>
        <p:spPr>
          <a:xfrm rot="10800000" flipV="1">
            <a:off x="4393524" y="2895697"/>
            <a:ext cx="1570374" cy="991548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Pentagon 42">
            <a:extLst>
              <a:ext uri="{FF2B5EF4-FFF2-40B4-BE49-F238E27FC236}">
                <a16:creationId xmlns:a16="http://schemas.microsoft.com/office/drawing/2014/main" id="{3FA53BB2-F245-4C9D-B168-C7864C4C6C6E}"/>
              </a:ext>
            </a:extLst>
          </p:cNvPr>
          <p:cNvSpPr/>
          <p:nvPr/>
        </p:nvSpPr>
        <p:spPr>
          <a:xfrm>
            <a:off x="6217578" y="2895698"/>
            <a:ext cx="1570374" cy="99154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720197-003F-4AC9-AC5F-D0E5C3DB261F}"/>
              </a:ext>
            </a:extLst>
          </p:cNvPr>
          <p:cNvSpPr txBox="1"/>
          <p:nvPr/>
        </p:nvSpPr>
        <p:spPr>
          <a:xfrm>
            <a:off x="5015882" y="2884156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597274-8570-48F8-A5E3-9BA28E7EDDA3}"/>
              </a:ext>
            </a:extLst>
          </p:cNvPr>
          <p:cNvSpPr txBox="1"/>
          <p:nvPr/>
        </p:nvSpPr>
        <p:spPr>
          <a:xfrm>
            <a:off x="6372785" y="2884156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ABA0B4-8B3A-4E9F-92E4-E067CA7EFA98}"/>
              </a:ext>
            </a:extLst>
          </p:cNvPr>
          <p:cNvSpPr txBox="1"/>
          <p:nvPr/>
        </p:nvSpPr>
        <p:spPr>
          <a:xfrm>
            <a:off x="5015882" y="3956726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C9EA5A-F21A-4D9B-A189-74AE05B084E8}"/>
              </a:ext>
            </a:extLst>
          </p:cNvPr>
          <p:cNvSpPr txBox="1"/>
          <p:nvPr/>
        </p:nvSpPr>
        <p:spPr>
          <a:xfrm>
            <a:off x="6372785" y="3956726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47">
            <a:extLst>
              <a:ext uri="{FF2B5EF4-FFF2-40B4-BE49-F238E27FC236}">
                <a16:creationId xmlns:a16="http://schemas.microsoft.com/office/drawing/2014/main" id="{0A4403EE-3061-4063-A825-DDBCF75B7496}"/>
              </a:ext>
            </a:extLst>
          </p:cNvPr>
          <p:cNvGrpSpPr/>
          <p:nvPr/>
        </p:nvGrpSpPr>
        <p:grpSpPr>
          <a:xfrm>
            <a:off x="1498060" y="2071438"/>
            <a:ext cx="2880000" cy="1515988"/>
            <a:chOff x="647166" y="1489862"/>
            <a:chExt cx="2227996" cy="151598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7933AF1-F4A8-43FF-83DD-94551EACB069}"/>
                </a:ext>
              </a:extLst>
            </p:cNvPr>
            <p:cNvSpPr txBox="1"/>
            <p:nvPr/>
          </p:nvSpPr>
          <p:spPr>
            <a:xfrm>
              <a:off x="647166" y="1489862"/>
              <a:ext cx="222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BD038C-F62D-434A-ABAF-3C2048ED6314}"/>
                </a:ext>
              </a:extLst>
            </p:cNvPr>
            <p:cNvSpPr txBox="1"/>
            <p:nvPr/>
          </p:nvSpPr>
          <p:spPr>
            <a:xfrm>
              <a:off x="647166" y="18055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50">
            <a:extLst>
              <a:ext uri="{FF2B5EF4-FFF2-40B4-BE49-F238E27FC236}">
                <a16:creationId xmlns:a16="http://schemas.microsoft.com/office/drawing/2014/main" id="{38654277-3710-4674-A82F-5D80AAEB6438}"/>
              </a:ext>
            </a:extLst>
          </p:cNvPr>
          <p:cNvGrpSpPr/>
          <p:nvPr/>
        </p:nvGrpSpPr>
        <p:grpSpPr>
          <a:xfrm>
            <a:off x="1498060" y="4289910"/>
            <a:ext cx="2880000" cy="1481585"/>
            <a:chOff x="647166" y="3699704"/>
            <a:chExt cx="2227996" cy="14815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D669BC-84DC-4816-9B3A-92E09A55DAAF}"/>
                </a:ext>
              </a:extLst>
            </p:cNvPr>
            <p:cNvSpPr txBox="1"/>
            <p:nvPr/>
          </p:nvSpPr>
          <p:spPr>
            <a:xfrm>
              <a:off x="647166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7388E1-FD21-40A1-A3E7-31B95E34ABBA}"/>
                </a:ext>
              </a:extLst>
            </p:cNvPr>
            <p:cNvSpPr txBox="1"/>
            <p:nvPr/>
          </p:nvSpPr>
          <p:spPr>
            <a:xfrm>
              <a:off x="647166" y="3980960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53">
            <a:extLst>
              <a:ext uri="{FF2B5EF4-FFF2-40B4-BE49-F238E27FC236}">
                <a16:creationId xmlns:a16="http://schemas.microsoft.com/office/drawing/2014/main" id="{F21E13B1-C988-4DFB-B853-BA9A12AEE0E7}"/>
              </a:ext>
            </a:extLst>
          </p:cNvPr>
          <p:cNvGrpSpPr/>
          <p:nvPr/>
        </p:nvGrpSpPr>
        <p:grpSpPr>
          <a:xfrm>
            <a:off x="7820493" y="2067806"/>
            <a:ext cx="2880000" cy="1523249"/>
            <a:chOff x="6296493" y="1489862"/>
            <a:chExt cx="2227996" cy="15232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9C5289-9B4F-4BB3-855B-D675EF05D98F}"/>
                </a:ext>
              </a:extLst>
            </p:cNvPr>
            <p:cNvSpPr txBox="1"/>
            <p:nvPr/>
          </p:nvSpPr>
          <p:spPr>
            <a:xfrm>
              <a:off x="6302132" y="1489862"/>
              <a:ext cx="2222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41E522-99AA-49E9-BAFB-2C9B68CB8F8C}"/>
                </a:ext>
              </a:extLst>
            </p:cNvPr>
            <p:cNvSpPr txBox="1"/>
            <p:nvPr/>
          </p:nvSpPr>
          <p:spPr>
            <a:xfrm>
              <a:off x="6296493" y="1812782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56">
            <a:extLst>
              <a:ext uri="{FF2B5EF4-FFF2-40B4-BE49-F238E27FC236}">
                <a16:creationId xmlns:a16="http://schemas.microsoft.com/office/drawing/2014/main" id="{F8507C4F-C903-42AC-8A0C-87EECDA6FD06}"/>
              </a:ext>
            </a:extLst>
          </p:cNvPr>
          <p:cNvGrpSpPr/>
          <p:nvPr/>
        </p:nvGrpSpPr>
        <p:grpSpPr>
          <a:xfrm>
            <a:off x="7820493" y="4286281"/>
            <a:ext cx="2880000" cy="1488846"/>
            <a:chOff x="6296493" y="3699704"/>
            <a:chExt cx="2227996" cy="148884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82120E8-9BD4-4D13-9312-5E35253B671B}"/>
                </a:ext>
              </a:extLst>
            </p:cNvPr>
            <p:cNvSpPr txBox="1"/>
            <p:nvPr/>
          </p:nvSpPr>
          <p:spPr>
            <a:xfrm>
              <a:off x="6302133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97F053D-52C4-4E56-BA16-0F62417801BB}"/>
                </a:ext>
              </a:extLst>
            </p:cNvPr>
            <p:cNvSpPr txBox="1"/>
            <p:nvPr/>
          </p:nvSpPr>
          <p:spPr>
            <a:xfrm>
              <a:off x="6296493" y="39882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ight Triangle 59">
            <a:extLst>
              <a:ext uri="{FF2B5EF4-FFF2-40B4-BE49-F238E27FC236}">
                <a16:creationId xmlns:a16="http://schemas.microsoft.com/office/drawing/2014/main" id="{FD25F474-79AB-4372-9D05-C57909450BEE}"/>
              </a:ext>
            </a:extLst>
          </p:cNvPr>
          <p:cNvSpPr/>
          <p:nvPr/>
        </p:nvSpPr>
        <p:spPr>
          <a:xfrm rot="5400000">
            <a:off x="925914" y="1713755"/>
            <a:ext cx="914400" cy="9144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Right Triangle 60">
            <a:extLst>
              <a:ext uri="{FF2B5EF4-FFF2-40B4-BE49-F238E27FC236}">
                <a16:creationId xmlns:a16="http://schemas.microsoft.com/office/drawing/2014/main" id="{D2743E8A-5C9F-43F3-96E5-B8479C029134}"/>
              </a:ext>
            </a:extLst>
          </p:cNvPr>
          <p:cNvSpPr/>
          <p:nvPr/>
        </p:nvSpPr>
        <p:spPr>
          <a:xfrm rot="16200000">
            <a:off x="10361685" y="5274745"/>
            <a:ext cx="914400" cy="914400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ight Triangle 61">
            <a:extLst>
              <a:ext uri="{FF2B5EF4-FFF2-40B4-BE49-F238E27FC236}">
                <a16:creationId xmlns:a16="http://schemas.microsoft.com/office/drawing/2014/main" id="{8E42CC1B-C75A-43A3-A2EC-E343A1B4123F}"/>
              </a:ext>
            </a:extLst>
          </p:cNvPr>
          <p:cNvSpPr/>
          <p:nvPr/>
        </p:nvSpPr>
        <p:spPr>
          <a:xfrm rot="10800000">
            <a:off x="10361685" y="1713755"/>
            <a:ext cx="914400" cy="91440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Right Triangle 62">
            <a:extLst>
              <a:ext uri="{FF2B5EF4-FFF2-40B4-BE49-F238E27FC236}">
                <a16:creationId xmlns:a16="http://schemas.microsoft.com/office/drawing/2014/main" id="{A919725B-36F3-4A00-97DF-67CA4E3CF31E}"/>
              </a:ext>
            </a:extLst>
          </p:cNvPr>
          <p:cNvSpPr/>
          <p:nvPr/>
        </p:nvSpPr>
        <p:spPr>
          <a:xfrm>
            <a:off x="925914" y="5274745"/>
            <a:ext cx="914400" cy="9144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FD2831F-8A45-4182-A560-F25FC2BCC8E2}"/>
              </a:ext>
            </a:extLst>
          </p:cNvPr>
          <p:cNvSpPr txBox="1"/>
          <p:nvPr/>
        </p:nvSpPr>
        <p:spPr>
          <a:xfrm flipH="1">
            <a:off x="776996" y="766071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9429A5-37BB-4584-A2EF-45F7E23BED75}"/>
              </a:ext>
            </a:extLst>
          </p:cNvPr>
          <p:cNvSpPr txBox="1"/>
          <p:nvPr/>
        </p:nvSpPr>
        <p:spPr>
          <a:xfrm>
            <a:off x="776996" y="5968820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7C3008-82A1-42F6-8550-AD7E23010FCD}"/>
              </a:ext>
            </a:extLst>
          </p:cNvPr>
          <p:cNvSpPr txBox="1"/>
          <p:nvPr/>
        </p:nvSpPr>
        <p:spPr>
          <a:xfrm>
            <a:off x="776996" y="5207998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FF7A65-32FD-4159-91EA-ACC74B5C8D38}"/>
              </a:ext>
            </a:extLst>
          </p:cNvPr>
          <p:cNvSpPr txBox="1"/>
          <p:nvPr/>
        </p:nvSpPr>
        <p:spPr>
          <a:xfrm>
            <a:off x="776996" y="2634889"/>
            <a:ext cx="4287061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B1DBCD3F-BD5D-4699-B03A-557A0C2506D5}"/>
              </a:ext>
            </a:extLst>
          </p:cNvPr>
          <p:cNvSpPr/>
          <p:nvPr/>
        </p:nvSpPr>
        <p:spPr>
          <a:xfrm>
            <a:off x="776996" y="3025862"/>
            <a:ext cx="4323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2008 ~ 2015  Text here</a:t>
            </a:r>
          </a:p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2016 ~ 2020 Text here</a:t>
            </a:r>
          </a:p>
          <a:p>
            <a:r>
              <a:rPr lang="en-US" altLang="ko-KR" sz="1200" dirty="0"/>
              <a:t>Example Text : Get a modern PowerPoint  Presentation that is beautifully designed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5845664-FF86-4F7B-ACB2-DA7EF12EF3A4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35">
            <a:extLst>
              <a:ext uri="{FF2B5EF4-FFF2-40B4-BE49-F238E27FC236}">
                <a16:creationId xmlns:a16="http://schemas.microsoft.com/office/drawing/2014/main" id="{FAB68EE5-D9DC-4596-A5FA-0030DA8DDEF2}"/>
              </a:ext>
            </a:extLst>
          </p:cNvPr>
          <p:cNvGraphicFramePr/>
          <p:nvPr/>
        </p:nvGraphicFramePr>
        <p:xfrm>
          <a:off x="914400" y="1763581"/>
          <a:ext cx="5057775" cy="408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4F9792D2-F9EB-4F8E-AA2A-C6126FF79545}"/>
              </a:ext>
            </a:extLst>
          </p:cNvPr>
          <p:cNvSpPr/>
          <p:nvPr/>
        </p:nvSpPr>
        <p:spPr>
          <a:xfrm rot="18945146">
            <a:off x="4326395" y="2234907"/>
            <a:ext cx="790575" cy="39159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28">
            <a:extLst>
              <a:ext uri="{FF2B5EF4-FFF2-40B4-BE49-F238E27FC236}">
                <a16:creationId xmlns:a16="http://schemas.microsoft.com/office/drawing/2014/main" id="{3428E1AF-9D23-46BC-BE19-7599C9432D63}"/>
              </a:ext>
            </a:extLst>
          </p:cNvPr>
          <p:cNvGrpSpPr/>
          <p:nvPr/>
        </p:nvGrpSpPr>
        <p:grpSpPr>
          <a:xfrm>
            <a:off x="6768926" y="1892508"/>
            <a:ext cx="4638280" cy="699456"/>
            <a:chOff x="270023" y="1671304"/>
            <a:chExt cx="3384594" cy="7064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53D005-59D6-4212-BF5F-D3A5CBF7D223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20F4EC-DE20-44B4-B689-9139109948FF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34">
            <a:extLst>
              <a:ext uri="{FF2B5EF4-FFF2-40B4-BE49-F238E27FC236}">
                <a16:creationId xmlns:a16="http://schemas.microsoft.com/office/drawing/2014/main" id="{5D450C15-27F2-4238-B00C-8267E1F17C76}"/>
              </a:ext>
            </a:extLst>
          </p:cNvPr>
          <p:cNvGrpSpPr/>
          <p:nvPr/>
        </p:nvGrpSpPr>
        <p:grpSpPr>
          <a:xfrm>
            <a:off x="6768926" y="2996808"/>
            <a:ext cx="4638280" cy="699456"/>
            <a:chOff x="270023" y="1671304"/>
            <a:chExt cx="3384594" cy="70645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C5A83D-A47D-46BB-826E-C6B52A978EC0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9578A2-BE9D-4CEC-8C0F-7B6B2AD831EC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37">
            <a:extLst>
              <a:ext uri="{FF2B5EF4-FFF2-40B4-BE49-F238E27FC236}">
                <a16:creationId xmlns:a16="http://schemas.microsoft.com/office/drawing/2014/main" id="{C283FC60-6858-4ED4-8E52-9D7F138023A3}"/>
              </a:ext>
            </a:extLst>
          </p:cNvPr>
          <p:cNvGrpSpPr/>
          <p:nvPr/>
        </p:nvGrpSpPr>
        <p:grpSpPr>
          <a:xfrm>
            <a:off x="6768926" y="4101109"/>
            <a:ext cx="4638280" cy="699456"/>
            <a:chOff x="270023" y="1671304"/>
            <a:chExt cx="3384594" cy="70645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0023E4-F432-402A-8EA5-8E6704F91742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D41E7B-255E-4C5C-BBFD-D3EDCF7F0CD2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4" name="Oval 40">
            <a:extLst>
              <a:ext uri="{FF2B5EF4-FFF2-40B4-BE49-F238E27FC236}">
                <a16:creationId xmlns:a16="http://schemas.microsoft.com/office/drawing/2014/main" id="{09A80FB9-47CC-44F2-810C-214410BA97A0}"/>
              </a:ext>
            </a:extLst>
          </p:cNvPr>
          <p:cNvSpPr/>
          <p:nvPr/>
        </p:nvSpPr>
        <p:spPr>
          <a:xfrm>
            <a:off x="7046923" y="5392494"/>
            <a:ext cx="689524" cy="6895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41">
            <a:extLst>
              <a:ext uri="{FF2B5EF4-FFF2-40B4-BE49-F238E27FC236}">
                <a16:creationId xmlns:a16="http://schemas.microsoft.com/office/drawing/2014/main" id="{625A13CB-257E-4C8F-AEB3-17DF46E09802}"/>
              </a:ext>
            </a:extLst>
          </p:cNvPr>
          <p:cNvSpPr/>
          <p:nvPr/>
        </p:nvSpPr>
        <p:spPr>
          <a:xfrm>
            <a:off x="8817500" y="5392494"/>
            <a:ext cx="689524" cy="6895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42">
            <a:extLst>
              <a:ext uri="{FF2B5EF4-FFF2-40B4-BE49-F238E27FC236}">
                <a16:creationId xmlns:a16="http://schemas.microsoft.com/office/drawing/2014/main" id="{25D929A6-02EE-470A-829C-E767E004CE54}"/>
              </a:ext>
            </a:extLst>
          </p:cNvPr>
          <p:cNvSpPr/>
          <p:nvPr/>
        </p:nvSpPr>
        <p:spPr>
          <a:xfrm>
            <a:off x="10588077" y="5392494"/>
            <a:ext cx="689524" cy="6895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357947AC-337D-43B4-AD33-7133F82A089B}"/>
              </a:ext>
            </a:extLst>
          </p:cNvPr>
          <p:cNvSpPr/>
          <p:nvPr/>
        </p:nvSpPr>
        <p:spPr>
          <a:xfrm>
            <a:off x="7251763" y="558850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D988139C-6041-4319-A33E-0618D60E73D8}"/>
              </a:ext>
            </a:extLst>
          </p:cNvPr>
          <p:cNvSpPr/>
          <p:nvPr/>
        </p:nvSpPr>
        <p:spPr>
          <a:xfrm rot="2700000">
            <a:off x="10787925" y="55026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E4BE3531-5964-44CA-8570-77C99137C527}"/>
              </a:ext>
            </a:extLst>
          </p:cNvPr>
          <p:cNvSpPr/>
          <p:nvPr/>
        </p:nvSpPr>
        <p:spPr>
          <a:xfrm>
            <a:off x="9001526" y="557278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A70C1AA-5BFC-49AD-96C3-ADDCA58DC3E6}"/>
              </a:ext>
            </a:extLst>
          </p:cNvPr>
          <p:cNvGrpSpPr/>
          <p:nvPr/>
        </p:nvGrpSpPr>
        <p:grpSpPr>
          <a:xfrm>
            <a:off x="928622" y="1771678"/>
            <a:ext cx="6783726" cy="2544271"/>
            <a:chOff x="985265" y="1828321"/>
            <a:chExt cx="6783726" cy="2544271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45339B4-F447-4932-9F0B-D5DB930B6033}"/>
                </a:ext>
              </a:extLst>
            </p:cNvPr>
            <p:cNvSpPr/>
            <p:nvPr/>
          </p:nvSpPr>
          <p:spPr>
            <a:xfrm rot="16200000">
              <a:off x="4816991" y="532321"/>
              <a:ext cx="1656000" cy="4248000"/>
            </a:xfrm>
            <a:custGeom>
              <a:avLst/>
              <a:gdLst>
                <a:gd name="connsiteX0" fmla="*/ 1656000 w 1656000"/>
                <a:gd name="connsiteY0" fmla="*/ 0 h 4248000"/>
                <a:gd name="connsiteX1" fmla="*/ 1656000 w 1656000"/>
                <a:gd name="connsiteY1" fmla="*/ 828000 h 4248000"/>
                <a:gd name="connsiteX2" fmla="*/ 1656000 w 1656000"/>
                <a:gd name="connsiteY2" fmla="*/ 4248000 h 4248000"/>
                <a:gd name="connsiteX3" fmla="*/ 828000 w 1656000"/>
                <a:gd name="connsiteY3" fmla="*/ 4248000 h 4248000"/>
                <a:gd name="connsiteX4" fmla="*/ 828000 w 1656000"/>
                <a:gd name="connsiteY4" fmla="*/ 828000 h 4248000"/>
                <a:gd name="connsiteX5" fmla="*/ 0 w 1656000"/>
                <a:gd name="connsiteY5" fmla="*/ 828000 h 4248000"/>
                <a:gd name="connsiteX6" fmla="*/ 0 w 1656000"/>
                <a:gd name="connsiteY6" fmla="*/ 0 h 4248000"/>
                <a:gd name="connsiteX7" fmla="*/ 828000 w 1656000"/>
                <a:gd name="connsiteY7" fmla="*/ 0 h 42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4248000">
                  <a:moveTo>
                    <a:pt x="1656000" y="0"/>
                  </a:moveTo>
                  <a:lnTo>
                    <a:pt x="1656000" y="828000"/>
                  </a:lnTo>
                  <a:lnTo>
                    <a:pt x="1656000" y="4248000"/>
                  </a:lnTo>
                  <a:lnTo>
                    <a:pt x="828000" y="4248000"/>
                  </a:lnTo>
                  <a:lnTo>
                    <a:pt x="828000" y="828000"/>
                  </a:lnTo>
                  <a:lnTo>
                    <a:pt x="0" y="828000"/>
                  </a:lnTo>
                  <a:lnTo>
                    <a:pt x="0" y="0"/>
                  </a:lnTo>
                  <a:lnTo>
                    <a:pt x="828000" y="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8FC19D86-8E84-4BE9-A485-5F2641199FFD}"/>
                </a:ext>
              </a:extLst>
            </p:cNvPr>
            <p:cNvSpPr/>
            <p:nvPr/>
          </p:nvSpPr>
          <p:spPr>
            <a:xfrm>
              <a:off x="985265" y="2716592"/>
              <a:ext cx="4248000" cy="1656000"/>
            </a:xfrm>
            <a:custGeom>
              <a:avLst/>
              <a:gdLst>
                <a:gd name="connsiteX0" fmla="*/ 3420000 w 4248000"/>
                <a:gd name="connsiteY0" fmla="*/ 0 h 1656000"/>
                <a:gd name="connsiteX1" fmla="*/ 4248000 w 4248000"/>
                <a:gd name="connsiteY1" fmla="*/ 0 h 1656000"/>
                <a:gd name="connsiteX2" fmla="*/ 4248000 w 4248000"/>
                <a:gd name="connsiteY2" fmla="*/ 828000 h 1656000"/>
                <a:gd name="connsiteX3" fmla="*/ 4248000 w 4248000"/>
                <a:gd name="connsiteY3" fmla="*/ 1656000 h 1656000"/>
                <a:gd name="connsiteX4" fmla="*/ 3420000 w 4248000"/>
                <a:gd name="connsiteY4" fmla="*/ 1656000 h 1656000"/>
                <a:gd name="connsiteX5" fmla="*/ 0 w 4248000"/>
                <a:gd name="connsiteY5" fmla="*/ 1656000 h 1656000"/>
                <a:gd name="connsiteX6" fmla="*/ 0 w 4248000"/>
                <a:gd name="connsiteY6" fmla="*/ 828000 h 1656000"/>
                <a:gd name="connsiteX7" fmla="*/ 3420000 w 4248000"/>
                <a:gd name="connsiteY7" fmla="*/ 828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8000" h="1656000">
                  <a:moveTo>
                    <a:pt x="3420000" y="0"/>
                  </a:moveTo>
                  <a:lnTo>
                    <a:pt x="4248000" y="0"/>
                  </a:lnTo>
                  <a:lnTo>
                    <a:pt x="4248000" y="828000"/>
                  </a:lnTo>
                  <a:lnTo>
                    <a:pt x="4248000" y="1656000"/>
                  </a:lnTo>
                  <a:lnTo>
                    <a:pt x="3420000" y="1656000"/>
                  </a:lnTo>
                  <a:lnTo>
                    <a:pt x="0" y="1656000"/>
                  </a:lnTo>
                  <a:lnTo>
                    <a:pt x="0" y="828000"/>
                  </a:lnTo>
                  <a:lnTo>
                    <a:pt x="3420000" y="82800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5C58CEA5-2F86-443D-8272-F56F84DEA4DC}"/>
              </a:ext>
            </a:extLst>
          </p:cNvPr>
          <p:cNvGrpSpPr/>
          <p:nvPr/>
        </p:nvGrpSpPr>
        <p:grpSpPr>
          <a:xfrm>
            <a:off x="2704212" y="2658083"/>
            <a:ext cx="6783726" cy="2544271"/>
            <a:chOff x="985265" y="1828321"/>
            <a:chExt cx="6783726" cy="2544271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47F344E5-1461-402D-BECF-B6DC44AD8724}"/>
                </a:ext>
              </a:extLst>
            </p:cNvPr>
            <p:cNvSpPr/>
            <p:nvPr/>
          </p:nvSpPr>
          <p:spPr>
            <a:xfrm rot="16200000">
              <a:off x="4816991" y="532321"/>
              <a:ext cx="1656000" cy="4248000"/>
            </a:xfrm>
            <a:custGeom>
              <a:avLst/>
              <a:gdLst>
                <a:gd name="connsiteX0" fmla="*/ 1656000 w 1656000"/>
                <a:gd name="connsiteY0" fmla="*/ 0 h 4248000"/>
                <a:gd name="connsiteX1" fmla="*/ 1656000 w 1656000"/>
                <a:gd name="connsiteY1" fmla="*/ 828000 h 4248000"/>
                <a:gd name="connsiteX2" fmla="*/ 1656000 w 1656000"/>
                <a:gd name="connsiteY2" fmla="*/ 4248000 h 4248000"/>
                <a:gd name="connsiteX3" fmla="*/ 828000 w 1656000"/>
                <a:gd name="connsiteY3" fmla="*/ 4248000 h 4248000"/>
                <a:gd name="connsiteX4" fmla="*/ 828000 w 1656000"/>
                <a:gd name="connsiteY4" fmla="*/ 828000 h 4248000"/>
                <a:gd name="connsiteX5" fmla="*/ 0 w 1656000"/>
                <a:gd name="connsiteY5" fmla="*/ 828000 h 4248000"/>
                <a:gd name="connsiteX6" fmla="*/ 0 w 1656000"/>
                <a:gd name="connsiteY6" fmla="*/ 0 h 4248000"/>
                <a:gd name="connsiteX7" fmla="*/ 828000 w 1656000"/>
                <a:gd name="connsiteY7" fmla="*/ 0 h 42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4248000">
                  <a:moveTo>
                    <a:pt x="1656000" y="0"/>
                  </a:moveTo>
                  <a:lnTo>
                    <a:pt x="1656000" y="828000"/>
                  </a:lnTo>
                  <a:lnTo>
                    <a:pt x="1656000" y="4248000"/>
                  </a:lnTo>
                  <a:lnTo>
                    <a:pt x="828000" y="4248000"/>
                  </a:lnTo>
                  <a:lnTo>
                    <a:pt x="828000" y="828000"/>
                  </a:lnTo>
                  <a:lnTo>
                    <a:pt x="0" y="828000"/>
                  </a:lnTo>
                  <a:lnTo>
                    <a:pt x="0" y="0"/>
                  </a:lnTo>
                  <a:lnTo>
                    <a:pt x="828000" y="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9AAB302D-A85E-463F-B3EF-DC63358327C3}"/>
                </a:ext>
              </a:extLst>
            </p:cNvPr>
            <p:cNvSpPr/>
            <p:nvPr/>
          </p:nvSpPr>
          <p:spPr>
            <a:xfrm>
              <a:off x="985265" y="2716592"/>
              <a:ext cx="4248000" cy="1656000"/>
            </a:xfrm>
            <a:custGeom>
              <a:avLst/>
              <a:gdLst>
                <a:gd name="connsiteX0" fmla="*/ 3420000 w 4248000"/>
                <a:gd name="connsiteY0" fmla="*/ 0 h 1656000"/>
                <a:gd name="connsiteX1" fmla="*/ 4248000 w 4248000"/>
                <a:gd name="connsiteY1" fmla="*/ 0 h 1656000"/>
                <a:gd name="connsiteX2" fmla="*/ 4248000 w 4248000"/>
                <a:gd name="connsiteY2" fmla="*/ 828000 h 1656000"/>
                <a:gd name="connsiteX3" fmla="*/ 4248000 w 4248000"/>
                <a:gd name="connsiteY3" fmla="*/ 1656000 h 1656000"/>
                <a:gd name="connsiteX4" fmla="*/ 3420000 w 4248000"/>
                <a:gd name="connsiteY4" fmla="*/ 1656000 h 1656000"/>
                <a:gd name="connsiteX5" fmla="*/ 0 w 4248000"/>
                <a:gd name="connsiteY5" fmla="*/ 1656000 h 1656000"/>
                <a:gd name="connsiteX6" fmla="*/ 0 w 4248000"/>
                <a:gd name="connsiteY6" fmla="*/ 828000 h 1656000"/>
                <a:gd name="connsiteX7" fmla="*/ 3420000 w 4248000"/>
                <a:gd name="connsiteY7" fmla="*/ 828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8000" h="1656000">
                  <a:moveTo>
                    <a:pt x="3420000" y="0"/>
                  </a:moveTo>
                  <a:lnTo>
                    <a:pt x="4248000" y="0"/>
                  </a:lnTo>
                  <a:lnTo>
                    <a:pt x="4248000" y="828000"/>
                  </a:lnTo>
                  <a:lnTo>
                    <a:pt x="4248000" y="1656000"/>
                  </a:lnTo>
                  <a:lnTo>
                    <a:pt x="3420000" y="1656000"/>
                  </a:lnTo>
                  <a:lnTo>
                    <a:pt x="0" y="1656000"/>
                  </a:lnTo>
                  <a:lnTo>
                    <a:pt x="0" y="828000"/>
                  </a:lnTo>
                  <a:lnTo>
                    <a:pt x="3420000" y="82800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D54C0C14-8C42-4984-89C9-3F0EEF50261D}"/>
              </a:ext>
            </a:extLst>
          </p:cNvPr>
          <p:cNvGrpSpPr/>
          <p:nvPr/>
        </p:nvGrpSpPr>
        <p:grpSpPr>
          <a:xfrm>
            <a:off x="4482338" y="3548168"/>
            <a:ext cx="6783726" cy="2544271"/>
            <a:chOff x="985265" y="1828321"/>
            <a:chExt cx="6783726" cy="2544271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087144BA-0353-4069-B863-1641C928EAB9}"/>
                </a:ext>
              </a:extLst>
            </p:cNvPr>
            <p:cNvSpPr/>
            <p:nvPr/>
          </p:nvSpPr>
          <p:spPr>
            <a:xfrm rot="16200000">
              <a:off x="4816991" y="532321"/>
              <a:ext cx="1656000" cy="4248000"/>
            </a:xfrm>
            <a:custGeom>
              <a:avLst/>
              <a:gdLst>
                <a:gd name="connsiteX0" fmla="*/ 1656000 w 1656000"/>
                <a:gd name="connsiteY0" fmla="*/ 0 h 4248000"/>
                <a:gd name="connsiteX1" fmla="*/ 1656000 w 1656000"/>
                <a:gd name="connsiteY1" fmla="*/ 828000 h 4248000"/>
                <a:gd name="connsiteX2" fmla="*/ 1656000 w 1656000"/>
                <a:gd name="connsiteY2" fmla="*/ 4248000 h 4248000"/>
                <a:gd name="connsiteX3" fmla="*/ 828000 w 1656000"/>
                <a:gd name="connsiteY3" fmla="*/ 4248000 h 4248000"/>
                <a:gd name="connsiteX4" fmla="*/ 828000 w 1656000"/>
                <a:gd name="connsiteY4" fmla="*/ 828000 h 4248000"/>
                <a:gd name="connsiteX5" fmla="*/ 0 w 1656000"/>
                <a:gd name="connsiteY5" fmla="*/ 828000 h 4248000"/>
                <a:gd name="connsiteX6" fmla="*/ 0 w 1656000"/>
                <a:gd name="connsiteY6" fmla="*/ 0 h 4248000"/>
                <a:gd name="connsiteX7" fmla="*/ 828000 w 1656000"/>
                <a:gd name="connsiteY7" fmla="*/ 0 h 42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4248000">
                  <a:moveTo>
                    <a:pt x="1656000" y="0"/>
                  </a:moveTo>
                  <a:lnTo>
                    <a:pt x="1656000" y="828000"/>
                  </a:lnTo>
                  <a:lnTo>
                    <a:pt x="1656000" y="4248000"/>
                  </a:lnTo>
                  <a:lnTo>
                    <a:pt x="828000" y="4248000"/>
                  </a:lnTo>
                  <a:lnTo>
                    <a:pt x="828000" y="828000"/>
                  </a:lnTo>
                  <a:lnTo>
                    <a:pt x="0" y="828000"/>
                  </a:lnTo>
                  <a:lnTo>
                    <a:pt x="0" y="0"/>
                  </a:lnTo>
                  <a:lnTo>
                    <a:pt x="828000" y="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E23A1E77-90C4-4903-8FCD-31B117ECCB11}"/>
                </a:ext>
              </a:extLst>
            </p:cNvPr>
            <p:cNvSpPr/>
            <p:nvPr/>
          </p:nvSpPr>
          <p:spPr>
            <a:xfrm>
              <a:off x="985265" y="2716592"/>
              <a:ext cx="4248000" cy="1656000"/>
            </a:xfrm>
            <a:custGeom>
              <a:avLst/>
              <a:gdLst>
                <a:gd name="connsiteX0" fmla="*/ 3420000 w 4248000"/>
                <a:gd name="connsiteY0" fmla="*/ 0 h 1656000"/>
                <a:gd name="connsiteX1" fmla="*/ 4248000 w 4248000"/>
                <a:gd name="connsiteY1" fmla="*/ 0 h 1656000"/>
                <a:gd name="connsiteX2" fmla="*/ 4248000 w 4248000"/>
                <a:gd name="connsiteY2" fmla="*/ 828000 h 1656000"/>
                <a:gd name="connsiteX3" fmla="*/ 4248000 w 4248000"/>
                <a:gd name="connsiteY3" fmla="*/ 1656000 h 1656000"/>
                <a:gd name="connsiteX4" fmla="*/ 3420000 w 4248000"/>
                <a:gd name="connsiteY4" fmla="*/ 1656000 h 1656000"/>
                <a:gd name="connsiteX5" fmla="*/ 0 w 4248000"/>
                <a:gd name="connsiteY5" fmla="*/ 1656000 h 1656000"/>
                <a:gd name="connsiteX6" fmla="*/ 0 w 4248000"/>
                <a:gd name="connsiteY6" fmla="*/ 828000 h 1656000"/>
                <a:gd name="connsiteX7" fmla="*/ 3420000 w 4248000"/>
                <a:gd name="connsiteY7" fmla="*/ 828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8000" h="1656000">
                  <a:moveTo>
                    <a:pt x="3420000" y="0"/>
                  </a:moveTo>
                  <a:lnTo>
                    <a:pt x="4248000" y="0"/>
                  </a:lnTo>
                  <a:lnTo>
                    <a:pt x="4248000" y="828000"/>
                  </a:lnTo>
                  <a:lnTo>
                    <a:pt x="4248000" y="1656000"/>
                  </a:lnTo>
                  <a:lnTo>
                    <a:pt x="3420000" y="1656000"/>
                  </a:lnTo>
                  <a:lnTo>
                    <a:pt x="0" y="1656000"/>
                  </a:lnTo>
                  <a:lnTo>
                    <a:pt x="0" y="828000"/>
                  </a:lnTo>
                  <a:lnTo>
                    <a:pt x="3420000" y="82800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8">
            <a:extLst>
              <a:ext uri="{FF2B5EF4-FFF2-40B4-BE49-F238E27FC236}">
                <a16:creationId xmlns:a16="http://schemas.microsoft.com/office/drawing/2014/main" id="{2E48C6EF-649C-4637-8182-74E538DC78A8}"/>
              </a:ext>
            </a:extLst>
          </p:cNvPr>
          <p:cNvGrpSpPr/>
          <p:nvPr/>
        </p:nvGrpSpPr>
        <p:grpSpPr>
          <a:xfrm>
            <a:off x="3599534" y="1810097"/>
            <a:ext cx="3265943" cy="746618"/>
            <a:chOff x="634921" y="1725549"/>
            <a:chExt cx="2352903" cy="70447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DF4B52-15DC-4595-9014-5A94707B99FC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6F0221-5514-48B8-AF58-8E95ABB4F2EF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6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1">
            <a:extLst>
              <a:ext uri="{FF2B5EF4-FFF2-40B4-BE49-F238E27FC236}">
                <a16:creationId xmlns:a16="http://schemas.microsoft.com/office/drawing/2014/main" id="{2837B561-06CD-408B-8001-EC942E60A211}"/>
              </a:ext>
            </a:extLst>
          </p:cNvPr>
          <p:cNvGrpSpPr/>
          <p:nvPr/>
        </p:nvGrpSpPr>
        <p:grpSpPr>
          <a:xfrm>
            <a:off x="1069153" y="3565810"/>
            <a:ext cx="3265943" cy="746618"/>
            <a:chOff x="634921" y="1725549"/>
            <a:chExt cx="2352903" cy="70447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2A47E7-CA58-4A10-A313-8D08ADE3B926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3FC750-E3E6-4F56-AE70-8CFBF2257D51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6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4">
            <a:extLst>
              <a:ext uri="{FF2B5EF4-FFF2-40B4-BE49-F238E27FC236}">
                <a16:creationId xmlns:a16="http://schemas.microsoft.com/office/drawing/2014/main" id="{D6DB6C7C-7383-46BE-B041-5D35AE8CF8D9}"/>
              </a:ext>
            </a:extLst>
          </p:cNvPr>
          <p:cNvGrpSpPr/>
          <p:nvPr/>
        </p:nvGrpSpPr>
        <p:grpSpPr>
          <a:xfrm>
            <a:off x="5374738" y="2687954"/>
            <a:ext cx="3265943" cy="746620"/>
            <a:chOff x="634921" y="1725549"/>
            <a:chExt cx="2352903" cy="7044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72D71F-B11E-463B-8FBC-09C365206405}"/>
                </a:ext>
              </a:extLst>
            </p:cNvPr>
            <p:cNvSpPr txBox="1"/>
            <p:nvPr/>
          </p:nvSpPr>
          <p:spPr>
            <a:xfrm>
              <a:off x="634921" y="1994418"/>
              <a:ext cx="2352903" cy="435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DFA937-E13D-4EB0-A57E-6BD8232287F7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6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7">
            <a:extLst>
              <a:ext uri="{FF2B5EF4-FFF2-40B4-BE49-F238E27FC236}">
                <a16:creationId xmlns:a16="http://schemas.microsoft.com/office/drawing/2014/main" id="{AC3132F4-EABF-49B4-A3AD-AC07F50554F4}"/>
              </a:ext>
            </a:extLst>
          </p:cNvPr>
          <p:cNvGrpSpPr/>
          <p:nvPr/>
        </p:nvGrpSpPr>
        <p:grpSpPr>
          <a:xfrm>
            <a:off x="2845084" y="4443666"/>
            <a:ext cx="3265943" cy="746618"/>
            <a:chOff x="634921" y="1725549"/>
            <a:chExt cx="2352903" cy="70447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5CD8E9-E491-40B9-9D44-4225B1FAF307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F05486-181B-412D-AD7C-A899F465C856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6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0">
            <a:extLst>
              <a:ext uri="{FF2B5EF4-FFF2-40B4-BE49-F238E27FC236}">
                <a16:creationId xmlns:a16="http://schemas.microsoft.com/office/drawing/2014/main" id="{E9FD8BEA-DF96-4624-B640-B8CA102D9776}"/>
              </a:ext>
            </a:extLst>
          </p:cNvPr>
          <p:cNvGrpSpPr/>
          <p:nvPr/>
        </p:nvGrpSpPr>
        <p:grpSpPr>
          <a:xfrm>
            <a:off x="4621015" y="5321522"/>
            <a:ext cx="3265943" cy="746618"/>
            <a:chOff x="634921" y="1725549"/>
            <a:chExt cx="2352903" cy="70447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89DD07-AE12-491A-89FC-522AB6E3A8DC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F9B958E-7768-4642-8319-C19D7A94116F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6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3">
            <a:extLst>
              <a:ext uri="{FF2B5EF4-FFF2-40B4-BE49-F238E27FC236}">
                <a16:creationId xmlns:a16="http://schemas.microsoft.com/office/drawing/2014/main" id="{FD5C9C9F-1491-401A-8ECA-C3040F288A82}"/>
              </a:ext>
            </a:extLst>
          </p:cNvPr>
          <p:cNvGrpSpPr/>
          <p:nvPr/>
        </p:nvGrpSpPr>
        <p:grpSpPr>
          <a:xfrm>
            <a:off x="7149941" y="3565810"/>
            <a:ext cx="3265943" cy="746618"/>
            <a:chOff x="634921" y="1725549"/>
            <a:chExt cx="2352903" cy="70447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B7D17D-286B-45F4-B6C1-9F2CB541958D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8D66F0-93C1-4941-B04B-A2D52F3D9BA6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6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6">
            <a:extLst>
              <a:ext uri="{FF2B5EF4-FFF2-40B4-BE49-F238E27FC236}">
                <a16:creationId xmlns:a16="http://schemas.microsoft.com/office/drawing/2014/main" id="{F2DFCF4F-22DD-4247-AC2A-6CEDC127A972}"/>
              </a:ext>
            </a:extLst>
          </p:cNvPr>
          <p:cNvGrpSpPr/>
          <p:nvPr/>
        </p:nvGrpSpPr>
        <p:grpSpPr>
          <a:xfrm>
            <a:off x="813436" y="1776033"/>
            <a:ext cx="2513406" cy="1614369"/>
            <a:chOff x="3017861" y="4330939"/>
            <a:chExt cx="1029856" cy="161436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D5CD09B-64DF-4777-9F69-E8F8F0191880}"/>
                </a:ext>
              </a:extLst>
            </p:cNvPr>
            <p:cNvSpPr txBox="1"/>
            <p:nvPr/>
          </p:nvSpPr>
          <p:spPr>
            <a:xfrm>
              <a:off x="3021856" y="4560313"/>
              <a:ext cx="10258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444F33E-5D4F-4A1E-8AEE-0A5B68FB3F3D}"/>
                </a:ext>
              </a:extLst>
            </p:cNvPr>
            <p:cNvSpPr txBox="1"/>
            <p:nvPr/>
          </p:nvSpPr>
          <p:spPr>
            <a:xfrm>
              <a:off x="3017861" y="4330939"/>
              <a:ext cx="1017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1">
            <a:extLst>
              <a:ext uri="{FF2B5EF4-FFF2-40B4-BE49-F238E27FC236}">
                <a16:creationId xmlns:a16="http://schemas.microsoft.com/office/drawing/2014/main" id="{E815AB17-32E6-43E5-B4DE-D212E98EEC79}"/>
              </a:ext>
            </a:extLst>
          </p:cNvPr>
          <p:cNvGrpSpPr/>
          <p:nvPr/>
        </p:nvGrpSpPr>
        <p:grpSpPr>
          <a:xfrm>
            <a:off x="8877194" y="4510257"/>
            <a:ext cx="2454720" cy="1614369"/>
            <a:chOff x="3017861" y="4330939"/>
            <a:chExt cx="1026617" cy="161436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38CE583-8F22-4886-8B88-97CC695863A9}"/>
                </a:ext>
              </a:extLst>
            </p:cNvPr>
            <p:cNvSpPr txBox="1"/>
            <p:nvPr/>
          </p:nvSpPr>
          <p:spPr>
            <a:xfrm>
              <a:off x="3017861" y="4560313"/>
              <a:ext cx="10258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0E0171B-F107-4144-8264-32A597ECBED8}"/>
                </a:ext>
              </a:extLst>
            </p:cNvPr>
            <p:cNvSpPr txBox="1"/>
            <p:nvPr/>
          </p:nvSpPr>
          <p:spPr>
            <a:xfrm>
              <a:off x="3017861" y="4330939"/>
              <a:ext cx="1026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Isosceles Triangle 51">
            <a:extLst>
              <a:ext uri="{FF2B5EF4-FFF2-40B4-BE49-F238E27FC236}">
                <a16:creationId xmlns:a16="http://schemas.microsoft.com/office/drawing/2014/main" id="{33EC2D06-ADAE-4E1F-A8AC-E7E461F444BF}"/>
              </a:ext>
            </a:extLst>
          </p:cNvPr>
          <p:cNvSpPr/>
          <p:nvPr/>
        </p:nvSpPr>
        <p:spPr>
          <a:xfrm>
            <a:off x="6356628" y="3815921"/>
            <a:ext cx="400357" cy="293583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7B57AE7D-04F6-41E6-B446-269FB1DD3C0C}"/>
              </a:ext>
            </a:extLst>
          </p:cNvPr>
          <p:cNvSpPr/>
          <p:nvPr/>
        </p:nvSpPr>
        <p:spPr>
          <a:xfrm rot="2700000">
            <a:off x="7280183" y="4571090"/>
            <a:ext cx="290549" cy="52090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C7B5B87B-5339-4685-BB50-87420F1B3E25}"/>
              </a:ext>
            </a:extLst>
          </p:cNvPr>
          <p:cNvSpPr/>
          <p:nvPr/>
        </p:nvSpPr>
        <p:spPr>
          <a:xfrm>
            <a:off x="8147258" y="4668918"/>
            <a:ext cx="396054" cy="3707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Oval 7">
            <a:extLst>
              <a:ext uri="{FF2B5EF4-FFF2-40B4-BE49-F238E27FC236}">
                <a16:creationId xmlns:a16="http://schemas.microsoft.com/office/drawing/2014/main" id="{6CAB25BD-1EDF-465E-8E8C-1799F3C01331}"/>
              </a:ext>
            </a:extLst>
          </p:cNvPr>
          <p:cNvSpPr/>
          <p:nvPr/>
        </p:nvSpPr>
        <p:spPr>
          <a:xfrm>
            <a:off x="4549460" y="2841668"/>
            <a:ext cx="434298" cy="4342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403DC9AE-5C40-4186-A501-E31CA6A90DA4}"/>
              </a:ext>
            </a:extLst>
          </p:cNvPr>
          <p:cNvSpPr/>
          <p:nvPr/>
        </p:nvSpPr>
        <p:spPr>
          <a:xfrm>
            <a:off x="3679552" y="2883879"/>
            <a:ext cx="416411" cy="31986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10">
            <a:extLst>
              <a:ext uri="{FF2B5EF4-FFF2-40B4-BE49-F238E27FC236}">
                <a16:creationId xmlns:a16="http://schemas.microsoft.com/office/drawing/2014/main" id="{87259662-3B77-4013-8400-3B0162B8EB97}"/>
              </a:ext>
            </a:extLst>
          </p:cNvPr>
          <p:cNvSpPr/>
          <p:nvPr/>
        </p:nvSpPr>
        <p:spPr>
          <a:xfrm>
            <a:off x="5386308" y="3758147"/>
            <a:ext cx="518726" cy="35135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3587FD0-5BB9-4812-A6C3-720DDA93F6E0}"/>
              </a:ext>
            </a:extLst>
          </p:cNvPr>
          <p:cNvSpPr txBox="1"/>
          <p:nvPr/>
        </p:nvSpPr>
        <p:spPr>
          <a:xfrm>
            <a:off x="675973" y="3544851"/>
            <a:ext cx="284416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 Layout</a:t>
            </a:r>
          </a:p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10" name="Group 18">
            <a:extLst>
              <a:ext uri="{FF2B5EF4-FFF2-40B4-BE49-F238E27FC236}">
                <a16:creationId xmlns:a16="http://schemas.microsoft.com/office/drawing/2014/main" id="{F79942AE-9101-4E50-B499-4DFBF4B52B41}"/>
              </a:ext>
            </a:extLst>
          </p:cNvPr>
          <p:cNvGrpSpPr/>
          <p:nvPr/>
        </p:nvGrpSpPr>
        <p:grpSpPr>
          <a:xfrm>
            <a:off x="675973" y="4745180"/>
            <a:ext cx="5008914" cy="1560369"/>
            <a:chOff x="4822352" y="1916832"/>
            <a:chExt cx="3422056" cy="1560369"/>
          </a:xfrm>
        </p:grpSpPr>
        <p:sp>
          <p:nvSpPr>
            <p:cNvPr id="11" name="Text Placeholder 10">
              <a:extLst>
                <a:ext uri="{FF2B5EF4-FFF2-40B4-BE49-F238E27FC236}">
                  <a16:creationId xmlns:a16="http://schemas.microsoft.com/office/drawing/2014/main" id="{CBAFBE1F-B9B7-4C7B-9446-B62B46558C4E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42909FD-1F29-423C-B306-2FE1C9706E5C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 </a:t>
              </a:r>
              <a:r>
                <a:rPr lang="ko-KR" altLang="en-US" sz="1200" dirty="0">
                  <a:solidFill>
                    <a:schemeClr val="tx1"/>
                  </a:solidFill>
                  <a:cs typeface="Arial" pitchFamily="34" charset="0"/>
                </a:rPr>
                <a:t>        </a:t>
              </a:r>
            </a:p>
          </p:txBody>
        </p:sp>
      </p:grpSp>
      <p:sp>
        <p:nvSpPr>
          <p:cNvPr id="13" name="직사각형 5">
            <a:extLst>
              <a:ext uri="{FF2B5EF4-FFF2-40B4-BE49-F238E27FC236}">
                <a16:creationId xmlns:a16="http://schemas.microsoft.com/office/drawing/2014/main" id="{B1C7D255-55A7-466D-A59A-AB4DF34CE5BB}"/>
              </a:ext>
            </a:extLst>
          </p:cNvPr>
          <p:cNvSpPr/>
          <p:nvPr/>
        </p:nvSpPr>
        <p:spPr>
          <a:xfrm>
            <a:off x="540204" y="271784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14" name="직사각형 6">
            <a:extLst>
              <a:ext uri="{FF2B5EF4-FFF2-40B4-BE49-F238E27FC236}">
                <a16:creationId xmlns:a16="http://schemas.microsoft.com/office/drawing/2014/main" id="{3E1AEA0A-6B00-476C-B5A1-86D9A2C7BE07}"/>
              </a:ext>
            </a:extLst>
          </p:cNvPr>
          <p:cNvSpPr/>
          <p:nvPr/>
        </p:nvSpPr>
        <p:spPr>
          <a:xfrm>
            <a:off x="1699196" y="840374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A093963D-59F2-4DB3-AC79-744295CBA9CB}"/>
              </a:ext>
            </a:extLst>
          </p:cNvPr>
          <p:cNvGrpSpPr/>
          <p:nvPr/>
        </p:nvGrpSpPr>
        <p:grpSpPr>
          <a:xfrm>
            <a:off x="-3" y="2320055"/>
            <a:ext cx="7595802" cy="3305046"/>
            <a:chOff x="-3" y="2320055"/>
            <a:chExt cx="7595802" cy="3305046"/>
          </a:xfrm>
        </p:grpSpPr>
        <p:grpSp>
          <p:nvGrpSpPr>
            <p:cNvPr id="4" name="Group 35">
              <a:extLst>
                <a:ext uri="{FF2B5EF4-FFF2-40B4-BE49-F238E27FC236}">
                  <a16:creationId xmlns:a16="http://schemas.microsoft.com/office/drawing/2014/main" id="{3CFD4A10-60B4-4887-ABA9-16167EE9C517}"/>
                </a:ext>
              </a:extLst>
            </p:cNvPr>
            <p:cNvGrpSpPr/>
            <p:nvPr/>
          </p:nvGrpSpPr>
          <p:grpSpPr>
            <a:xfrm>
              <a:off x="-3" y="2320055"/>
              <a:ext cx="7595799" cy="3152646"/>
              <a:chOff x="-2" y="2329580"/>
              <a:chExt cx="7595799" cy="3152646"/>
            </a:xfrm>
          </p:grpSpPr>
          <p:sp>
            <p:nvSpPr>
              <p:cNvPr id="10" name="Rectangle 36">
                <a:extLst>
                  <a:ext uri="{FF2B5EF4-FFF2-40B4-BE49-F238E27FC236}">
                    <a16:creationId xmlns:a16="http://schemas.microsoft.com/office/drawing/2014/main" id="{55D81188-04DB-4412-BEF2-D5A0F6E94FB5}"/>
                  </a:ext>
                </a:extLst>
              </p:cNvPr>
              <p:cNvSpPr/>
              <p:nvPr/>
            </p:nvSpPr>
            <p:spPr>
              <a:xfrm rot="5400000">
                <a:off x="2145373" y="1361867"/>
                <a:ext cx="437038" cy="472778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Block Arc 37">
                <a:extLst>
                  <a:ext uri="{FF2B5EF4-FFF2-40B4-BE49-F238E27FC236}">
                    <a16:creationId xmlns:a16="http://schemas.microsoft.com/office/drawing/2014/main" id="{36A13711-4F4A-41A4-9BC6-03694E003BF9}"/>
                  </a:ext>
                </a:extLst>
              </p:cNvPr>
              <p:cNvSpPr/>
              <p:nvPr/>
            </p:nvSpPr>
            <p:spPr>
              <a:xfrm rot="16200000">
                <a:off x="4593268" y="2479697"/>
                <a:ext cx="3002528" cy="3002530"/>
              </a:xfrm>
              <a:prstGeom prst="blockArc">
                <a:avLst>
                  <a:gd name="adj1" fmla="val 16294378"/>
                  <a:gd name="adj2" fmla="val 20340573"/>
                  <a:gd name="adj3" fmla="val 1596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D62EA78-E874-45A4-8A6A-155A46DEEA83}"/>
                  </a:ext>
                </a:extLst>
              </p:cNvPr>
              <p:cNvSpPr txBox="1"/>
              <p:nvPr/>
            </p:nvSpPr>
            <p:spPr>
              <a:xfrm rot="18332389">
                <a:off x="4817267" y="2920999"/>
                <a:ext cx="1853224" cy="147866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2348932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Text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Isosceles Triangle 39">
                <a:extLst>
                  <a:ext uri="{FF2B5EF4-FFF2-40B4-BE49-F238E27FC236}">
                    <a16:creationId xmlns:a16="http://schemas.microsoft.com/office/drawing/2014/main" id="{D6465F9E-87EF-48E3-BA46-6060EA10C321}"/>
                  </a:ext>
                </a:extLst>
              </p:cNvPr>
              <p:cNvSpPr/>
              <p:nvPr/>
            </p:nvSpPr>
            <p:spPr>
              <a:xfrm rot="4178198">
                <a:off x="5364620" y="2574029"/>
                <a:ext cx="835466" cy="346568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0">
              <a:extLst>
                <a:ext uri="{FF2B5EF4-FFF2-40B4-BE49-F238E27FC236}">
                  <a16:creationId xmlns:a16="http://schemas.microsoft.com/office/drawing/2014/main" id="{EC49325D-87E5-4CE2-9F71-B93DA79DC5C5}"/>
                </a:ext>
              </a:extLst>
            </p:cNvPr>
            <p:cNvGrpSpPr/>
            <p:nvPr/>
          </p:nvGrpSpPr>
          <p:grpSpPr>
            <a:xfrm flipV="1">
              <a:off x="0" y="2472455"/>
              <a:ext cx="7595799" cy="3152646"/>
              <a:chOff x="-2" y="2329580"/>
              <a:chExt cx="7595799" cy="3152646"/>
            </a:xfrm>
          </p:grpSpPr>
          <p:sp>
            <p:nvSpPr>
              <p:cNvPr id="6" name="Rectangle 41">
                <a:extLst>
                  <a:ext uri="{FF2B5EF4-FFF2-40B4-BE49-F238E27FC236}">
                    <a16:creationId xmlns:a16="http://schemas.microsoft.com/office/drawing/2014/main" id="{2D49628D-C4B5-42C0-B41A-7F7951CF520F}"/>
                  </a:ext>
                </a:extLst>
              </p:cNvPr>
              <p:cNvSpPr/>
              <p:nvPr/>
            </p:nvSpPr>
            <p:spPr>
              <a:xfrm rot="5400000">
                <a:off x="2145373" y="1361867"/>
                <a:ext cx="437038" cy="472778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" name="Block Arc 42">
                <a:extLst>
                  <a:ext uri="{FF2B5EF4-FFF2-40B4-BE49-F238E27FC236}">
                    <a16:creationId xmlns:a16="http://schemas.microsoft.com/office/drawing/2014/main" id="{77542732-57A7-48FC-8367-85B79BD1C34C}"/>
                  </a:ext>
                </a:extLst>
              </p:cNvPr>
              <p:cNvSpPr/>
              <p:nvPr/>
            </p:nvSpPr>
            <p:spPr>
              <a:xfrm rot="16200000">
                <a:off x="4593268" y="2479697"/>
                <a:ext cx="3002528" cy="3002530"/>
              </a:xfrm>
              <a:prstGeom prst="blockArc">
                <a:avLst>
                  <a:gd name="adj1" fmla="val 16294378"/>
                  <a:gd name="adj2" fmla="val 20340573"/>
                  <a:gd name="adj3" fmla="val 1596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0BF24D-FE53-404F-B56A-219D10581288}"/>
                  </a:ext>
                </a:extLst>
              </p:cNvPr>
              <p:cNvSpPr txBox="1"/>
              <p:nvPr/>
            </p:nvSpPr>
            <p:spPr>
              <a:xfrm rot="7776186" flipV="1">
                <a:off x="4797156" y="2943055"/>
                <a:ext cx="1853224" cy="147866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2348932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Text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Isosceles Triangle 44">
                <a:extLst>
                  <a:ext uri="{FF2B5EF4-FFF2-40B4-BE49-F238E27FC236}">
                    <a16:creationId xmlns:a16="http://schemas.microsoft.com/office/drawing/2014/main" id="{4582D55B-0103-422B-B9F5-AE3FF9983699}"/>
                  </a:ext>
                </a:extLst>
              </p:cNvPr>
              <p:cNvSpPr/>
              <p:nvPr/>
            </p:nvSpPr>
            <p:spPr>
              <a:xfrm rot="4178198">
                <a:off x="5364620" y="2574029"/>
                <a:ext cx="835466" cy="346568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45">
            <a:extLst>
              <a:ext uri="{FF2B5EF4-FFF2-40B4-BE49-F238E27FC236}">
                <a16:creationId xmlns:a16="http://schemas.microsoft.com/office/drawing/2014/main" id="{BA4F0443-CAA5-4638-95C7-1DCDAB2FB417}"/>
              </a:ext>
            </a:extLst>
          </p:cNvPr>
          <p:cNvGrpSpPr/>
          <p:nvPr/>
        </p:nvGrpSpPr>
        <p:grpSpPr>
          <a:xfrm flipH="1">
            <a:off x="4596198" y="2320055"/>
            <a:ext cx="7595802" cy="3305046"/>
            <a:chOff x="-3" y="2320055"/>
            <a:chExt cx="7595802" cy="3305046"/>
          </a:xfrm>
        </p:grpSpPr>
        <p:grpSp>
          <p:nvGrpSpPr>
            <p:cNvPr id="15" name="Group 46">
              <a:extLst>
                <a:ext uri="{FF2B5EF4-FFF2-40B4-BE49-F238E27FC236}">
                  <a16:creationId xmlns:a16="http://schemas.microsoft.com/office/drawing/2014/main" id="{8771E046-63E9-40AD-A232-91514E1763D5}"/>
                </a:ext>
              </a:extLst>
            </p:cNvPr>
            <p:cNvGrpSpPr/>
            <p:nvPr/>
          </p:nvGrpSpPr>
          <p:grpSpPr>
            <a:xfrm>
              <a:off x="-3" y="2320055"/>
              <a:ext cx="7595799" cy="3152646"/>
              <a:chOff x="-2" y="2329580"/>
              <a:chExt cx="7595799" cy="3152646"/>
            </a:xfrm>
          </p:grpSpPr>
          <p:sp>
            <p:nvSpPr>
              <p:cNvPr id="21" name="Rectangle 52">
                <a:extLst>
                  <a:ext uri="{FF2B5EF4-FFF2-40B4-BE49-F238E27FC236}">
                    <a16:creationId xmlns:a16="http://schemas.microsoft.com/office/drawing/2014/main" id="{B80FAE49-76AB-4854-9DF0-73C74EB4BE9B}"/>
                  </a:ext>
                </a:extLst>
              </p:cNvPr>
              <p:cNvSpPr/>
              <p:nvPr/>
            </p:nvSpPr>
            <p:spPr>
              <a:xfrm rot="5400000">
                <a:off x="2145373" y="1361867"/>
                <a:ext cx="437038" cy="47277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Block Arc 53">
                <a:extLst>
                  <a:ext uri="{FF2B5EF4-FFF2-40B4-BE49-F238E27FC236}">
                    <a16:creationId xmlns:a16="http://schemas.microsoft.com/office/drawing/2014/main" id="{43867CC4-AB24-4797-839C-8D9467965DE0}"/>
                  </a:ext>
                </a:extLst>
              </p:cNvPr>
              <p:cNvSpPr/>
              <p:nvPr/>
            </p:nvSpPr>
            <p:spPr>
              <a:xfrm rot="16200000">
                <a:off x="4593268" y="2479697"/>
                <a:ext cx="3002528" cy="3002530"/>
              </a:xfrm>
              <a:prstGeom prst="blockArc">
                <a:avLst>
                  <a:gd name="adj1" fmla="val 16294378"/>
                  <a:gd name="adj2" fmla="val 20340573"/>
                  <a:gd name="adj3" fmla="val 1596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37EBCC-0683-4C5D-9628-07A7ED9A9DC4}"/>
                  </a:ext>
                </a:extLst>
              </p:cNvPr>
              <p:cNvSpPr txBox="1"/>
              <p:nvPr/>
            </p:nvSpPr>
            <p:spPr>
              <a:xfrm rot="18102966" flipH="1">
                <a:off x="4817267" y="2920999"/>
                <a:ext cx="1853224" cy="147866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2348932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Text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Isosceles Triangle 55">
                <a:extLst>
                  <a:ext uri="{FF2B5EF4-FFF2-40B4-BE49-F238E27FC236}">
                    <a16:creationId xmlns:a16="http://schemas.microsoft.com/office/drawing/2014/main" id="{92F1AB55-E31A-46BB-9E92-2E8D5D049187}"/>
                  </a:ext>
                </a:extLst>
              </p:cNvPr>
              <p:cNvSpPr/>
              <p:nvPr/>
            </p:nvSpPr>
            <p:spPr>
              <a:xfrm rot="4178198">
                <a:off x="5364620" y="2574029"/>
                <a:ext cx="835466" cy="346568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47">
              <a:extLst>
                <a:ext uri="{FF2B5EF4-FFF2-40B4-BE49-F238E27FC236}">
                  <a16:creationId xmlns:a16="http://schemas.microsoft.com/office/drawing/2014/main" id="{1A7CC340-10FC-40EC-916B-09D768E66237}"/>
                </a:ext>
              </a:extLst>
            </p:cNvPr>
            <p:cNvGrpSpPr/>
            <p:nvPr/>
          </p:nvGrpSpPr>
          <p:grpSpPr>
            <a:xfrm flipV="1">
              <a:off x="0" y="2472455"/>
              <a:ext cx="7595799" cy="3152646"/>
              <a:chOff x="-2" y="2329580"/>
              <a:chExt cx="7595799" cy="3152646"/>
            </a:xfrm>
          </p:grpSpPr>
          <p:sp>
            <p:nvSpPr>
              <p:cNvPr id="17" name="Rectangle 48">
                <a:extLst>
                  <a:ext uri="{FF2B5EF4-FFF2-40B4-BE49-F238E27FC236}">
                    <a16:creationId xmlns:a16="http://schemas.microsoft.com/office/drawing/2014/main" id="{5FE193B4-F9F4-4402-BEDF-9DE52D1C7784}"/>
                  </a:ext>
                </a:extLst>
              </p:cNvPr>
              <p:cNvSpPr/>
              <p:nvPr/>
            </p:nvSpPr>
            <p:spPr>
              <a:xfrm rot="5400000">
                <a:off x="2145373" y="1361867"/>
                <a:ext cx="437038" cy="47277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8" name="Block Arc 49">
                <a:extLst>
                  <a:ext uri="{FF2B5EF4-FFF2-40B4-BE49-F238E27FC236}">
                    <a16:creationId xmlns:a16="http://schemas.microsoft.com/office/drawing/2014/main" id="{F0C0650C-7765-4089-951C-E5A79E7D6063}"/>
                  </a:ext>
                </a:extLst>
              </p:cNvPr>
              <p:cNvSpPr/>
              <p:nvPr/>
            </p:nvSpPr>
            <p:spPr>
              <a:xfrm rot="16200000">
                <a:off x="4593268" y="2479697"/>
                <a:ext cx="3002528" cy="3002530"/>
              </a:xfrm>
              <a:prstGeom prst="blockArc">
                <a:avLst>
                  <a:gd name="adj1" fmla="val 16294378"/>
                  <a:gd name="adj2" fmla="val 20340573"/>
                  <a:gd name="adj3" fmla="val 1596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86FAAB6-9E62-4D6E-AA9C-3389720F86CF}"/>
                  </a:ext>
                </a:extLst>
              </p:cNvPr>
              <p:cNvSpPr txBox="1"/>
              <p:nvPr/>
            </p:nvSpPr>
            <p:spPr>
              <a:xfrm rot="7674793" flipH="1" flipV="1">
                <a:off x="4797156" y="2943055"/>
                <a:ext cx="1853224" cy="147866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2348932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Text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Isosceles Triangle 51">
                <a:extLst>
                  <a:ext uri="{FF2B5EF4-FFF2-40B4-BE49-F238E27FC236}">
                    <a16:creationId xmlns:a16="http://schemas.microsoft.com/office/drawing/2014/main" id="{E339AA05-C4B0-4F21-B46D-C17DAEB5F070}"/>
                  </a:ext>
                </a:extLst>
              </p:cNvPr>
              <p:cNvSpPr/>
              <p:nvPr/>
            </p:nvSpPr>
            <p:spPr>
              <a:xfrm rot="4178198">
                <a:off x="5364620" y="2574029"/>
                <a:ext cx="835466" cy="346568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C6131666-6880-448E-9307-68674D8B35FB}"/>
              </a:ext>
            </a:extLst>
          </p:cNvPr>
          <p:cNvGrpSpPr/>
          <p:nvPr/>
        </p:nvGrpSpPr>
        <p:grpSpPr>
          <a:xfrm>
            <a:off x="653726" y="1945657"/>
            <a:ext cx="4075528" cy="923332"/>
            <a:chOff x="6210993" y="1433695"/>
            <a:chExt cx="2245430" cy="65687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F717D8-FC6F-4885-AFE9-975A8BDE1E1E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097DF87-6409-42C6-B38C-221E3C9753A3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1">
            <a:extLst>
              <a:ext uri="{FF2B5EF4-FFF2-40B4-BE49-F238E27FC236}">
                <a16:creationId xmlns:a16="http://schemas.microsoft.com/office/drawing/2014/main" id="{6B26C1E7-89C6-4E97-9DF4-0AF920CC8711}"/>
              </a:ext>
            </a:extLst>
          </p:cNvPr>
          <p:cNvGrpSpPr/>
          <p:nvPr/>
        </p:nvGrpSpPr>
        <p:grpSpPr>
          <a:xfrm>
            <a:off x="754603" y="5057338"/>
            <a:ext cx="4075528" cy="923332"/>
            <a:chOff x="6210993" y="1433695"/>
            <a:chExt cx="2245430" cy="65687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C0699F-6E74-4405-A872-CC16D2BDC322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A2DEC87-501D-4828-B151-6BA6637636C6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24">
            <a:extLst>
              <a:ext uri="{FF2B5EF4-FFF2-40B4-BE49-F238E27FC236}">
                <a16:creationId xmlns:a16="http://schemas.microsoft.com/office/drawing/2014/main" id="{1003A999-95E4-4D8F-B464-F063C3D7569E}"/>
              </a:ext>
            </a:extLst>
          </p:cNvPr>
          <p:cNvGrpSpPr/>
          <p:nvPr/>
        </p:nvGrpSpPr>
        <p:grpSpPr>
          <a:xfrm>
            <a:off x="7361869" y="1945657"/>
            <a:ext cx="4075528" cy="923332"/>
            <a:chOff x="6210993" y="1433695"/>
            <a:chExt cx="2245430" cy="65687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70EC6D-68F2-4F3A-851B-3F2DD8556C98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FD5B28-4ECE-40C3-AAF7-CF9542C9754F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27">
            <a:extLst>
              <a:ext uri="{FF2B5EF4-FFF2-40B4-BE49-F238E27FC236}">
                <a16:creationId xmlns:a16="http://schemas.microsoft.com/office/drawing/2014/main" id="{7B613584-8C6C-4278-85F3-8419C0F084A1}"/>
              </a:ext>
            </a:extLst>
          </p:cNvPr>
          <p:cNvGrpSpPr/>
          <p:nvPr/>
        </p:nvGrpSpPr>
        <p:grpSpPr>
          <a:xfrm>
            <a:off x="7462746" y="5057338"/>
            <a:ext cx="4075528" cy="923332"/>
            <a:chOff x="6210993" y="1433695"/>
            <a:chExt cx="2245430" cy="65687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0798B6A-34DC-4BFC-83B3-9FC455B10416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CE64203-81D7-4BCB-A96E-FC85F9CC9697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E4F6C1E8-AC2D-4C87-9BCB-E39E204DE640}"/>
              </a:ext>
            </a:extLst>
          </p:cNvPr>
          <p:cNvGrpSpPr/>
          <p:nvPr/>
        </p:nvGrpSpPr>
        <p:grpSpPr>
          <a:xfrm>
            <a:off x="5530755" y="3237696"/>
            <a:ext cx="1123335" cy="1229484"/>
            <a:chOff x="10405931" y="2409818"/>
            <a:chExt cx="1542929" cy="1688726"/>
          </a:xfrm>
          <a:solidFill>
            <a:schemeClr val="accent3"/>
          </a:solidFill>
        </p:grpSpPr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205B96DC-3795-4D81-8B19-A45E2D9F63C7}"/>
                </a:ext>
              </a:extLst>
            </p:cNvPr>
            <p:cNvSpPr/>
            <p:nvPr/>
          </p:nvSpPr>
          <p:spPr>
            <a:xfrm>
              <a:off x="10827594" y="2409818"/>
              <a:ext cx="680081" cy="1058215"/>
            </a:xfrm>
            <a:custGeom>
              <a:avLst/>
              <a:gdLst>
                <a:gd name="connsiteX0" fmla="*/ 1262220 w 1888296"/>
                <a:gd name="connsiteY0" fmla="*/ 2694604 h 2938211"/>
                <a:gd name="connsiteX1" fmla="*/ 974805 w 1888296"/>
                <a:gd name="connsiteY1" fmla="*/ 2931530 h 2938211"/>
                <a:gd name="connsiteX2" fmla="*/ 935973 w 1888296"/>
                <a:gd name="connsiteY2" fmla="*/ 2934709 h 2938211"/>
                <a:gd name="connsiteX3" fmla="*/ 640004 w 1888296"/>
                <a:gd name="connsiteY3" fmla="*/ 2694377 h 2938211"/>
                <a:gd name="connsiteX4" fmla="*/ 750141 w 1888296"/>
                <a:gd name="connsiteY4" fmla="*/ 2397121 h 2938211"/>
                <a:gd name="connsiteX5" fmla="*/ 751806 w 1888296"/>
                <a:gd name="connsiteY5" fmla="*/ 1049971 h 2938211"/>
                <a:gd name="connsiteX6" fmla="*/ 748779 w 1888296"/>
                <a:gd name="connsiteY6" fmla="*/ 1032712 h 2938211"/>
                <a:gd name="connsiteX7" fmla="*/ 263950 w 1888296"/>
                <a:gd name="connsiteY7" fmla="*/ 1134144 h 2938211"/>
                <a:gd name="connsiteX8" fmla="*/ 0 w 1888296"/>
                <a:gd name="connsiteY8" fmla="*/ 841354 h 2938211"/>
                <a:gd name="connsiteX9" fmla="*/ 268264 w 1888296"/>
                <a:gd name="connsiteY9" fmla="*/ 548110 h 2938211"/>
                <a:gd name="connsiteX10" fmla="*/ 499741 w 1888296"/>
                <a:gd name="connsiteY10" fmla="*/ 639096 h 2938211"/>
                <a:gd name="connsiteX11" fmla="*/ 752715 w 1888296"/>
                <a:gd name="connsiteY11" fmla="*/ 640307 h 2938211"/>
                <a:gd name="connsiteX12" fmla="*/ 640004 w 1888296"/>
                <a:gd name="connsiteY12" fmla="*/ 254109 h 2938211"/>
                <a:gd name="connsiteX13" fmla="*/ 953459 w 1888296"/>
                <a:gd name="connsiteY13" fmla="*/ 0 h 2938211"/>
                <a:gd name="connsiteX14" fmla="*/ 1260177 w 1888296"/>
                <a:gd name="connsiteY14" fmla="*/ 253352 h 2938211"/>
                <a:gd name="connsiteX15" fmla="*/ 1159502 w 1888296"/>
                <a:gd name="connsiteY15" fmla="*/ 649769 h 2938211"/>
                <a:gd name="connsiteX16" fmla="*/ 1622606 w 1888296"/>
                <a:gd name="connsiteY16" fmla="*/ 544325 h 2938211"/>
                <a:gd name="connsiteX17" fmla="*/ 1888297 w 1888296"/>
                <a:gd name="connsiteY17" fmla="*/ 837569 h 2938211"/>
                <a:gd name="connsiteX18" fmla="*/ 1620562 w 1888296"/>
                <a:gd name="connsiteY18" fmla="*/ 1132857 h 2938211"/>
                <a:gd name="connsiteX19" fmla="*/ 1156852 w 1888296"/>
                <a:gd name="connsiteY19" fmla="*/ 1033772 h 2938211"/>
                <a:gd name="connsiteX20" fmla="*/ 1156852 w 1888296"/>
                <a:gd name="connsiteY20" fmla="*/ 1072603 h 2938211"/>
                <a:gd name="connsiteX21" fmla="*/ 1154733 w 1888296"/>
                <a:gd name="connsiteY21" fmla="*/ 2241945 h 2938211"/>
                <a:gd name="connsiteX22" fmla="*/ 1163438 w 1888296"/>
                <a:gd name="connsiteY22" fmla="*/ 2457375 h 2938211"/>
                <a:gd name="connsiteX23" fmla="*/ 1262220 w 1888296"/>
                <a:gd name="connsiteY23" fmla="*/ 2694604 h 293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88296" h="2938211">
                  <a:moveTo>
                    <a:pt x="1262220" y="2694604"/>
                  </a:moveTo>
                  <a:cubicBezTo>
                    <a:pt x="1163741" y="2776279"/>
                    <a:pt x="1069954" y="2854775"/>
                    <a:pt x="974805" y="2931530"/>
                  </a:cubicBezTo>
                  <a:cubicBezTo>
                    <a:pt x="966176" y="2938494"/>
                    <a:pt x="943618" y="2940765"/>
                    <a:pt x="935973" y="2934709"/>
                  </a:cubicBezTo>
                  <a:cubicBezTo>
                    <a:pt x="837418" y="2856516"/>
                    <a:pt x="740376" y="2776355"/>
                    <a:pt x="640004" y="2694377"/>
                  </a:cubicBezTo>
                  <a:cubicBezTo>
                    <a:pt x="746962" y="2619892"/>
                    <a:pt x="749384" y="2506047"/>
                    <a:pt x="750141" y="2397121"/>
                  </a:cubicBezTo>
                  <a:cubicBezTo>
                    <a:pt x="753245" y="1948096"/>
                    <a:pt x="751731" y="1498995"/>
                    <a:pt x="751806" y="1049971"/>
                  </a:cubicBezTo>
                  <a:cubicBezTo>
                    <a:pt x="751806" y="1046337"/>
                    <a:pt x="750595" y="1042779"/>
                    <a:pt x="748779" y="1032712"/>
                  </a:cubicBezTo>
                  <a:cubicBezTo>
                    <a:pt x="583233" y="1043158"/>
                    <a:pt x="407771" y="998800"/>
                    <a:pt x="263950" y="1134144"/>
                  </a:cubicBezTo>
                  <a:cubicBezTo>
                    <a:pt x="177354" y="1038086"/>
                    <a:pt x="89850" y="941045"/>
                    <a:pt x="0" y="841354"/>
                  </a:cubicBezTo>
                  <a:cubicBezTo>
                    <a:pt x="89775" y="743177"/>
                    <a:pt x="177960" y="646741"/>
                    <a:pt x="268264" y="548110"/>
                  </a:cubicBezTo>
                  <a:cubicBezTo>
                    <a:pt x="333741" y="611089"/>
                    <a:pt x="415113" y="633343"/>
                    <a:pt x="499741" y="639096"/>
                  </a:cubicBezTo>
                  <a:cubicBezTo>
                    <a:pt x="582097" y="644697"/>
                    <a:pt x="665135" y="640307"/>
                    <a:pt x="752715" y="640307"/>
                  </a:cubicBezTo>
                  <a:cubicBezTo>
                    <a:pt x="747416" y="505948"/>
                    <a:pt x="771184" y="361445"/>
                    <a:pt x="640004" y="254109"/>
                  </a:cubicBezTo>
                  <a:cubicBezTo>
                    <a:pt x="744237" y="169482"/>
                    <a:pt x="847637" y="85763"/>
                    <a:pt x="953459" y="0"/>
                  </a:cubicBezTo>
                  <a:cubicBezTo>
                    <a:pt x="1055496" y="84249"/>
                    <a:pt x="1157080" y="168195"/>
                    <a:pt x="1260177" y="253352"/>
                  </a:cubicBezTo>
                  <a:cubicBezTo>
                    <a:pt x="1155263" y="366668"/>
                    <a:pt x="1157534" y="504812"/>
                    <a:pt x="1159502" y="649769"/>
                  </a:cubicBezTo>
                  <a:cubicBezTo>
                    <a:pt x="1321641" y="638490"/>
                    <a:pt x="1488625" y="675581"/>
                    <a:pt x="1622606" y="544325"/>
                  </a:cubicBezTo>
                  <a:cubicBezTo>
                    <a:pt x="1709353" y="640080"/>
                    <a:pt x="1798068" y="737878"/>
                    <a:pt x="1888297" y="837569"/>
                  </a:cubicBezTo>
                  <a:cubicBezTo>
                    <a:pt x="1799279" y="935746"/>
                    <a:pt x="1710640" y="1033469"/>
                    <a:pt x="1620562" y="1132857"/>
                  </a:cubicBezTo>
                  <a:cubicBezTo>
                    <a:pt x="1484083" y="1019768"/>
                    <a:pt x="1322020" y="1033999"/>
                    <a:pt x="1156852" y="1033772"/>
                  </a:cubicBezTo>
                  <a:cubicBezTo>
                    <a:pt x="1156852" y="1048381"/>
                    <a:pt x="1156852" y="1060492"/>
                    <a:pt x="1156852" y="1072603"/>
                  </a:cubicBezTo>
                  <a:cubicBezTo>
                    <a:pt x="1156020" y="1462359"/>
                    <a:pt x="1154733" y="1852114"/>
                    <a:pt x="1154733" y="2241945"/>
                  </a:cubicBezTo>
                  <a:cubicBezTo>
                    <a:pt x="1154733" y="2313780"/>
                    <a:pt x="1157912" y="2385767"/>
                    <a:pt x="1163438" y="2457375"/>
                  </a:cubicBezTo>
                  <a:cubicBezTo>
                    <a:pt x="1170175" y="2545635"/>
                    <a:pt x="1195306" y="2628067"/>
                    <a:pt x="1262220" y="2694604"/>
                  </a:cubicBezTo>
                  <a:close/>
                </a:path>
              </a:pathLst>
            </a:custGeom>
            <a:grpFill/>
            <a:ln w="7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0EFF8B72-6832-42EA-9EE3-1EC993A197EC}"/>
                </a:ext>
              </a:extLst>
            </p:cNvPr>
            <p:cNvSpPr/>
            <p:nvPr/>
          </p:nvSpPr>
          <p:spPr>
            <a:xfrm>
              <a:off x="10405931" y="3474268"/>
              <a:ext cx="1542929" cy="624276"/>
            </a:xfrm>
            <a:custGeom>
              <a:avLst/>
              <a:gdLst>
                <a:gd name="connsiteX0" fmla="*/ 178111 w 4284055"/>
                <a:gd name="connsiteY0" fmla="*/ 1305972 h 1733348"/>
                <a:gd name="connsiteX1" fmla="*/ 4056363 w 4284055"/>
                <a:gd name="connsiteY1" fmla="*/ 1305972 h 1733348"/>
                <a:gd name="connsiteX2" fmla="*/ 4056363 w 4284055"/>
                <a:gd name="connsiteY2" fmla="*/ 1733348 h 1733348"/>
                <a:gd name="connsiteX3" fmla="*/ 178111 w 4284055"/>
                <a:gd name="connsiteY3" fmla="*/ 1733348 h 1733348"/>
                <a:gd name="connsiteX4" fmla="*/ 178111 w 4284055"/>
                <a:gd name="connsiteY4" fmla="*/ 1305972 h 1733348"/>
                <a:gd name="connsiteX5" fmla="*/ 435854 w 4284055"/>
                <a:gd name="connsiteY5" fmla="*/ 859067 h 1733348"/>
                <a:gd name="connsiteX6" fmla="*/ 3797637 w 4284055"/>
                <a:gd name="connsiteY6" fmla="*/ 859067 h 1733348"/>
                <a:gd name="connsiteX7" fmla="*/ 3797637 w 4284055"/>
                <a:gd name="connsiteY7" fmla="*/ 1213019 h 1733348"/>
                <a:gd name="connsiteX8" fmla="*/ 435854 w 4284055"/>
                <a:gd name="connsiteY8" fmla="*/ 1213019 h 1733348"/>
                <a:gd name="connsiteX9" fmla="*/ 435854 w 4284055"/>
                <a:gd name="connsiteY9" fmla="*/ 859067 h 1733348"/>
                <a:gd name="connsiteX10" fmla="*/ 697003 w 4284055"/>
                <a:gd name="connsiteY10" fmla="*/ 471052 h 1733348"/>
                <a:gd name="connsiteX11" fmla="*/ 3535655 w 4284055"/>
                <a:gd name="connsiteY11" fmla="*/ 471052 h 1733348"/>
                <a:gd name="connsiteX12" fmla="*/ 3535655 w 4284055"/>
                <a:gd name="connsiteY12" fmla="*/ 751049 h 1733348"/>
                <a:gd name="connsiteX13" fmla="*/ 697003 w 4284055"/>
                <a:gd name="connsiteY13" fmla="*/ 751049 h 1733348"/>
                <a:gd name="connsiteX14" fmla="*/ 697003 w 4284055"/>
                <a:gd name="connsiteY14" fmla="*/ 471052 h 1733348"/>
                <a:gd name="connsiteX15" fmla="*/ 956033 w 4284055"/>
                <a:gd name="connsiteY15" fmla="*/ 199684 h 1733348"/>
                <a:gd name="connsiteX16" fmla="*/ 3277004 w 4284055"/>
                <a:gd name="connsiteY16" fmla="*/ 199684 h 1733348"/>
                <a:gd name="connsiteX17" fmla="*/ 3277004 w 4284055"/>
                <a:gd name="connsiteY17" fmla="*/ 406560 h 1733348"/>
                <a:gd name="connsiteX18" fmla="*/ 956033 w 4284055"/>
                <a:gd name="connsiteY18" fmla="*/ 406560 h 1733348"/>
                <a:gd name="connsiteX19" fmla="*/ 956033 w 4284055"/>
                <a:gd name="connsiteY19" fmla="*/ 199684 h 1733348"/>
                <a:gd name="connsiteX20" fmla="*/ 3531416 w 4284055"/>
                <a:gd name="connsiteY20" fmla="*/ 1060 h 1733348"/>
                <a:gd name="connsiteX21" fmla="*/ 4284055 w 4284055"/>
                <a:gd name="connsiteY21" fmla="*/ 1119913 h 1733348"/>
                <a:gd name="connsiteX22" fmla="*/ 3531416 w 4284055"/>
                <a:gd name="connsiteY22" fmla="*/ 1060 h 1733348"/>
                <a:gd name="connsiteX23" fmla="*/ 753396 w 4284055"/>
                <a:gd name="connsiteY23" fmla="*/ 0 h 1733348"/>
                <a:gd name="connsiteX24" fmla="*/ 0 w 4284055"/>
                <a:gd name="connsiteY24" fmla="*/ 1118475 h 1733348"/>
                <a:gd name="connsiteX25" fmla="*/ 753396 w 4284055"/>
                <a:gd name="connsiteY25" fmla="*/ 0 h 173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84055" h="1733348">
                  <a:moveTo>
                    <a:pt x="178111" y="1305972"/>
                  </a:moveTo>
                  <a:cubicBezTo>
                    <a:pt x="1469247" y="1305972"/>
                    <a:pt x="2761291" y="1305972"/>
                    <a:pt x="4056363" y="1305972"/>
                  </a:cubicBezTo>
                  <a:cubicBezTo>
                    <a:pt x="4056363" y="1449793"/>
                    <a:pt x="4056363" y="1590587"/>
                    <a:pt x="4056363" y="1733348"/>
                  </a:cubicBezTo>
                  <a:cubicBezTo>
                    <a:pt x="2763486" y="1733348"/>
                    <a:pt x="1472275" y="1733348"/>
                    <a:pt x="178111" y="1733348"/>
                  </a:cubicBezTo>
                  <a:cubicBezTo>
                    <a:pt x="178111" y="1592252"/>
                    <a:pt x="178111" y="1450475"/>
                    <a:pt x="178111" y="1305972"/>
                  </a:cubicBezTo>
                  <a:close/>
                  <a:moveTo>
                    <a:pt x="435854" y="859067"/>
                  </a:moveTo>
                  <a:cubicBezTo>
                    <a:pt x="1557130" y="859067"/>
                    <a:pt x="2676437" y="859067"/>
                    <a:pt x="3797637" y="859067"/>
                  </a:cubicBezTo>
                  <a:cubicBezTo>
                    <a:pt x="3797637" y="977682"/>
                    <a:pt x="3797637" y="1094328"/>
                    <a:pt x="3797637" y="1213019"/>
                  </a:cubicBezTo>
                  <a:cubicBezTo>
                    <a:pt x="2676361" y="1213019"/>
                    <a:pt x="1557054" y="1213019"/>
                    <a:pt x="435854" y="1213019"/>
                  </a:cubicBezTo>
                  <a:cubicBezTo>
                    <a:pt x="435854" y="1094253"/>
                    <a:pt x="435854" y="977606"/>
                    <a:pt x="435854" y="859067"/>
                  </a:cubicBezTo>
                  <a:close/>
                  <a:moveTo>
                    <a:pt x="697003" y="471052"/>
                  </a:moveTo>
                  <a:cubicBezTo>
                    <a:pt x="1643574" y="471052"/>
                    <a:pt x="2588025" y="471052"/>
                    <a:pt x="3535655" y="471052"/>
                  </a:cubicBezTo>
                  <a:cubicBezTo>
                    <a:pt x="3535655" y="564006"/>
                    <a:pt x="3535655" y="656279"/>
                    <a:pt x="3535655" y="751049"/>
                  </a:cubicBezTo>
                  <a:cubicBezTo>
                    <a:pt x="2589917" y="751049"/>
                    <a:pt x="1644633" y="751049"/>
                    <a:pt x="697003" y="751049"/>
                  </a:cubicBezTo>
                  <a:cubicBezTo>
                    <a:pt x="697003" y="658171"/>
                    <a:pt x="697003" y="566580"/>
                    <a:pt x="697003" y="471052"/>
                  </a:cubicBezTo>
                  <a:close/>
                  <a:moveTo>
                    <a:pt x="956033" y="199684"/>
                  </a:moveTo>
                  <a:cubicBezTo>
                    <a:pt x="1729413" y="199684"/>
                    <a:pt x="2501657" y="199684"/>
                    <a:pt x="3277004" y="199684"/>
                  </a:cubicBezTo>
                  <a:cubicBezTo>
                    <a:pt x="3277004" y="269929"/>
                    <a:pt x="3277004" y="337450"/>
                    <a:pt x="3277004" y="406560"/>
                  </a:cubicBezTo>
                  <a:cubicBezTo>
                    <a:pt x="2502565" y="406560"/>
                    <a:pt x="1730321" y="406560"/>
                    <a:pt x="956033" y="406560"/>
                  </a:cubicBezTo>
                  <a:cubicBezTo>
                    <a:pt x="956033" y="336996"/>
                    <a:pt x="956033" y="269551"/>
                    <a:pt x="956033" y="199684"/>
                  </a:cubicBezTo>
                  <a:close/>
                  <a:moveTo>
                    <a:pt x="3531416" y="1060"/>
                  </a:moveTo>
                  <a:cubicBezTo>
                    <a:pt x="3845476" y="331470"/>
                    <a:pt x="4096104" y="704649"/>
                    <a:pt x="4284055" y="1119913"/>
                  </a:cubicBezTo>
                  <a:cubicBezTo>
                    <a:pt x="3970071" y="789427"/>
                    <a:pt x="3719367" y="416325"/>
                    <a:pt x="3531416" y="1060"/>
                  </a:cubicBezTo>
                  <a:close/>
                  <a:moveTo>
                    <a:pt x="753396" y="0"/>
                  </a:moveTo>
                  <a:cubicBezTo>
                    <a:pt x="644243" y="300662"/>
                    <a:pt x="182880" y="986159"/>
                    <a:pt x="0" y="1118475"/>
                  </a:cubicBezTo>
                  <a:cubicBezTo>
                    <a:pt x="190147" y="704497"/>
                    <a:pt x="441455" y="331546"/>
                    <a:pt x="753396" y="0"/>
                  </a:cubicBezTo>
                  <a:close/>
                </a:path>
              </a:pathLst>
            </a:custGeom>
            <a:grpFill/>
            <a:ln w="7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148905B8-2D91-4F16-B10C-D6810FF1A42D}"/>
              </a:ext>
            </a:extLst>
          </p:cNvPr>
          <p:cNvGrpSpPr/>
          <p:nvPr/>
        </p:nvGrpSpPr>
        <p:grpSpPr>
          <a:xfrm>
            <a:off x="9525" y="2186425"/>
            <a:ext cx="12182473" cy="4073176"/>
            <a:chOff x="9525" y="1784007"/>
            <a:chExt cx="13386067" cy="4475594"/>
          </a:xfrm>
          <a:solidFill>
            <a:schemeClr val="accent5"/>
          </a:solidFill>
        </p:grpSpPr>
        <p:sp>
          <p:nvSpPr>
            <p:cNvPr id="4" name="L 도형 3">
              <a:extLst>
                <a:ext uri="{FF2B5EF4-FFF2-40B4-BE49-F238E27FC236}">
                  <a16:creationId xmlns:a16="http://schemas.microsoft.com/office/drawing/2014/main" id="{4B3BC438-D4AE-4909-88E9-04BEF4F8CA30}"/>
                </a:ext>
              </a:extLst>
            </p:cNvPr>
            <p:cNvSpPr/>
            <p:nvPr/>
          </p:nvSpPr>
          <p:spPr>
            <a:xfrm rot="5400000">
              <a:off x="8389536" y="2129330"/>
              <a:ext cx="858923" cy="1886123"/>
            </a:xfrm>
            <a:prstGeom prst="corner">
              <a:avLst>
                <a:gd name="adj1" fmla="val 22091"/>
                <a:gd name="adj2" fmla="val 20975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  <p:sp>
          <p:nvSpPr>
            <p:cNvPr id="5" name="L 도형 4">
              <a:extLst>
                <a:ext uri="{FF2B5EF4-FFF2-40B4-BE49-F238E27FC236}">
                  <a16:creationId xmlns:a16="http://schemas.microsoft.com/office/drawing/2014/main" id="{5D6C6787-2B24-4CA0-8447-F2AF337552B5}"/>
                </a:ext>
              </a:extLst>
            </p:cNvPr>
            <p:cNvSpPr/>
            <p:nvPr/>
          </p:nvSpPr>
          <p:spPr>
            <a:xfrm rot="5400000">
              <a:off x="11054560" y="301898"/>
              <a:ext cx="858924" cy="3823141"/>
            </a:xfrm>
            <a:prstGeom prst="corner">
              <a:avLst>
                <a:gd name="adj1" fmla="val 22091"/>
                <a:gd name="adj2" fmla="val 20975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  <p:sp>
          <p:nvSpPr>
            <p:cNvPr id="6" name="L 도형 5">
              <a:extLst>
                <a:ext uri="{FF2B5EF4-FFF2-40B4-BE49-F238E27FC236}">
                  <a16:creationId xmlns:a16="http://schemas.microsoft.com/office/drawing/2014/main" id="{4328BDD5-886F-45F7-9E38-8429E516F0AF}"/>
                </a:ext>
              </a:extLst>
            </p:cNvPr>
            <p:cNvSpPr/>
            <p:nvPr/>
          </p:nvSpPr>
          <p:spPr>
            <a:xfrm rot="5400000">
              <a:off x="6693019" y="2988253"/>
              <a:ext cx="858924" cy="1886123"/>
            </a:xfrm>
            <a:prstGeom prst="corner">
              <a:avLst>
                <a:gd name="adj1" fmla="val 22091"/>
                <a:gd name="adj2" fmla="val 20975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  <p:sp>
          <p:nvSpPr>
            <p:cNvPr id="7" name="L 도형 36">
              <a:extLst>
                <a:ext uri="{FF2B5EF4-FFF2-40B4-BE49-F238E27FC236}">
                  <a16:creationId xmlns:a16="http://schemas.microsoft.com/office/drawing/2014/main" id="{22F8BA90-943A-47AD-8C9D-6713377F1B9C}"/>
                </a:ext>
              </a:extLst>
            </p:cNvPr>
            <p:cNvSpPr/>
            <p:nvPr/>
          </p:nvSpPr>
          <p:spPr>
            <a:xfrm rot="5400000">
              <a:off x="4996501" y="3847178"/>
              <a:ext cx="858924" cy="1886123"/>
            </a:xfrm>
            <a:prstGeom prst="corner">
              <a:avLst>
                <a:gd name="adj1" fmla="val 22091"/>
                <a:gd name="adj2" fmla="val 20975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  <p:sp>
          <p:nvSpPr>
            <p:cNvPr id="8" name="L 도형 36">
              <a:extLst>
                <a:ext uri="{FF2B5EF4-FFF2-40B4-BE49-F238E27FC236}">
                  <a16:creationId xmlns:a16="http://schemas.microsoft.com/office/drawing/2014/main" id="{3E38B87E-A07B-43B3-AB31-34D185D86F0F}"/>
                </a:ext>
              </a:extLst>
            </p:cNvPr>
            <p:cNvSpPr/>
            <p:nvPr/>
          </p:nvSpPr>
          <p:spPr>
            <a:xfrm rot="5400000">
              <a:off x="3299982" y="4706104"/>
              <a:ext cx="858924" cy="1886123"/>
            </a:xfrm>
            <a:prstGeom prst="corner">
              <a:avLst>
                <a:gd name="adj1" fmla="val 22091"/>
                <a:gd name="adj2" fmla="val 20975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8C570E-5F75-4A2E-A741-0F45FB1CB286}"/>
                </a:ext>
              </a:extLst>
            </p:cNvPr>
            <p:cNvSpPr/>
            <p:nvPr/>
          </p:nvSpPr>
          <p:spPr>
            <a:xfrm>
              <a:off x="9525" y="6078628"/>
              <a:ext cx="2971800" cy="1809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315AA01-BC44-4401-B4CF-D5917DE8EAA6}"/>
              </a:ext>
            </a:extLst>
          </p:cNvPr>
          <p:cNvSpPr/>
          <p:nvPr/>
        </p:nvSpPr>
        <p:spPr>
          <a:xfrm>
            <a:off x="2704594" y="5469236"/>
            <a:ext cx="1539120" cy="790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FA0475-6B8D-409A-BD33-37E258CA32D9}"/>
              </a:ext>
            </a:extLst>
          </p:cNvPr>
          <p:cNvSpPr/>
          <p:nvPr/>
        </p:nvSpPr>
        <p:spPr>
          <a:xfrm>
            <a:off x="4248572" y="4687539"/>
            <a:ext cx="1539120" cy="7903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380D64-0A75-4790-B1ED-E0B754622869}"/>
              </a:ext>
            </a:extLst>
          </p:cNvPr>
          <p:cNvSpPr/>
          <p:nvPr/>
        </p:nvSpPr>
        <p:spPr>
          <a:xfrm>
            <a:off x="5793022" y="3905843"/>
            <a:ext cx="1539120" cy="79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5EAE71-0CFB-4930-9E03-606B2BD334CE}"/>
              </a:ext>
            </a:extLst>
          </p:cNvPr>
          <p:cNvSpPr/>
          <p:nvPr/>
        </p:nvSpPr>
        <p:spPr>
          <a:xfrm>
            <a:off x="7346054" y="3124146"/>
            <a:ext cx="1539120" cy="7903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8196DA-8770-4AF4-82E1-C89C4C3F9969}"/>
              </a:ext>
            </a:extLst>
          </p:cNvPr>
          <p:cNvSpPr/>
          <p:nvPr/>
        </p:nvSpPr>
        <p:spPr>
          <a:xfrm>
            <a:off x="8881358" y="2342449"/>
            <a:ext cx="1539120" cy="7903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291190-B063-45B1-BF46-BFA4718684FC}"/>
              </a:ext>
            </a:extLst>
          </p:cNvPr>
          <p:cNvSpPr txBox="1"/>
          <p:nvPr/>
        </p:nvSpPr>
        <p:spPr>
          <a:xfrm>
            <a:off x="2743990" y="5710530"/>
            <a:ext cx="146032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26B345-FD0D-411C-BB0F-9096C5B6F4A1}"/>
              </a:ext>
            </a:extLst>
          </p:cNvPr>
          <p:cNvSpPr txBox="1"/>
          <p:nvPr/>
        </p:nvSpPr>
        <p:spPr>
          <a:xfrm>
            <a:off x="4285800" y="4928834"/>
            <a:ext cx="146032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D27FE5-D5B8-43AD-B5E9-3935FF7D8686}"/>
              </a:ext>
            </a:extLst>
          </p:cNvPr>
          <p:cNvSpPr txBox="1"/>
          <p:nvPr/>
        </p:nvSpPr>
        <p:spPr>
          <a:xfrm>
            <a:off x="5837135" y="4147137"/>
            <a:ext cx="146032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3DE9EF-5B0E-4944-ACCC-E996E47B3A8F}"/>
              </a:ext>
            </a:extLst>
          </p:cNvPr>
          <p:cNvSpPr txBox="1"/>
          <p:nvPr/>
        </p:nvSpPr>
        <p:spPr>
          <a:xfrm>
            <a:off x="7378945" y="3365440"/>
            <a:ext cx="146032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2A8081-5750-4B5A-B44C-6F8C7402BAEB}"/>
              </a:ext>
            </a:extLst>
          </p:cNvPr>
          <p:cNvSpPr txBox="1"/>
          <p:nvPr/>
        </p:nvSpPr>
        <p:spPr>
          <a:xfrm>
            <a:off x="8920754" y="2583743"/>
            <a:ext cx="146032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13D1A5-7F34-414D-BC43-A632D85440F0}"/>
              </a:ext>
            </a:extLst>
          </p:cNvPr>
          <p:cNvSpPr txBox="1"/>
          <p:nvPr/>
        </p:nvSpPr>
        <p:spPr>
          <a:xfrm>
            <a:off x="5864816" y="4754489"/>
            <a:ext cx="1737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108E58-5EDC-4BB8-845F-91E8F0C83132}"/>
              </a:ext>
            </a:extLst>
          </p:cNvPr>
          <p:cNvSpPr txBox="1"/>
          <p:nvPr/>
        </p:nvSpPr>
        <p:spPr>
          <a:xfrm>
            <a:off x="4327277" y="5541883"/>
            <a:ext cx="1737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2672CC-5CD2-4EF5-AF64-6ED935BB38E9}"/>
              </a:ext>
            </a:extLst>
          </p:cNvPr>
          <p:cNvSpPr txBox="1"/>
          <p:nvPr/>
        </p:nvSpPr>
        <p:spPr>
          <a:xfrm>
            <a:off x="8939894" y="3179701"/>
            <a:ext cx="1737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62CD15-9C03-4EF3-9ECF-DF4E5193D1C4}"/>
              </a:ext>
            </a:extLst>
          </p:cNvPr>
          <p:cNvSpPr txBox="1"/>
          <p:nvPr/>
        </p:nvSpPr>
        <p:spPr>
          <a:xfrm>
            <a:off x="7402355" y="3967095"/>
            <a:ext cx="1737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13FB73-37D0-452C-9B4D-A4CF49064161}"/>
              </a:ext>
            </a:extLst>
          </p:cNvPr>
          <p:cNvSpPr txBox="1"/>
          <p:nvPr/>
        </p:nvSpPr>
        <p:spPr>
          <a:xfrm>
            <a:off x="8909323" y="1422792"/>
            <a:ext cx="2324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261727-4CD7-4E67-B9BD-CEEF18692E11}"/>
              </a:ext>
            </a:extLst>
          </p:cNvPr>
          <p:cNvSpPr txBox="1"/>
          <p:nvPr/>
        </p:nvSpPr>
        <p:spPr>
          <a:xfrm>
            <a:off x="3044930" y="4021645"/>
            <a:ext cx="242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8D6CC5-8753-44D9-863E-5F66DCCBF023}"/>
              </a:ext>
            </a:extLst>
          </p:cNvPr>
          <p:cNvSpPr txBox="1"/>
          <p:nvPr/>
        </p:nvSpPr>
        <p:spPr>
          <a:xfrm>
            <a:off x="1486058" y="4812219"/>
            <a:ext cx="242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Presentation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52D79C-5413-47E1-B325-2B579FEA6DCA}"/>
              </a:ext>
            </a:extLst>
          </p:cNvPr>
          <p:cNvSpPr txBox="1"/>
          <p:nvPr/>
        </p:nvSpPr>
        <p:spPr>
          <a:xfrm>
            <a:off x="-72814" y="5602794"/>
            <a:ext cx="242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AA7EBE-8D81-4749-B945-4DE93009D6ED}"/>
              </a:ext>
            </a:extLst>
          </p:cNvPr>
          <p:cNvSpPr txBox="1"/>
          <p:nvPr/>
        </p:nvSpPr>
        <p:spPr>
          <a:xfrm>
            <a:off x="6162674" y="2440497"/>
            <a:ext cx="242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9C7651-0A34-4793-82B8-2E58B2A05D4E}"/>
              </a:ext>
            </a:extLst>
          </p:cNvPr>
          <p:cNvSpPr txBox="1"/>
          <p:nvPr/>
        </p:nvSpPr>
        <p:spPr>
          <a:xfrm>
            <a:off x="4603802" y="3231071"/>
            <a:ext cx="242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95EE3-A5CD-4DE4-92B4-E62EE09C6338}"/>
              </a:ext>
            </a:extLst>
          </p:cNvPr>
          <p:cNvSpPr txBox="1"/>
          <p:nvPr/>
        </p:nvSpPr>
        <p:spPr>
          <a:xfrm>
            <a:off x="703385" y="3034836"/>
            <a:ext cx="2469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 and Money.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324FB6-D478-47DE-913E-B75C0384C6B6}"/>
              </a:ext>
            </a:extLst>
          </p:cNvPr>
          <p:cNvSpPr txBox="1"/>
          <p:nvPr/>
        </p:nvSpPr>
        <p:spPr>
          <a:xfrm>
            <a:off x="9025791" y="3034836"/>
            <a:ext cx="2462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 and Money.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6F7E6-F9A7-4C7D-B871-7FF71CD20FFE}"/>
              </a:ext>
            </a:extLst>
          </p:cNvPr>
          <p:cNvSpPr txBox="1"/>
          <p:nvPr/>
        </p:nvSpPr>
        <p:spPr>
          <a:xfrm>
            <a:off x="9025791" y="3994465"/>
            <a:ext cx="2462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BD72F5-B2C3-4A2B-91EA-D38102C84E06}"/>
              </a:ext>
            </a:extLst>
          </p:cNvPr>
          <p:cNvSpPr txBox="1"/>
          <p:nvPr/>
        </p:nvSpPr>
        <p:spPr>
          <a:xfrm>
            <a:off x="703385" y="3994465"/>
            <a:ext cx="2469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83C49-701D-4D46-A701-A3257C48A6C9}"/>
              </a:ext>
            </a:extLst>
          </p:cNvPr>
          <p:cNvSpPr txBox="1"/>
          <p:nvPr/>
        </p:nvSpPr>
        <p:spPr>
          <a:xfrm>
            <a:off x="1067531" y="1982638"/>
            <a:ext cx="210497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</a:p>
          <a:p>
            <a:pPr algn="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Here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EF6780-5B43-403E-A0C5-BE0A3EC43795}"/>
              </a:ext>
            </a:extLst>
          </p:cNvPr>
          <p:cNvSpPr txBox="1"/>
          <p:nvPr/>
        </p:nvSpPr>
        <p:spPr>
          <a:xfrm>
            <a:off x="9025791" y="1994706"/>
            <a:ext cx="210497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</a:p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Here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DC9F3A8A-7BD7-4507-A1C4-796EF34318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2D14783C-FB0B-44F9-A0DC-A6053CC525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628F74DF-2055-490F-B356-40FA36BCD3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240A60B-C172-4DEA-9225-9C1F16D04543}"/>
              </a:ext>
            </a:extLst>
          </p:cNvPr>
          <p:cNvGrpSpPr/>
          <p:nvPr/>
        </p:nvGrpSpPr>
        <p:grpSpPr>
          <a:xfrm>
            <a:off x="4965547" y="2800350"/>
            <a:ext cx="2260906" cy="2260906"/>
            <a:chOff x="4714876" y="2692553"/>
            <a:chExt cx="2762250" cy="2762250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0AF4831A-CCF1-4B3E-978A-0591509F7D77}"/>
                </a:ext>
              </a:extLst>
            </p:cNvPr>
            <p:cNvSpPr/>
            <p:nvPr/>
          </p:nvSpPr>
          <p:spPr>
            <a:xfrm rot="8100000">
              <a:off x="4714876" y="2692553"/>
              <a:ext cx="2762250" cy="2762250"/>
            </a:xfrm>
            <a:prstGeom prst="roundRect">
              <a:avLst>
                <a:gd name="adj" fmla="val 7971"/>
              </a:avLst>
            </a:prstGeom>
            <a:noFill/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F4926463-B657-4BF0-9AEF-FC43E8B22169}"/>
                </a:ext>
              </a:extLst>
            </p:cNvPr>
            <p:cNvSpPr/>
            <p:nvPr/>
          </p:nvSpPr>
          <p:spPr>
            <a:xfrm rot="8100000">
              <a:off x="4856357" y="2834034"/>
              <a:ext cx="2479288" cy="2479288"/>
            </a:xfrm>
            <a:prstGeom prst="roundRect">
              <a:avLst>
                <a:gd name="adj" fmla="val 797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2457BEF-4339-45AD-A755-A15349288311}"/>
              </a:ext>
            </a:extLst>
          </p:cNvPr>
          <p:cNvSpPr/>
          <p:nvPr/>
        </p:nvSpPr>
        <p:spPr>
          <a:xfrm rot="8100000">
            <a:off x="6718633" y="4553436"/>
            <a:ext cx="966210" cy="966210"/>
          </a:xfrm>
          <a:prstGeom prst="roundRect">
            <a:avLst>
              <a:gd name="adj" fmla="val 844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992CED5-93D6-4BCD-AE3E-89E4B31B1D9E}"/>
              </a:ext>
            </a:extLst>
          </p:cNvPr>
          <p:cNvSpPr/>
          <p:nvPr/>
        </p:nvSpPr>
        <p:spPr>
          <a:xfrm rot="8100000">
            <a:off x="4507157" y="2341960"/>
            <a:ext cx="966210" cy="966210"/>
          </a:xfrm>
          <a:prstGeom prst="roundRect">
            <a:avLst>
              <a:gd name="adj" fmla="val 84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1F35BF25-ABC8-46A2-9B56-35E5F14E4FC1}"/>
              </a:ext>
            </a:extLst>
          </p:cNvPr>
          <p:cNvSpPr/>
          <p:nvPr/>
        </p:nvSpPr>
        <p:spPr>
          <a:xfrm rot="2700000">
            <a:off x="6715266" y="2345328"/>
            <a:ext cx="966210" cy="966210"/>
          </a:xfrm>
          <a:prstGeom prst="roundRect">
            <a:avLst>
              <a:gd name="adj" fmla="val 844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D1F64551-34CF-491D-8525-F0C6DC0D5232}"/>
              </a:ext>
            </a:extLst>
          </p:cNvPr>
          <p:cNvSpPr/>
          <p:nvPr/>
        </p:nvSpPr>
        <p:spPr>
          <a:xfrm rot="2700000">
            <a:off x="4510524" y="4550069"/>
            <a:ext cx="966210" cy="966210"/>
          </a:xfrm>
          <a:prstGeom prst="roundRect">
            <a:avLst>
              <a:gd name="adj" fmla="val 844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5F7B3-3BDE-4AA8-99D7-7A840D004D4E}"/>
              </a:ext>
            </a:extLst>
          </p:cNvPr>
          <p:cNvSpPr txBox="1"/>
          <p:nvPr/>
        </p:nvSpPr>
        <p:spPr>
          <a:xfrm>
            <a:off x="5000867" y="3007417"/>
            <a:ext cx="221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NO.1 </a:t>
            </a:r>
          </a:p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225F967-4DB8-4447-AB50-AFEB94D7716C}"/>
              </a:ext>
            </a:extLst>
          </p:cNvPr>
          <p:cNvGrpSpPr/>
          <p:nvPr/>
        </p:nvGrpSpPr>
        <p:grpSpPr>
          <a:xfrm>
            <a:off x="738593" y="1742058"/>
            <a:ext cx="3285313" cy="1085336"/>
            <a:chOff x="639893" y="1456936"/>
            <a:chExt cx="3359796" cy="108533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A1867E-66CA-49EF-A923-03A50BC73564}"/>
                </a:ext>
              </a:extLst>
            </p:cNvPr>
            <p:cNvSpPr txBox="1"/>
            <p:nvPr/>
          </p:nvSpPr>
          <p:spPr>
            <a:xfrm>
              <a:off x="639893" y="1711275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480C7A-D034-465B-A180-A2B2A38EC68D}"/>
                </a:ext>
              </a:extLst>
            </p:cNvPr>
            <p:cNvSpPr txBox="1"/>
            <p:nvPr/>
          </p:nvSpPr>
          <p:spPr>
            <a:xfrm>
              <a:off x="639893" y="145693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E5980D46-CE5E-449A-8D71-434F2184EDF6}"/>
              </a:ext>
            </a:extLst>
          </p:cNvPr>
          <p:cNvGrpSpPr/>
          <p:nvPr/>
        </p:nvGrpSpPr>
        <p:grpSpPr>
          <a:xfrm>
            <a:off x="738593" y="5047233"/>
            <a:ext cx="3285313" cy="1085336"/>
            <a:chOff x="639893" y="1456936"/>
            <a:chExt cx="3359796" cy="108533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D69584D-26C0-4F15-B655-41D3EE7EA691}"/>
                </a:ext>
              </a:extLst>
            </p:cNvPr>
            <p:cNvSpPr txBox="1"/>
            <p:nvPr/>
          </p:nvSpPr>
          <p:spPr>
            <a:xfrm>
              <a:off x="639893" y="1711275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D06780-8232-4933-B1A3-58FFC4D11AB6}"/>
                </a:ext>
              </a:extLst>
            </p:cNvPr>
            <p:cNvSpPr txBox="1"/>
            <p:nvPr/>
          </p:nvSpPr>
          <p:spPr>
            <a:xfrm>
              <a:off x="639893" y="145693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0D8A4055-E29B-44E3-8AE0-63FE5BBBC21A}"/>
              </a:ext>
            </a:extLst>
          </p:cNvPr>
          <p:cNvGrpSpPr/>
          <p:nvPr/>
        </p:nvGrpSpPr>
        <p:grpSpPr>
          <a:xfrm>
            <a:off x="8168093" y="1742058"/>
            <a:ext cx="3285313" cy="1085336"/>
            <a:chOff x="639893" y="1456936"/>
            <a:chExt cx="3359796" cy="10853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6D39E6-AB1B-4BF2-A08D-0B623ADDDFD3}"/>
                </a:ext>
              </a:extLst>
            </p:cNvPr>
            <p:cNvSpPr txBox="1"/>
            <p:nvPr/>
          </p:nvSpPr>
          <p:spPr>
            <a:xfrm>
              <a:off x="639893" y="1711275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7BC4D92-0C48-4B44-9FD5-144C3DC23925}"/>
                </a:ext>
              </a:extLst>
            </p:cNvPr>
            <p:cNvSpPr txBox="1"/>
            <p:nvPr/>
          </p:nvSpPr>
          <p:spPr>
            <a:xfrm>
              <a:off x="639893" y="145693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D12B168F-89F5-4469-9A98-ECD53533C876}"/>
              </a:ext>
            </a:extLst>
          </p:cNvPr>
          <p:cNvGrpSpPr/>
          <p:nvPr/>
        </p:nvGrpSpPr>
        <p:grpSpPr>
          <a:xfrm>
            <a:off x="8168093" y="5047233"/>
            <a:ext cx="3285313" cy="1085336"/>
            <a:chOff x="639893" y="1456936"/>
            <a:chExt cx="3359796" cy="108533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FE01B6-4B8E-470F-A252-0462796FD401}"/>
                </a:ext>
              </a:extLst>
            </p:cNvPr>
            <p:cNvSpPr txBox="1"/>
            <p:nvPr/>
          </p:nvSpPr>
          <p:spPr>
            <a:xfrm>
              <a:off x="639893" y="1711275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531E18-0883-46A1-8DFB-89ED738768D7}"/>
                </a:ext>
              </a:extLst>
            </p:cNvPr>
            <p:cNvSpPr txBox="1"/>
            <p:nvPr/>
          </p:nvSpPr>
          <p:spPr>
            <a:xfrm>
              <a:off x="639893" y="145693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id="{18FC4136-47CC-48F8-8BD5-45369DDBF67F}"/>
              </a:ext>
            </a:extLst>
          </p:cNvPr>
          <p:cNvSpPr/>
          <p:nvPr/>
        </p:nvSpPr>
        <p:spPr>
          <a:xfrm>
            <a:off x="4792903" y="2672564"/>
            <a:ext cx="415928" cy="30500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ounded Rectangle 27">
            <a:extLst>
              <a:ext uri="{FF2B5EF4-FFF2-40B4-BE49-F238E27FC236}">
                <a16:creationId xmlns:a16="http://schemas.microsoft.com/office/drawing/2014/main" id="{DC6CB089-D391-405C-9DCC-681F6782E86C}"/>
              </a:ext>
            </a:extLst>
          </p:cNvPr>
          <p:cNvSpPr/>
          <p:nvPr/>
        </p:nvSpPr>
        <p:spPr>
          <a:xfrm>
            <a:off x="4792903" y="4832198"/>
            <a:ext cx="432608" cy="33230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9A86BE9A-0393-41A8-BC78-DD8AEF05379C}"/>
              </a:ext>
            </a:extLst>
          </p:cNvPr>
          <p:cNvSpPr/>
          <p:nvPr/>
        </p:nvSpPr>
        <p:spPr>
          <a:xfrm>
            <a:off x="7017362" y="4808567"/>
            <a:ext cx="439827" cy="37956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01272C00-0191-4206-9BEE-2221A6FFCBBA}"/>
              </a:ext>
            </a:extLst>
          </p:cNvPr>
          <p:cNvSpPr/>
          <p:nvPr/>
        </p:nvSpPr>
        <p:spPr>
          <a:xfrm>
            <a:off x="6995936" y="2624242"/>
            <a:ext cx="446896" cy="35332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Block Arc 14">
            <a:extLst>
              <a:ext uri="{FF2B5EF4-FFF2-40B4-BE49-F238E27FC236}">
                <a16:creationId xmlns:a16="http://schemas.microsoft.com/office/drawing/2014/main" id="{E6905C17-1C25-4213-A98A-6E065D7B7E52}"/>
              </a:ext>
            </a:extLst>
          </p:cNvPr>
          <p:cNvSpPr/>
          <p:nvPr/>
        </p:nvSpPr>
        <p:spPr>
          <a:xfrm rot="16200000">
            <a:off x="5772461" y="4001971"/>
            <a:ext cx="647077" cy="64750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41">
            <a:extLst>
              <a:ext uri="{FF2B5EF4-FFF2-40B4-BE49-F238E27FC236}">
                <a16:creationId xmlns:a16="http://schemas.microsoft.com/office/drawing/2014/main" id="{7184D3B4-A5C4-4068-AFAE-3B88DF62C70D}"/>
              </a:ext>
            </a:extLst>
          </p:cNvPr>
          <p:cNvGrpSpPr/>
          <p:nvPr/>
        </p:nvGrpSpPr>
        <p:grpSpPr>
          <a:xfrm>
            <a:off x="920408" y="5052704"/>
            <a:ext cx="10409830" cy="221214"/>
            <a:chOff x="-484474" y="3284984"/>
            <a:chExt cx="10409830" cy="221214"/>
          </a:xfrm>
          <a:solidFill>
            <a:schemeClr val="accent5"/>
          </a:solidFill>
        </p:grpSpPr>
        <p:sp>
          <p:nvSpPr>
            <p:cNvPr id="4" name="Right Arrow 42">
              <a:extLst>
                <a:ext uri="{FF2B5EF4-FFF2-40B4-BE49-F238E27FC236}">
                  <a16:creationId xmlns:a16="http://schemas.microsoft.com/office/drawing/2014/main" id="{BA051A0E-02DF-4820-8951-BA08C2795F9A}"/>
                </a:ext>
              </a:extLst>
            </p:cNvPr>
            <p:cNvSpPr/>
            <p:nvPr/>
          </p:nvSpPr>
          <p:spPr>
            <a:xfrm>
              <a:off x="-298644" y="3284984"/>
              <a:ext cx="10224000" cy="216024"/>
            </a:xfrm>
            <a:prstGeom prst="rightArrow">
              <a:avLst>
                <a:gd name="adj1" fmla="val 28943"/>
                <a:gd name="adj2" fmla="val 6664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Oval 43">
              <a:extLst>
                <a:ext uri="{FF2B5EF4-FFF2-40B4-BE49-F238E27FC236}">
                  <a16:creationId xmlns:a16="http://schemas.microsoft.com/office/drawing/2014/main" id="{E58E9F98-1CA6-4E42-8AD4-86AC1D55A72F}"/>
                </a:ext>
              </a:extLst>
            </p:cNvPr>
            <p:cNvSpPr/>
            <p:nvPr/>
          </p:nvSpPr>
          <p:spPr>
            <a:xfrm>
              <a:off x="-484474" y="3284984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44">
              <a:extLst>
                <a:ext uri="{FF2B5EF4-FFF2-40B4-BE49-F238E27FC236}">
                  <a16:creationId xmlns:a16="http://schemas.microsoft.com/office/drawing/2014/main" id="{1BBCB4EB-858B-421B-982E-0637A297BDF9}"/>
                </a:ext>
              </a:extLst>
            </p:cNvPr>
            <p:cNvSpPr/>
            <p:nvPr/>
          </p:nvSpPr>
          <p:spPr>
            <a:xfrm>
              <a:off x="774376" y="3284984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Oval 45">
              <a:extLst>
                <a:ext uri="{FF2B5EF4-FFF2-40B4-BE49-F238E27FC236}">
                  <a16:creationId xmlns:a16="http://schemas.microsoft.com/office/drawing/2014/main" id="{C0EBB289-9176-4332-8FA1-148A4B4D0FF7}"/>
                </a:ext>
              </a:extLst>
            </p:cNvPr>
            <p:cNvSpPr/>
            <p:nvPr/>
          </p:nvSpPr>
          <p:spPr>
            <a:xfrm>
              <a:off x="3333327" y="3284984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Oval 46">
              <a:extLst>
                <a:ext uri="{FF2B5EF4-FFF2-40B4-BE49-F238E27FC236}">
                  <a16:creationId xmlns:a16="http://schemas.microsoft.com/office/drawing/2014/main" id="{5408C055-73B9-4E62-9061-F6D623CB6D9E}"/>
                </a:ext>
              </a:extLst>
            </p:cNvPr>
            <p:cNvSpPr/>
            <p:nvPr/>
          </p:nvSpPr>
          <p:spPr>
            <a:xfrm>
              <a:off x="5892278" y="3290174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Oval 47">
              <a:extLst>
                <a:ext uri="{FF2B5EF4-FFF2-40B4-BE49-F238E27FC236}">
                  <a16:creationId xmlns:a16="http://schemas.microsoft.com/office/drawing/2014/main" id="{38F1B66E-C733-46D7-B564-1FBB35A94991}"/>
                </a:ext>
              </a:extLst>
            </p:cNvPr>
            <p:cNvSpPr/>
            <p:nvPr/>
          </p:nvSpPr>
          <p:spPr>
            <a:xfrm>
              <a:off x="8451229" y="3284984"/>
              <a:ext cx="216024" cy="2160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38C0E050-6E21-4FA6-896A-9AAAFC5FA012}"/>
              </a:ext>
            </a:extLst>
          </p:cNvPr>
          <p:cNvGrpSpPr/>
          <p:nvPr/>
        </p:nvGrpSpPr>
        <p:grpSpPr>
          <a:xfrm>
            <a:off x="3911881" y="2131336"/>
            <a:ext cx="1868610" cy="2282230"/>
            <a:chOff x="3919568" y="2845766"/>
            <a:chExt cx="1868610" cy="2282230"/>
          </a:xfrm>
        </p:grpSpPr>
        <p:sp>
          <p:nvSpPr>
            <p:cNvPr id="11" name="Rectangle 34">
              <a:extLst>
                <a:ext uri="{FF2B5EF4-FFF2-40B4-BE49-F238E27FC236}">
                  <a16:creationId xmlns:a16="http://schemas.microsoft.com/office/drawing/2014/main" id="{D9F4988F-59F0-411D-97C4-E8985FD66551}"/>
                </a:ext>
              </a:extLst>
            </p:cNvPr>
            <p:cNvSpPr/>
            <p:nvPr/>
          </p:nvSpPr>
          <p:spPr>
            <a:xfrm>
              <a:off x="3919568" y="2845766"/>
              <a:ext cx="1868610" cy="5400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35">
              <a:extLst>
                <a:ext uri="{FF2B5EF4-FFF2-40B4-BE49-F238E27FC236}">
                  <a16:creationId xmlns:a16="http://schemas.microsoft.com/office/drawing/2014/main" id="{AB51DB1E-2753-48A8-8643-F3D370D433EE}"/>
                </a:ext>
              </a:extLst>
            </p:cNvPr>
            <p:cNvSpPr/>
            <p:nvPr/>
          </p:nvSpPr>
          <p:spPr>
            <a:xfrm>
              <a:off x="3919672" y="3386976"/>
              <a:ext cx="1868402" cy="1741020"/>
            </a:xfrm>
            <a:custGeom>
              <a:avLst/>
              <a:gdLst/>
              <a:ahLst/>
              <a:cxnLst/>
              <a:rect l="l" t="t" r="r" b="b"/>
              <a:pathLst>
                <a:path w="1868402" h="1741020">
                  <a:moveTo>
                    <a:pt x="0" y="0"/>
                  </a:moveTo>
                  <a:lnTo>
                    <a:pt x="1868402" y="0"/>
                  </a:lnTo>
                  <a:lnTo>
                    <a:pt x="1868402" y="1438789"/>
                  </a:lnTo>
                  <a:lnTo>
                    <a:pt x="1109496" y="1438789"/>
                  </a:lnTo>
                  <a:lnTo>
                    <a:pt x="934202" y="1741020"/>
                  </a:lnTo>
                  <a:lnTo>
                    <a:pt x="758908" y="1438789"/>
                  </a:lnTo>
                  <a:lnTo>
                    <a:pt x="0" y="1438789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91C3B7-82B6-4AA1-B06A-8DCC0A99E1AE}"/>
                </a:ext>
              </a:extLst>
            </p:cNvPr>
            <p:cNvSpPr txBox="1"/>
            <p:nvPr/>
          </p:nvSpPr>
          <p:spPr>
            <a:xfrm>
              <a:off x="3993470" y="2961879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79B826-388B-4D7C-BA04-334FD4BB817B}"/>
                </a:ext>
              </a:extLst>
            </p:cNvPr>
            <p:cNvSpPr txBox="1"/>
            <p:nvPr/>
          </p:nvSpPr>
          <p:spPr>
            <a:xfrm>
              <a:off x="4059780" y="3488048"/>
              <a:ext cx="1588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48">
            <a:extLst>
              <a:ext uri="{FF2B5EF4-FFF2-40B4-BE49-F238E27FC236}">
                <a16:creationId xmlns:a16="http://schemas.microsoft.com/office/drawing/2014/main" id="{A26FB3B0-8E90-4B8F-9870-3B467FF9A374}"/>
              </a:ext>
            </a:extLst>
          </p:cNvPr>
          <p:cNvGrpSpPr/>
          <p:nvPr/>
        </p:nvGrpSpPr>
        <p:grpSpPr>
          <a:xfrm>
            <a:off x="1415884" y="5315226"/>
            <a:ext cx="1764089" cy="579492"/>
            <a:chOff x="661588" y="5061430"/>
            <a:chExt cx="1764089" cy="579492"/>
          </a:xfrm>
        </p:grpSpPr>
        <p:sp>
          <p:nvSpPr>
            <p:cNvPr id="16" name="Chevron 50">
              <a:extLst>
                <a:ext uri="{FF2B5EF4-FFF2-40B4-BE49-F238E27FC236}">
                  <a16:creationId xmlns:a16="http://schemas.microsoft.com/office/drawing/2014/main" id="{1C7C0DC4-B4DF-43BE-B34B-CC77BA981680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CCA530-112B-4277-A3A5-07E44C39A9CC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Chevron 56">
              <a:extLst>
                <a:ext uri="{FF2B5EF4-FFF2-40B4-BE49-F238E27FC236}">
                  <a16:creationId xmlns:a16="http://schemas.microsoft.com/office/drawing/2014/main" id="{E6258250-1DA3-476A-9EBA-2EA43FBB6CE8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DE7C6C-94D3-4E84-AE74-B06A7DFF2E76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61">
            <a:extLst>
              <a:ext uri="{FF2B5EF4-FFF2-40B4-BE49-F238E27FC236}">
                <a16:creationId xmlns:a16="http://schemas.microsoft.com/office/drawing/2014/main" id="{E9EA8A7D-0C40-47DF-BD89-49B1D66A249C}"/>
              </a:ext>
            </a:extLst>
          </p:cNvPr>
          <p:cNvGrpSpPr/>
          <p:nvPr/>
        </p:nvGrpSpPr>
        <p:grpSpPr>
          <a:xfrm>
            <a:off x="3971829" y="5315226"/>
            <a:ext cx="1764089" cy="579492"/>
            <a:chOff x="661588" y="5061430"/>
            <a:chExt cx="1764089" cy="579492"/>
          </a:xfrm>
        </p:grpSpPr>
        <p:sp>
          <p:nvSpPr>
            <p:cNvPr id="21" name="Chevron 63">
              <a:extLst>
                <a:ext uri="{FF2B5EF4-FFF2-40B4-BE49-F238E27FC236}">
                  <a16:creationId xmlns:a16="http://schemas.microsoft.com/office/drawing/2014/main" id="{7E9C1FD0-96F6-4B68-968D-202219C063B0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1FA2A65-7EB6-4684-B07A-0860D9651977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Chevron 65">
              <a:extLst>
                <a:ext uri="{FF2B5EF4-FFF2-40B4-BE49-F238E27FC236}">
                  <a16:creationId xmlns:a16="http://schemas.microsoft.com/office/drawing/2014/main" id="{67207807-1720-49E8-BF95-21CF01780623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5952E3-797B-4B7D-9A8A-FCF21ED23447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67">
            <a:extLst>
              <a:ext uri="{FF2B5EF4-FFF2-40B4-BE49-F238E27FC236}">
                <a16:creationId xmlns:a16="http://schemas.microsoft.com/office/drawing/2014/main" id="{8F0BDE26-E019-4B12-81CD-89B2CBACBBDE}"/>
              </a:ext>
            </a:extLst>
          </p:cNvPr>
          <p:cNvGrpSpPr/>
          <p:nvPr/>
        </p:nvGrpSpPr>
        <p:grpSpPr>
          <a:xfrm>
            <a:off x="6527774" y="5315226"/>
            <a:ext cx="1764089" cy="579492"/>
            <a:chOff x="661588" y="5061430"/>
            <a:chExt cx="1764089" cy="579492"/>
          </a:xfrm>
        </p:grpSpPr>
        <p:sp>
          <p:nvSpPr>
            <p:cNvPr id="26" name="Chevron 68">
              <a:extLst>
                <a:ext uri="{FF2B5EF4-FFF2-40B4-BE49-F238E27FC236}">
                  <a16:creationId xmlns:a16="http://schemas.microsoft.com/office/drawing/2014/main" id="{A897E6AC-FC9E-4380-98A5-F2348EEFAC9B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AFB3E2-85C4-4A0A-A00F-EBEB11CEF4ED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Chevron 70">
              <a:extLst>
                <a:ext uri="{FF2B5EF4-FFF2-40B4-BE49-F238E27FC236}">
                  <a16:creationId xmlns:a16="http://schemas.microsoft.com/office/drawing/2014/main" id="{79AC4237-03BB-4D2D-BD8A-7EA1B18D62A1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DF52B0-7E42-4BA2-9A18-F428139B754A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72">
            <a:extLst>
              <a:ext uri="{FF2B5EF4-FFF2-40B4-BE49-F238E27FC236}">
                <a16:creationId xmlns:a16="http://schemas.microsoft.com/office/drawing/2014/main" id="{4B83DDE1-8380-434F-94E1-A70E134D60C9}"/>
              </a:ext>
            </a:extLst>
          </p:cNvPr>
          <p:cNvGrpSpPr/>
          <p:nvPr/>
        </p:nvGrpSpPr>
        <p:grpSpPr>
          <a:xfrm>
            <a:off x="9083720" y="5315226"/>
            <a:ext cx="1764089" cy="579492"/>
            <a:chOff x="661588" y="5061430"/>
            <a:chExt cx="1764089" cy="579492"/>
          </a:xfrm>
        </p:grpSpPr>
        <p:sp>
          <p:nvSpPr>
            <p:cNvPr id="31" name="Chevron 73">
              <a:extLst>
                <a:ext uri="{FF2B5EF4-FFF2-40B4-BE49-F238E27FC236}">
                  <a16:creationId xmlns:a16="http://schemas.microsoft.com/office/drawing/2014/main" id="{8A008CF6-9A5A-4CC9-B2FB-D0485037800F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DBBDB23-1F68-43DF-ACDE-1F0DEDA6A264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Chevron 75">
              <a:extLst>
                <a:ext uri="{FF2B5EF4-FFF2-40B4-BE49-F238E27FC236}">
                  <a16:creationId xmlns:a16="http://schemas.microsoft.com/office/drawing/2014/main" id="{589512FE-BAAC-4F17-8850-B28AF4324848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97546EC-5C1F-486D-BFEB-5E70B18845B3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2C1D0E1-6174-44D3-8240-C3B4E01E1DCF}"/>
              </a:ext>
            </a:extLst>
          </p:cNvPr>
          <p:cNvSpPr txBox="1"/>
          <p:nvPr/>
        </p:nvSpPr>
        <p:spPr>
          <a:xfrm>
            <a:off x="1696483" y="4492565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94C2F4-9AB9-4E0B-842D-7500A05B1CAE}"/>
              </a:ext>
            </a:extLst>
          </p:cNvPr>
          <p:cNvSpPr txBox="1"/>
          <p:nvPr/>
        </p:nvSpPr>
        <p:spPr>
          <a:xfrm>
            <a:off x="4255434" y="4492565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3BE83E-93CA-4826-9870-48896382E8C7}"/>
              </a:ext>
            </a:extLst>
          </p:cNvPr>
          <p:cNvSpPr txBox="1"/>
          <p:nvPr/>
        </p:nvSpPr>
        <p:spPr>
          <a:xfrm>
            <a:off x="6814385" y="4492565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2023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70A83A-2AF2-4800-8561-0B7F9BDA81FA}"/>
              </a:ext>
            </a:extLst>
          </p:cNvPr>
          <p:cNvSpPr txBox="1"/>
          <p:nvPr/>
        </p:nvSpPr>
        <p:spPr>
          <a:xfrm>
            <a:off x="9373336" y="4492565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2024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7A0D2C23-03A1-43B4-AA72-4009758B95AB}"/>
              </a:ext>
            </a:extLst>
          </p:cNvPr>
          <p:cNvGrpSpPr/>
          <p:nvPr/>
        </p:nvGrpSpPr>
        <p:grpSpPr>
          <a:xfrm>
            <a:off x="1352965" y="2131336"/>
            <a:ext cx="1868610" cy="2282230"/>
            <a:chOff x="3919568" y="2845766"/>
            <a:chExt cx="1868610" cy="2282230"/>
          </a:xfrm>
        </p:grpSpPr>
        <p:sp>
          <p:nvSpPr>
            <p:cNvPr id="40" name="Rectangle 34">
              <a:extLst>
                <a:ext uri="{FF2B5EF4-FFF2-40B4-BE49-F238E27FC236}">
                  <a16:creationId xmlns:a16="http://schemas.microsoft.com/office/drawing/2014/main" id="{A353809C-A75F-437E-AD5A-B4D4B0272B12}"/>
                </a:ext>
              </a:extLst>
            </p:cNvPr>
            <p:cNvSpPr/>
            <p:nvPr/>
          </p:nvSpPr>
          <p:spPr>
            <a:xfrm>
              <a:off x="3919568" y="2845766"/>
              <a:ext cx="1868610" cy="5400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id="{F2062260-B33B-48A2-9E6F-FBDA4B17EEAC}"/>
                </a:ext>
              </a:extLst>
            </p:cNvPr>
            <p:cNvSpPr/>
            <p:nvPr/>
          </p:nvSpPr>
          <p:spPr>
            <a:xfrm>
              <a:off x="3919672" y="3386976"/>
              <a:ext cx="1868402" cy="1741020"/>
            </a:xfrm>
            <a:custGeom>
              <a:avLst/>
              <a:gdLst/>
              <a:ahLst/>
              <a:cxnLst/>
              <a:rect l="l" t="t" r="r" b="b"/>
              <a:pathLst>
                <a:path w="1868402" h="1741020">
                  <a:moveTo>
                    <a:pt x="0" y="0"/>
                  </a:moveTo>
                  <a:lnTo>
                    <a:pt x="1868402" y="0"/>
                  </a:lnTo>
                  <a:lnTo>
                    <a:pt x="1868402" y="1438789"/>
                  </a:lnTo>
                  <a:lnTo>
                    <a:pt x="1109496" y="1438789"/>
                  </a:lnTo>
                  <a:lnTo>
                    <a:pt x="934202" y="1741020"/>
                  </a:lnTo>
                  <a:lnTo>
                    <a:pt x="758908" y="1438789"/>
                  </a:lnTo>
                  <a:lnTo>
                    <a:pt x="0" y="1438789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F4CA97E-7CEF-49E5-9D3D-7F4D39737946}"/>
                </a:ext>
              </a:extLst>
            </p:cNvPr>
            <p:cNvSpPr txBox="1"/>
            <p:nvPr/>
          </p:nvSpPr>
          <p:spPr>
            <a:xfrm>
              <a:off x="3993470" y="2961879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6B3A129-C713-459B-8E65-CB186790F6B7}"/>
                </a:ext>
              </a:extLst>
            </p:cNvPr>
            <p:cNvSpPr txBox="1"/>
            <p:nvPr/>
          </p:nvSpPr>
          <p:spPr>
            <a:xfrm>
              <a:off x="4059780" y="3488048"/>
              <a:ext cx="1588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DB270496-6257-46C6-9F67-97B5A37A5048}"/>
              </a:ext>
            </a:extLst>
          </p:cNvPr>
          <p:cNvGrpSpPr/>
          <p:nvPr/>
        </p:nvGrpSpPr>
        <p:grpSpPr>
          <a:xfrm>
            <a:off x="6470797" y="2131336"/>
            <a:ext cx="1868610" cy="2282230"/>
            <a:chOff x="3919568" y="2845766"/>
            <a:chExt cx="1868610" cy="2282230"/>
          </a:xfrm>
        </p:grpSpPr>
        <p:sp>
          <p:nvSpPr>
            <p:cNvPr id="45" name="Rectangle 34">
              <a:extLst>
                <a:ext uri="{FF2B5EF4-FFF2-40B4-BE49-F238E27FC236}">
                  <a16:creationId xmlns:a16="http://schemas.microsoft.com/office/drawing/2014/main" id="{152D26A1-9AF5-4C45-A893-B9310DDDCD43}"/>
                </a:ext>
              </a:extLst>
            </p:cNvPr>
            <p:cNvSpPr/>
            <p:nvPr/>
          </p:nvSpPr>
          <p:spPr>
            <a:xfrm>
              <a:off x="3919568" y="2845766"/>
              <a:ext cx="1868610" cy="540000"/>
            </a:xfrm>
            <a:prstGeom prst="rect">
              <a:avLst/>
            </a:prstGeom>
            <a:solidFill>
              <a:schemeClr val="accent3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Rectangle 35">
              <a:extLst>
                <a:ext uri="{FF2B5EF4-FFF2-40B4-BE49-F238E27FC236}">
                  <a16:creationId xmlns:a16="http://schemas.microsoft.com/office/drawing/2014/main" id="{8E6FDE71-0039-4534-BF89-282830715F55}"/>
                </a:ext>
              </a:extLst>
            </p:cNvPr>
            <p:cNvSpPr/>
            <p:nvPr/>
          </p:nvSpPr>
          <p:spPr>
            <a:xfrm>
              <a:off x="3919672" y="3386976"/>
              <a:ext cx="1868402" cy="1741020"/>
            </a:xfrm>
            <a:custGeom>
              <a:avLst/>
              <a:gdLst/>
              <a:ahLst/>
              <a:cxnLst/>
              <a:rect l="l" t="t" r="r" b="b"/>
              <a:pathLst>
                <a:path w="1868402" h="1741020">
                  <a:moveTo>
                    <a:pt x="0" y="0"/>
                  </a:moveTo>
                  <a:lnTo>
                    <a:pt x="1868402" y="0"/>
                  </a:lnTo>
                  <a:lnTo>
                    <a:pt x="1868402" y="1438789"/>
                  </a:lnTo>
                  <a:lnTo>
                    <a:pt x="1109496" y="1438789"/>
                  </a:lnTo>
                  <a:lnTo>
                    <a:pt x="934202" y="1741020"/>
                  </a:lnTo>
                  <a:lnTo>
                    <a:pt x="758908" y="1438789"/>
                  </a:lnTo>
                  <a:lnTo>
                    <a:pt x="0" y="1438789"/>
                  </a:lnTo>
                  <a:close/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0792658-BEFA-4D59-A4F0-1F348665E7D7}"/>
                </a:ext>
              </a:extLst>
            </p:cNvPr>
            <p:cNvSpPr txBox="1"/>
            <p:nvPr/>
          </p:nvSpPr>
          <p:spPr>
            <a:xfrm>
              <a:off x="3993470" y="2961879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DEB92C7-57E8-47E9-AC43-CF619B0C81CF}"/>
                </a:ext>
              </a:extLst>
            </p:cNvPr>
            <p:cNvSpPr txBox="1"/>
            <p:nvPr/>
          </p:nvSpPr>
          <p:spPr>
            <a:xfrm>
              <a:off x="4059780" y="3488048"/>
              <a:ext cx="1588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EF8C68E2-5D4A-479F-8716-490C0A471FC7}"/>
              </a:ext>
            </a:extLst>
          </p:cNvPr>
          <p:cNvGrpSpPr/>
          <p:nvPr/>
        </p:nvGrpSpPr>
        <p:grpSpPr>
          <a:xfrm>
            <a:off x="9029714" y="2131336"/>
            <a:ext cx="1868610" cy="2282230"/>
            <a:chOff x="3919568" y="2845766"/>
            <a:chExt cx="1868610" cy="2282230"/>
          </a:xfrm>
        </p:grpSpPr>
        <p:sp>
          <p:nvSpPr>
            <p:cNvPr id="50" name="Rectangle 34">
              <a:extLst>
                <a:ext uri="{FF2B5EF4-FFF2-40B4-BE49-F238E27FC236}">
                  <a16:creationId xmlns:a16="http://schemas.microsoft.com/office/drawing/2014/main" id="{C1437591-A6E6-45D5-9828-F62DF25EB8D2}"/>
                </a:ext>
              </a:extLst>
            </p:cNvPr>
            <p:cNvSpPr/>
            <p:nvPr/>
          </p:nvSpPr>
          <p:spPr>
            <a:xfrm>
              <a:off x="3919568" y="2845766"/>
              <a:ext cx="1868610" cy="5400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Rectangle 35">
              <a:extLst>
                <a:ext uri="{FF2B5EF4-FFF2-40B4-BE49-F238E27FC236}">
                  <a16:creationId xmlns:a16="http://schemas.microsoft.com/office/drawing/2014/main" id="{20563AA9-6948-45A5-8491-44C4F19A625E}"/>
                </a:ext>
              </a:extLst>
            </p:cNvPr>
            <p:cNvSpPr/>
            <p:nvPr/>
          </p:nvSpPr>
          <p:spPr>
            <a:xfrm>
              <a:off x="3919672" y="3386976"/>
              <a:ext cx="1868402" cy="1741020"/>
            </a:xfrm>
            <a:custGeom>
              <a:avLst/>
              <a:gdLst/>
              <a:ahLst/>
              <a:cxnLst/>
              <a:rect l="l" t="t" r="r" b="b"/>
              <a:pathLst>
                <a:path w="1868402" h="1741020">
                  <a:moveTo>
                    <a:pt x="0" y="0"/>
                  </a:moveTo>
                  <a:lnTo>
                    <a:pt x="1868402" y="0"/>
                  </a:lnTo>
                  <a:lnTo>
                    <a:pt x="1868402" y="1438789"/>
                  </a:lnTo>
                  <a:lnTo>
                    <a:pt x="1109496" y="1438789"/>
                  </a:lnTo>
                  <a:lnTo>
                    <a:pt x="934202" y="1741020"/>
                  </a:lnTo>
                  <a:lnTo>
                    <a:pt x="758908" y="1438789"/>
                  </a:lnTo>
                  <a:lnTo>
                    <a:pt x="0" y="1438789"/>
                  </a:lnTo>
                  <a:close/>
                </a:path>
              </a:pathLst>
            </a:cu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D730126-A282-4056-908C-020785D0A648}"/>
                </a:ext>
              </a:extLst>
            </p:cNvPr>
            <p:cNvSpPr txBox="1"/>
            <p:nvPr/>
          </p:nvSpPr>
          <p:spPr>
            <a:xfrm>
              <a:off x="3993470" y="2961879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1D069ED-92DA-4003-B88B-18FA2BAFC424}"/>
                </a:ext>
              </a:extLst>
            </p:cNvPr>
            <p:cNvSpPr txBox="1"/>
            <p:nvPr/>
          </p:nvSpPr>
          <p:spPr>
            <a:xfrm>
              <a:off x="4059780" y="3488048"/>
              <a:ext cx="1588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DB841412-B3A2-4FE9-8EF3-3493C7B7C320}"/>
              </a:ext>
            </a:extLst>
          </p:cNvPr>
          <p:cNvGraphicFramePr>
            <a:graphicFrameLocks/>
          </p:cNvGraphicFramePr>
          <p:nvPr/>
        </p:nvGraphicFramePr>
        <p:xfrm>
          <a:off x="862363" y="1556572"/>
          <a:ext cx="10467275" cy="4572004"/>
        </p:xfrm>
        <a:graphic>
          <a:graphicData uri="http://schemas.openxmlformats.org/drawingml/2006/table">
            <a:tbl>
              <a:tblPr firstRow="1" lastCol="1" bandRow="1" bandCol="1">
                <a:tableStyleId>{F5AB1C69-6EDB-4FF4-983F-18BD219EF322}</a:tableStyleId>
              </a:tblPr>
              <a:tblGrid>
                <a:gridCol w="1407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323617347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73733316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72566955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4286593148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575241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400738787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163120081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34565618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898321756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123025674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5107587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1573561088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725451340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55320425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312285501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11394070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89446972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12044630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3025910940"/>
                    </a:ext>
                  </a:extLst>
                </a:gridCol>
              </a:tblGrid>
              <a:tr h="4726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accent5"/>
                          </a:solidFill>
                        </a:rPr>
                        <a:t>JANUARY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algn="ctr"/>
                      <a:r>
                        <a:rPr lang="en-JM" sz="1200" baseline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01-03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Text.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017646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03-04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04-05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Tex.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862218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03-04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04-05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630602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01-03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848314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03-04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04-05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234853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01-03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02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594729" y="445156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E9205C-3133-449F-9661-9134FE18E979}"/>
              </a:ext>
            </a:extLst>
          </p:cNvPr>
          <p:cNvSpPr txBox="1"/>
          <p:nvPr/>
        </p:nvSpPr>
        <p:spPr>
          <a:xfrm>
            <a:off x="1561724" y="3880192"/>
            <a:ext cx="24592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16">
            <a:extLst>
              <a:ext uri="{FF2B5EF4-FFF2-40B4-BE49-F238E27FC236}">
                <a16:creationId xmlns:a16="http://schemas.microsoft.com/office/drawing/2014/main" id="{2E685287-F793-4884-9CE9-CB9D289BDBDB}"/>
              </a:ext>
            </a:extLst>
          </p:cNvPr>
          <p:cNvGrpSpPr/>
          <p:nvPr/>
        </p:nvGrpSpPr>
        <p:grpSpPr>
          <a:xfrm>
            <a:off x="1561724" y="3174236"/>
            <a:ext cx="2459290" cy="672703"/>
            <a:chOff x="4686849" y="720000"/>
            <a:chExt cx="3470386" cy="67270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2C3C22-3862-4F5A-8764-10B81A5E6ED5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F2733F9-A8F5-4694-9E6C-3D26F6F542B4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5E0E3F2-C9D9-41B1-8D40-A3EAEB2B0221}"/>
              </a:ext>
            </a:extLst>
          </p:cNvPr>
          <p:cNvSpPr txBox="1"/>
          <p:nvPr/>
        </p:nvSpPr>
        <p:spPr>
          <a:xfrm>
            <a:off x="5036990" y="3880192"/>
            <a:ext cx="24592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22">
            <a:extLst>
              <a:ext uri="{FF2B5EF4-FFF2-40B4-BE49-F238E27FC236}">
                <a16:creationId xmlns:a16="http://schemas.microsoft.com/office/drawing/2014/main" id="{A3ECCE86-B78D-4B1C-BAE8-E8F5674FB9EA}"/>
              </a:ext>
            </a:extLst>
          </p:cNvPr>
          <p:cNvGrpSpPr/>
          <p:nvPr/>
        </p:nvGrpSpPr>
        <p:grpSpPr>
          <a:xfrm>
            <a:off x="5036990" y="3174236"/>
            <a:ext cx="2459290" cy="672703"/>
            <a:chOff x="4686849" y="720000"/>
            <a:chExt cx="3470386" cy="67270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ADDA4B-98F4-4B1C-995F-5BCB6CD5A34E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1DC363-B67F-4E90-9640-7A018B03FBC1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3" name="Rectangle 28">
            <a:extLst>
              <a:ext uri="{FF2B5EF4-FFF2-40B4-BE49-F238E27FC236}">
                <a16:creationId xmlns:a16="http://schemas.microsoft.com/office/drawing/2014/main" id="{971E93BF-39CE-447C-A0DC-2112062CD34C}"/>
              </a:ext>
            </a:extLst>
          </p:cNvPr>
          <p:cNvSpPr/>
          <p:nvPr/>
        </p:nvSpPr>
        <p:spPr>
          <a:xfrm>
            <a:off x="813931" y="3174236"/>
            <a:ext cx="614340" cy="6727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id="{D3D40DD6-BAF4-4049-A48A-0D3CD4351013}"/>
              </a:ext>
            </a:extLst>
          </p:cNvPr>
          <p:cNvSpPr/>
          <p:nvPr/>
        </p:nvSpPr>
        <p:spPr>
          <a:xfrm>
            <a:off x="4289197" y="3174236"/>
            <a:ext cx="614340" cy="6727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7399E3-CBB3-457E-832C-1DCFE5795B8E}"/>
              </a:ext>
            </a:extLst>
          </p:cNvPr>
          <p:cNvSpPr txBox="1"/>
          <p:nvPr/>
        </p:nvSpPr>
        <p:spPr>
          <a:xfrm>
            <a:off x="661546" y="1279208"/>
            <a:ext cx="76032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EE12E5-FEB9-40A1-8097-1EF193BED89D}"/>
              </a:ext>
            </a:extLst>
          </p:cNvPr>
          <p:cNvSpPr txBox="1"/>
          <p:nvPr/>
        </p:nvSpPr>
        <p:spPr>
          <a:xfrm>
            <a:off x="661545" y="445156"/>
            <a:ext cx="7603201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 </a:t>
            </a:r>
            <a:r>
              <a:rPr lang="en-GB" altLang="ko-KR" sz="1867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3"/>
                </a:solidFill>
                <a:cs typeface="Arial" pitchFamily="34" charset="0"/>
              </a:rPr>
              <a:t>OREM IPSUM DOLOR SIT AMET, </a:t>
            </a:r>
            <a:endParaRPr lang="ko-KR" altLang="en-US" sz="1867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Graphic 17">
            <a:extLst>
              <a:ext uri="{FF2B5EF4-FFF2-40B4-BE49-F238E27FC236}">
                <a16:creationId xmlns:a16="http://schemas.microsoft.com/office/drawing/2014/main" id="{EE92C961-B81E-4B08-ACE1-016077242977}"/>
              </a:ext>
            </a:extLst>
          </p:cNvPr>
          <p:cNvSpPr/>
          <p:nvPr/>
        </p:nvSpPr>
        <p:spPr>
          <a:xfrm>
            <a:off x="4365899" y="3221835"/>
            <a:ext cx="471069" cy="573097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bg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Graphic 20">
            <a:extLst>
              <a:ext uri="{FF2B5EF4-FFF2-40B4-BE49-F238E27FC236}">
                <a16:creationId xmlns:a16="http://schemas.microsoft.com/office/drawing/2014/main" id="{EE38BA47-B1D5-4D3F-8A39-CD364B8799DA}"/>
              </a:ext>
            </a:extLst>
          </p:cNvPr>
          <p:cNvSpPr/>
          <p:nvPr/>
        </p:nvSpPr>
        <p:spPr>
          <a:xfrm>
            <a:off x="905210" y="3227525"/>
            <a:ext cx="421618" cy="561719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chemeClr val="bg1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5525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A3D75D-61EB-4046-9118-25791DA6FF65}"/>
              </a:ext>
            </a:extLst>
          </p:cNvPr>
          <p:cNvGrpSpPr/>
          <p:nvPr/>
        </p:nvGrpSpPr>
        <p:grpSpPr>
          <a:xfrm>
            <a:off x="627705" y="1233848"/>
            <a:ext cx="5231539" cy="2279789"/>
            <a:chOff x="5090630" y="1321272"/>
            <a:chExt cx="2926080" cy="227978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C6CA44-A3FF-433E-AEEA-4C54EF656EE1}"/>
                </a:ext>
              </a:extLst>
            </p:cNvPr>
            <p:cNvSpPr txBox="1"/>
            <p:nvPr/>
          </p:nvSpPr>
          <p:spPr>
            <a:xfrm>
              <a:off x="5090630" y="1321272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46FAAD-98AA-4E05-98F1-7C1E850E2438}"/>
                </a:ext>
              </a:extLst>
            </p:cNvPr>
            <p:cNvSpPr txBox="1"/>
            <p:nvPr/>
          </p:nvSpPr>
          <p:spPr>
            <a:xfrm>
              <a:off x="5090630" y="1846735"/>
              <a:ext cx="292608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I hope and I believe that this Template will your Time, Money and Reputation. 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0A2054D-FD31-4E07-BE3B-87570DA726B5}"/>
              </a:ext>
            </a:extLst>
          </p:cNvPr>
          <p:cNvGrpSpPr/>
          <p:nvPr/>
        </p:nvGrpSpPr>
        <p:grpSpPr>
          <a:xfrm>
            <a:off x="627705" y="3615887"/>
            <a:ext cx="5231539" cy="2279789"/>
            <a:chOff x="8156371" y="1321272"/>
            <a:chExt cx="2926080" cy="22797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5A8A70-28C3-4990-8502-4D56B1B2C3DC}"/>
                </a:ext>
              </a:extLst>
            </p:cNvPr>
            <p:cNvSpPr txBox="1"/>
            <p:nvPr/>
          </p:nvSpPr>
          <p:spPr>
            <a:xfrm>
              <a:off x="8156371" y="1321272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6C5791-5B52-4F29-8D6E-14A55A5B60E0}"/>
                </a:ext>
              </a:extLst>
            </p:cNvPr>
            <p:cNvSpPr txBox="1"/>
            <p:nvPr/>
          </p:nvSpPr>
          <p:spPr>
            <a:xfrm>
              <a:off x="8156371" y="1846735"/>
              <a:ext cx="292608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I hope and I believe that this Template will your Time, Money and Reputation. 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0" name="Group 3">
            <a:extLst>
              <a:ext uri="{FF2B5EF4-FFF2-40B4-BE49-F238E27FC236}">
                <a16:creationId xmlns:a16="http://schemas.microsoft.com/office/drawing/2014/main" id="{C43C0B8E-7336-4C3D-B568-C2E05C8FFB0C}"/>
              </a:ext>
            </a:extLst>
          </p:cNvPr>
          <p:cNvGrpSpPr/>
          <p:nvPr/>
        </p:nvGrpSpPr>
        <p:grpSpPr>
          <a:xfrm>
            <a:off x="6409852" y="1233848"/>
            <a:ext cx="5231539" cy="2279789"/>
            <a:chOff x="5090630" y="1321272"/>
            <a:chExt cx="2926080" cy="227978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299177-ABA3-44CF-929F-387137A5F433}"/>
                </a:ext>
              </a:extLst>
            </p:cNvPr>
            <p:cNvSpPr txBox="1"/>
            <p:nvPr/>
          </p:nvSpPr>
          <p:spPr>
            <a:xfrm>
              <a:off x="5090630" y="1321272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AB44F6-5952-4DCF-89E3-FFB480B4F25F}"/>
                </a:ext>
              </a:extLst>
            </p:cNvPr>
            <p:cNvSpPr txBox="1"/>
            <p:nvPr/>
          </p:nvSpPr>
          <p:spPr>
            <a:xfrm>
              <a:off x="5090630" y="1846735"/>
              <a:ext cx="292608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I hope and I believe that this Template will your Time, Money and Reputation. 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52319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AD0779B-3B91-4615-A566-E8E40EC0E675}"/>
              </a:ext>
            </a:extLst>
          </p:cNvPr>
          <p:cNvGrpSpPr/>
          <p:nvPr/>
        </p:nvGrpSpPr>
        <p:grpSpPr>
          <a:xfrm>
            <a:off x="1" y="4773796"/>
            <a:ext cx="12191999" cy="1318987"/>
            <a:chOff x="1" y="4959383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CE7253C-31C2-4858-8D8C-DB70093BAB3C}"/>
              </a:ext>
            </a:extLst>
          </p:cNvPr>
          <p:cNvGrpSpPr/>
          <p:nvPr/>
        </p:nvGrpSpPr>
        <p:grpSpPr>
          <a:xfrm>
            <a:off x="4345327" y="1385962"/>
            <a:ext cx="2025148" cy="2216512"/>
            <a:chOff x="10405931" y="2409818"/>
            <a:chExt cx="1542929" cy="1688726"/>
          </a:xfrm>
          <a:solidFill>
            <a:schemeClr val="accent1"/>
          </a:solidFill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50E88FE0-59CC-4CF0-A9FF-A4520D5EAE77}"/>
                </a:ext>
              </a:extLst>
            </p:cNvPr>
            <p:cNvSpPr/>
            <p:nvPr/>
          </p:nvSpPr>
          <p:spPr>
            <a:xfrm>
              <a:off x="10827594" y="2409818"/>
              <a:ext cx="680081" cy="1058215"/>
            </a:xfrm>
            <a:custGeom>
              <a:avLst/>
              <a:gdLst>
                <a:gd name="connsiteX0" fmla="*/ 1262220 w 1888296"/>
                <a:gd name="connsiteY0" fmla="*/ 2694604 h 2938211"/>
                <a:gd name="connsiteX1" fmla="*/ 974805 w 1888296"/>
                <a:gd name="connsiteY1" fmla="*/ 2931530 h 2938211"/>
                <a:gd name="connsiteX2" fmla="*/ 935973 w 1888296"/>
                <a:gd name="connsiteY2" fmla="*/ 2934709 h 2938211"/>
                <a:gd name="connsiteX3" fmla="*/ 640004 w 1888296"/>
                <a:gd name="connsiteY3" fmla="*/ 2694377 h 2938211"/>
                <a:gd name="connsiteX4" fmla="*/ 750141 w 1888296"/>
                <a:gd name="connsiteY4" fmla="*/ 2397121 h 2938211"/>
                <a:gd name="connsiteX5" fmla="*/ 751806 w 1888296"/>
                <a:gd name="connsiteY5" fmla="*/ 1049971 h 2938211"/>
                <a:gd name="connsiteX6" fmla="*/ 748779 w 1888296"/>
                <a:gd name="connsiteY6" fmla="*/ 1032712 h 2938211"/>
                <a:gd name="connsiteX7" fmla="*/ 263950 w 1888296"/>
                <a:gd name="connsiteY7" fmla="*/ 1134144 h 2938211"/>
                <a:gd name="connsiteX8" fmla="*/ 0 w 1888296"/>
                <a:gd name="connsiteY8" fmla="*/ 841354 h 2938211"/>
                <a:gd name="connsiteX9" fmla="*/ 268264 w 1888296"/>
                <a:gd name="connsiteY9" fmla="*/ 548110 h 2938211"/>
                <a:gd name="connsiteX10" fmla="*/ 499741 w 1888296"/>
                <a:gd name="connsiteY10" fmla="*/ 639096 h 2938211"/>
                <a:gd name="connsiteX11" fmla="*/ 752715 w 1888296"/>
                <a:gd name="connsiteY11" fmla="*/ 640307 h 2938211"/>
                <a:gd name="connsiteX12" fmla="*/ 640004 w 1888296"/>
                <a:gd name="connsiteY12" fmla="*/ 254109 h 2938211"/>
                <a:gd name="connsiteX13" fmla="*/ 953459 w 1888296"/>
                <a:gd name="connsiteY13" fmla="*/ 0 h 2938211"/>
                <a:gd name="connsiteX14" fmla="*/ 1260177 w 1888296"/>
                <a:gd name="connsiteY14" fmla="*/ 253352 h 2938211"/>
                <a:gd name="connsiteX15" fmla="*/ 1159502 w 1888296"/>
                <a:gd name="connsiteY15" fmla="*/ 649769 h 2938211"/>
                <a:gd name="connsiteX16" fmla="*/ 1622606 w 1888296"/>
                <a:gd name="connsiteY16" fmla="*/ 544325 h 2938211"/>
                <a:gd name="connsiteX17" fmla="*/ 1888297 w 1888296"/>
                <a:gd name="connsiteY17" fmla="*/ 837569 h 2938211"/>
                <a:gd name="connsiteX18" fmla="*/ 1620562 w 1888296"/>
                <a:gd name="connsiteY18" fmla="*/ 1132857 h 2938211"/>
                <a:gd name="connsiteX19" fmla="*/ 1156852 w 1888296"/>
                <a:gd name="connsiteY19" fmla="*/ 1033772 h 2938211"/>
                <a:gd name="connsiteX20" fmla="*/ 1156852 w 1888296"/>
                <a:gd name="connsiteY20" fmla="*/ 1072603 h 2938211"/>
                <a:gd name="connsiteX21" fmla="*/ 1154733 w 1888296"/>
                <a:gd name="connsiteY21" fmla="*/ 2241945 h 2938211"/>
                <a:gd name="connsiteX22" fmla="*/ 1163438 w 1888296"/>
                <a:gd name="connsiteY22" fmla="*/ 2457375 h 2938211"/>
                <a:gd name="connsiteX23" fmla="*/ 1262220 w 1888296"/>
                <a:gd name="connsiteY23" fmla="*/ 2694604 h 293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88296" h="2938211">
                  <a:moveTo>
                    <a:pt x="1262220" y="2694604"/>
                  </a:moveTo>
                  <a:cubicBezTo>
                    <a:pt x="1163741" y="2776279"/>
                    <a:pt x="1069954" y="2854775"/>
                    <a:pt x="974805" y="2931530"/>
                  </a:cubicBezTo>
                  <a:cubicBezTo>
                    <a:pt x="966176" y="2938494"/>
                    <a:pt x="943618" y="2940765"/>
                    <a:pt x="935973" y="2934709"/>
                  </a:cubicBezTo>
                  <a:cubicBezTo>
                    <a:pt x="837418" y="2856516"/>
                    <a:pt x="740376" y="2776355"/>
                    <a:pt x="640004" y="2694377"/>
                  </a:cubicBezTo>
                  <a:cubicBezTo>
                    <a:pt x="746962" y="2619892"/>
                    <a:pt x="749384" y="2506047"/>
                    <a:pt x="750141" y="2397121"/>
                  </a:cubicBezTo>
                  <a:cubicBezTo>
                    <a:pt x="753245" y="1948096"/>
                    <a:pt x="751731" y="1498995"/>
                    <a:pt x="751806" y="1049971"/>
                  </a:cubicBezTo>
                  <a:cubicBezTo>
                    <a:pt x="751806" y="1046337"/>
                    <a:pt x="750595" y="1042779"/>
                    <a:pt x="748779" y="1032712"/>
                  </a:cubicBezTo>
                  <a:cubicBezTo>
                    <a:pt x="583233" y="1043158"/>
                    <a:pt x="407771" y="998800"/>
                    <a:pt x="263950" y="1134144"/>
                  </a:cubicBezTo>
                  <a:cubicBezTo>
                    <a:pt x="177354" y="1038086"/>
                    <a:pt x="89850" y="941045"/>
                    <a:pt x="0" y="841354"/>
                  </a:cubicBezTo>
                  <a:cubicBezTo>
                    <a:pt x="89775" y="743177"/>
                    <a:pt x="177960" y="646741"/>
                    <a:pt x="268264" y="548110"/>
                  </a:cubicBezTo>
                  <a:cubicBezTo>
                    <a:pt x="333741" y="611089"/>
                    <a:pt x="415113" y="633343"/>
                    <a:pt x="499741" y="639096"/>
                  </a:cubicBezTo>
                  <a:cubicBezTo>
                    <a:pt x="582097" y="644697"/>
                    <a:pt x="665135" y="640307"/>
                    <a:pt x="752715" y="640307"/>
                  </a:cubicBezTo>
                  <a:cubicBezTo>
                    <a:pt x="747416" y="505948"/>
                    <a:pt x="771184" y="361445"/>
                    <a:pt x="640004" y="254109"/>
                  </a:cubicBezTo>
                  <a:cubicBezTo>
                    <a:pt x="744237" y="169482"/>
                    <a:pt x="847637" y="85763"/>
                    <a:pt x="953459" y="0"/>
                  </a:cubicBezTo>
                  <a:cubicBezTo>
                    <a:pt x="1055496" y="84249"/>
                    <a:pt x="1157080" y="168195"/>
                    <a:pt x="1260177" y="253352"/>
                  </a:cubicBezTo>
                  <a:cubicBezTo>
                    <a:pt x="1155263" y="366668"/>
                    <a:pt x="1157534" y="504812"/>
                    <a:pt x="1159502" y="649769"/>
                  </a:cubicBezTo>
                  <a:cubicBezTo>
                    <a:pt x="1321641" y="638490"/>
                    <a:pt x="1488625" y="675581"/>
                    <a:pt x="1622606" y="544325"/>
                  </a:cubicBezTo>
                  <a:cubicBezTo>
                    <a:pt x="1709353" y="640080"/>
                    <a:pt x="1798068" y="737878"/>
                    <a:pt x="1888297" y="837569"/>
                  </a:cubicBezTo>
                  <a:cubicBezTo>
                    <a:pt x="1799279" y="935746"/>
                    <a:pt x="1710640" y="1033469"/>
                    <a:pt x="1620562" y="1132857"/>
                  </a:cubicBezTo>
                  <a:cubicBezTo>
                    <a:pt x="1484083" y="1019768"/>
                    <a:pt x="1322020" y="1033999"/>
                    <a:pt x="1156852" y="1033772"/>
                  </a:cubicBezTo>
                  <a:cubicBezTo>
                    <a:pt x="1156852" y="1048381"/>
                    <a:pt x="1156852" y="1060492"/>
                    <a:pt x="1156852" y="1072603"/>
                  </a:cubicBezTo>
                  <a:cubicBezTo>
                    <a:pt x="1156020" y="1462359"/>
                    <a:pt x="1154733" y="1852114"/>
                    <a:pt x="1154733" y="2241945"/>
                  </a:cubicBezTo>
                  <a:cubicBezTo>
                    <a:pt x="1154733" y="2313780"/>
                    <a:pt x="1157912" y="2385767"/>
                    <a:pt x="1163438" y="2457375"/>
                  </a:cubicBezTo>
                  <a:cubicBezTo>
                    <a:pt x="1170175" y="2545635"/>
                    <a:pt x="1195306" y="2628067"/>
                    <a:pt x="1262220" y="2694604"/>
                  </a:cubicBezTo>
                  <a:close/>
                </a:path>
              </a:pathLst>
            </a:custGeom>
            <a:grpFill/>
            <a:ln w="7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3B70EADC-B460-4246-A2D2-11F26101719D}"/>
                </a:ext>
              </a:extLst>
            </p:cNvPr>
            <p:cNvSpPr/>
            <p:nvPr/>
          </p:nvSpPr>
          <p:spPr>
            <a:xfrm>
              <a:off x="10405931" y="3474268"/>
              <a:ext cx="1542929" cy="624276"/>
            </a:xfrm>
            <a:custGeom>
              <a:avLst/>
              <a:gdLst>
                <a:gd name="connsiteX0" fmla="*/ 178111 w 4284055"/>
                <a:gd name="connsiteY0" fmla="*/ 1305972 h 1733348"/>
                <a:gd name="connsiteX1" fmla="*/ 4056363 w 4284055"/>
                <a:gd name="connsiteY1" fmla="*/ 1305972 h 1733348"/>
                <a:gd name="connsiteX2" fmla="*/ 4056363 w 4284055"/>
                <a:gd name="connsiteY2" fmla="*/ 1733348 h 1733348"/>
                <a:gd name="connsiteX3" fmla="*/ 178111 w 4284055"/>
                <a:gd name="connsiteY3" fmla="*/ 1733348 h 1733348"/>
                <a:gd name="connsiteX4" fmla="*/ 178111 w 4284055"/>
                <a:gd name="connsiteY4" fmla="*/ 1305972 h 1733348"/>
                <a:gd name="connsiteX5" fmla="*/ 435854 w 4284055"/>
                <a:gd name="connsiteY5" fmla="*/ 859067 h 1733348"/>
                <a:gd name="connsiteX6" fmla="*/ 3797637 w 4284055"/>
                <a:gd name="connsiteY6" fmla="*/ 859067 h 1733348"/>
                <a:gd name="connsiteX7" fmla="*/ 3797637 w 4284055"/>
                <a:gd name="connsiteY7" fmla="*/ 1213019 h 1733348"/>
                <a:gd name="connsiteX8" fmla="*/ 435854 w 4284055"/>
                <a:gd name="connsiteY8" fmla="*/ 1213019 h 1733348"/>
                <a:gd name="connsiteX9" fmla="*/ 435854 w 4284055"/>
                <a:gd name="connsiteY9" fmla="*/ 859067 h 1733348"/>
                <a:gd name="connsiteX10" fmla="*/ 697003 w 4284055"/>
                <a:gd name="connsiteY10" fmla="*/ 471052 h 1733348"/>
                <a:gd name="connsiteX11" fmla="*/ 3535655 w 4284055"/>
                <a:gd name="connsiteY11" fmla="*/ 471052 h 1733348"/>
                <a:gd name="connsiteX12" fmla="*/ 3535655 w 4284055"/>
                <a:gd name="connsiteY12" fmla="*/ 751049 h 1733348"/>
                <a:gd name="connsiteX13" fmla="*/ 697003 w 4284055"/>
                <a:gd name="connsiteY13" fmla="*/ 751049 h 1733348"/>
                <a:gd name="connsiteX14" fmla="*/ 697003 w 4284055"/>
                <a:gd name="connsiteY14" fmla="*/ 471052 h 1733348"/>
                <a:gd name="connsiteX15" fmla="*/ 956033 w 4284055"/>
                <a:gd name="connsiteY15" fmla="*/ 199684 h 1733348"/>
                <a:gd name="connsiteX16" fmla="*/ 3277004 w 4284055"/>
                <a:gd name="connsiteY16" fmla="*/ 199684 h 1733348"/>
                <a:gd name="connsiteX17" fmla="*/ 3277004 w 4284055"/>
                <a:gd name="connsiteY17" fmla="*/ 406560 h 1733348"/>
                <a:gd name="connsiteX18" fmla="*/ 956033 w 4284055"/>
                <a:gd name="connsiteY18" fmla="*/ 406560 h 1733348"/>
                <a:gd name="connsiteX19" fmla="*/ 956033 w 4284055"/>
                <a:gd name="connsiteY19" fmla="*/ 199684 h 1733348"/>
                <a:gd name="connsiteX20" fmla="*/ 3531416 w 4284055"/>
                <a:gd name="connsiteY20" fmla="*/ 1060 h 1733348"/>
                <a:gd name="connsiteX21" fmla="*/ 4284055 w 4284055"/>
                <a:gd name="connsiteY21" fmla="*/ 1119913 h 1733348"/>
                <a:gd name="connsiteX22" fmla="*/ 3531416 w 4284055"/>
                <a:gd name="connsiteY22" fmla="*/ 1060 h 1733348"/>
                <a:gd name="connsiteX23" fmla="*/ 753396 w 4284055"/>
                <a:gd name="connsiteY23" fmla="*/ 0 h 1733348"/>
                <a:gd name="connsiteX24" fmla="*/ 0 w 4284055"/>
                <a:gd name="connsiteY24" fmla="*/ 1118475 h 1733348"/>
                <a:gd name="connsiteX25" fmla="*/ 753396 w 4284055"/>
                <a:gd name="connsiteY25" fmla="*/ 0 h 173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84055" h="1733348">
                  <a:moveTo>
                    <a:pt x="178111" y="1305972"/>
                  </a:moveTo>
                  <a:cubicBezTo>
                    <a:pt x="1469247" y="1305972"/>
                    <a:pt x="2761291" y="1305972"/>
                    <a:pt x="4056363" y="1305972"/>
                  </a:cubicBezTo>
                  <a:cubicBezTo>
                    <a:pt x="4056363" y="1449793"/>
                    <a:pt x="4056363" y="1590587"/>
                    <a:pt x="4056363" y="1733348"/>
                  </a:cubicBezTo>
                  <a:cubicBezTo>
                    <a:pt x="2763486" y="1733348"/>
                    <a:pt x="1472275" y="1733348"/>
                    <a:pt x="178111" y="1733348"/>
                  </a:cubicBezTo>
                  <a:cubicBezTo>
                    <a:pt x="178111" y="1592252"/>
                    <a:pt x="178111" y="1450475"/>
                    <a:pt x="178111" y="1305972"/>
                  </a:cubicBezTo>
                  <a:close/>
                  <a:moveTo>
                    <a:pt x="435854" y="859067"/>
                  </a:moveTo>
                  <a:cubicBezTo>
                    <a:pt x="1557130" y="859067"/>
                    <a:pt x="2676437" y="859067"/>
                    <a:pt x="3797637" y="859067"/>
                  </a:cubicBezTo>
                  <a:cubicBezTo>
                    <a:pt x="3797637" y="977682"/>
                    <a:pt x="3797637" y="1094328"/>
                    <a:pt x="3797637" y="1213019"/>
                  </a:cubicBezTo>
                  <a:cubicBezTo>
                    <a:pt x="2676361" y="1213019"/>
                    <a:pt x="1557054" y="1213019"/>
                    <a:pt x="435854" y="1213019"/>
                  </a:cubicBezTo>
                  <a:cubicBezTo>
                    <a:pt x="435854" y="1094253"/>
                    <a:pt x="435854" y="977606"/>
                    <a:pt x="435854" y="859067"/>
                  </a:cubicBezTo>
                  <a:close/>
                  <a:moveTo>
                    <a:pt x="697003" y="471052"/>
                  </a:moveTo>
                  <a:cubicBezTo>
                    <a:pt x="1643574" y="471052"/>
                    <a:pt x="2588025" y="471052"/>
                    <a:pt x="3535655" y="471052"/>
                  </a:cubicBezTo>
                  <a:cubicBezTo>
                    <a:pt x="3535655" y="564006"/>
                    <a:pt x="3535655" y="656279"/>
                    <a:pt x="3535655" y="751049"/>
                  </a:cubicBezTo>
                  <a:cubicBezTo>
                    <a:pt x="2589917" y="751049"/>
                    <a:pt x="1644633" y="751049"/>
                    <a:pt x="697003" y="751049"/>
                  </a:cubicBezTo>
                  <a:cubicBezTo>
                    <a:pt x="697003" y="658171"/>
                    <a:pt x="697003" y="566580"/>
                    <a:pt x="697003" y="471052"/>
                  </a:cubicBezTo>
                  <a:close/>
                  <a:moveTo>
                    <a:pt x="956033" y="199684"/>
                  </a:moveTo>
                  <a:cubicBezTo>
                    <a:pt x="1729413" y="199684"/>
                    <a:pt x="2501657" y="199684"/>
                    <a:pt x="3277004" y="199684"/>
                  </a:cubicBezTo>
                  <a:cubicBezTo>
                    <a:pt x="3277004" y="269929"/>
                    <a:pt x="3277004" y="337450"/>
                    <a:pt x="3277004" y="406560"/>
                  </a:cubicBezTo>
                  <a:cubicBezTo>
                    <a:pt x="2502565" y="406560"/>
                    <a:pt x="1730321" y="406560"/>
                    <a:pt x="956033" y="406560"/>
                  </a:cubicBezTo>
                  <a:cubicBezTo>
                    <a:pt x="956033" y="336996"/>
                    <a:pt x="956033" y="269551"/>
                    <a:pt x="956033" y="199684"/>
                  </a:cubicBezTo>
                  <a:close/>
                  <a:moveTo>
                    <a:pt x="3531416" y="1060"/>
                  </a:moveTo>
                  <a:cubicBezTo>
                    <a:pt x="3845476" y="331470"/>
                    <a:pt x="4096104" y="704649"/>
                    <a:pt x="4284055" y="1119913"/>
                  </a:cubicBezTo>
                  <a:cubicBezTo>
                    <a:pt x="3970071" y="789427"/>
                    <a:pt x="3719367" y="416325"/>
                    <a:pt x="3531416" y="1060"/>
                  </a:cubicBezTo>
                  <a:close/>
                  <a:moveTo>
                    <a:pt x="753396" y="0"/>
                  </a:moveTo>
                  <a:cubicBezTo>
                    <a:pt x="644243" y="300662"/>
                    <a:pt x="182880" y="986159"/>
                    <a:pt x="0" y="1118475"/>
                  </a:cubicBezTo>
                  <a:cubicBezTo>
                    <a:pt x="190147" y="704497"/>
                    <a:pt x="441455" y="331546"/>
                    <a:pt x="753396" y="0"/>
                  </a:cubicBezTo>
                  <a:close/>
                </a:path>
              </a:pathLst>
            </a:custGeom>
            <a:grpFill/>
            <a:ln w="7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E5482342-AD24-43D4-9065-C538D8C033FE}"/>
              </a:ext>
            </a:extLst>
          </p:cNvPr>
          <p:cNvGrpSpPr/>
          <p:nvPr/>
        </p:nvGrpSpPr>
        <p:grpSpPr>
          <a:xfrm>
            <a:off x="508380" y="960053"/>
            <a:ext cx="3216958" cy="3249585"/>
            <a:chOff x="322116" y="1287172"/>
            <a:chExt cx="5200356" cy="5339361"/>
          </a:xfrm>
          <a:solidFill>
            <a:schemeClr val="accent2"/>
          </a:solidFill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3E5CD546-B639-4276-B45C-A305F078046E}"/>
                </a:ext>
              </a:extLst>
            </p:cNvPr>
            <p:cNvSpPr/>
            <p:nvPr/>
          </p:nvSpPr>
          <p:spPr>
            <a:xfrm>
              <a:off x="3649513" y="2513300"/>
              <a:ext cx="1872959" cy="3257291"/>
            </a:xfrm>
            <a:custGeom>
              <a:avLst/>
              <a:gdLst>
                <a:gd name="connsiteX0" fmla="*/ 2165901 w 2205412"/>
                <a:gd name="connsiteY0" fmla="*/ 660273 h 3835463"/>
                <a:gd name="connsiteX1" fmla="*/ 1251882 w 2205412"/>
                <a:gd name="connsiteY1" fmla="*/ 661225 h 3835463"/>
                <a:gd name="connsiteX2" fmla="*/ 1219751 w 2205412"/>
                <a:gd name="connsiteY2" fmla="*/ 629031 h 3835463"/>
                <a:gd name="connsiteX3" fmla="*/ 1219179 w 2205412"/>
                <a:gd name="connsiteY3" fmla="*/ 44450 h 3835463"/>
                <a:gd name="connsiteX4" fmla="*/ 1187429 w 2205412"/>
                <a:gd name="connsiteY4" fmla="*/ 0 h 3835463"/>
                <a:gd name="connsiteX5" fmla="*/ 1035347 w 2205412"/>
                <a:gd name="connsiteY5" fmla="*/ 2032 h 3835463"/>
                <a:gd name="connsiteX6" fmla="*/ 984801 w 2205412"/>
                <a:gd name="connsiteY6" fmla="*/ 50673 h 3835463"/>
                <a:gd name="connsiteX7" fmla="*/ 985627 w 2205412"/>
                <a:gd name="connsiteY7" fmla="*/ 624840 h 3835463"/>
                <a:gd name="connsiteX8" fmla="*/ 950955 w 2205412"/>
                <a:gd name="connsiteY8" fmla="*/ 661162 h 3835463"/>
                <a:gd name="connsiteX9" fmla="*/ 34079 w 2205412"/>
                <a:gd name="connsiteY9" fmla="*/ 659765 h 3835463"/>
                <a:gd name="connsiteX10" fmla="*/ 170 w 2205412"/>
                <a:gd name="connsiteY10" fmla="*/ 693737 h 3835463"/>
                <a:gd name="connsiteX11" fmla="*/ 551 w 2205412"/>
                <a:gd name="connsiteY11" fmla="*/ 826961 h 3835463"/>
                <a:gd name="connsiteX12" fmla="*/ 52240 w 2205412"/>
                <a:gd name="connsiteY12" fmla="*/ 870521 h 3835463"/>
                <a:gd name="connsiteX13" fmla="*/ 286999 w 2205412"/>
                <a:gd name="connsiteY13" fmla="*/ 870204 h 3835463"/>
                <a:gd name="connsiteX14" fmla="*/ 323194 w 2205412"/>
                <a:gd name="connsiteY14" fmla="*/ 877506 h 3835463"/>
                <a:gd name="connsiteX15" fmla="*/ 461307 w 2205412"/>
                <a:gd name="connsiteY15" fmla="*/ 982345 h 3835463"/>
                <a:gd name="connsiteX16" fmla="*/ 574972 w 2205412"/>
                <a:gd name="connsiteY16" fmla="*/ 1073150 h 3835463"/>
                <a:gd name="connsiteX17" fmla="*/ 702734 w 2205412"/>
                <a:gd name="connsiteY17" fmla="*/ 1133856 h 3835463"/>
                <a:gd name="connsiteX18" fmla="*/ 869358 w 2205412"/>
                <a:gd name="connsiteY18" fmla="*/ 1222693 h 3835463"/>
                <a:gd name="connsiteX19" fmla="*/ 889106 w 2205412"/>
                <a:gd name="connsiteY19" fmla="*/ 1244346 h 3835463"/>
                <a:gd name="connsiteX20" fmla="*/ 907013 w 2205412"/>
                <a:gd name="connsiteY20" fmla="*/ 1290892 h 3835463"/>
                <a:gd name="connsiteX21" fmla="*/ 905108 w 2205412"/>
                <a:gd name="connsiteY21" fmla="*/ 1372045 h 3835463"/>
                <a:gd name="connsiteX22" fmla="*/ 920031 w 2205412"/>
                <a:gd name="connsiteY22" fmla="*/ 1472819 h 3835463"/>
                <a:gd name="connsiteX23" fmla="*/ 873358 w 2205412"/>
                <a:gd name="connsiteY23" fmla="*/ 1651953 h 3835463"/>
                <a:gd name="connsiteX24" fmla="*/ 901362 w 2205412"/>
                <a:gd name="connsiteY24" fmla="*/ 1846517 h 3835463"/>
                <a:gd name="connsiteX25" fmla="*/ 957940 w 2205412"/>
                <a:gd name="connsiteY25" fmla="*/ 2004314 h 3835463"/>
                <a:gd name="connsiteX26" fmla="*/ 978705 w 2205412"/>
                <a:gd name="connsiteY26" fmla="*/ 2038667 h 3835463"/>
                <a:gd name="connsiteX27" fmla="*/ 984039 w 2205412"/>
                <a:gd name="connsiteY27" fmla="*/ 2037398 h 3835463"/>
                <a:gd name="connsiteX28" fmla="*/ 983848 w 2205412"/>
                <a:gd name="connsiteY28" fmla="*/ 2038541 h 3835463"/>
                <a:gd name="connsiteX29" fmla="*/ 970386 w 2205412"/>
                <a:gd name="connsiteY29" fmla="*/ 2120329 h 3835463"/>
                <a:gd name="connsiteX30" fmla="*/ 954892 w 2205412"/>
                <a:gd name="connsiteY30" fmla="*/ 2310321 h 3835463"/>
                <a:gd name="connsiteX31" fmla="*/ 972037 w 2205412"/>
                <a:gd name="connsiteY31" fmla="*/ 2422589 h 3835463"/>
                <a:gd name="connsiteX32" fmla="*/ 973498 w 2205412"/>
                <a:gd name="connsiteY32" fmla="*/ 2727135 h 3835463"/>
                <a:gd name="connsiteX33" fmla="*/ 980483 w 2205412"/>
                <a:gd name="connsiteY33" fmla="*/ 3828605 h 3835463"/>
                <a:gd name="connsiteX34" fmla="*/ 1225339 w 2205412"/>
                <a:gd name="connsiteY34" fmla="*/ 3835464 h 3835463"/>
                <a:gd name="connsiteX35" fmla="*/ 1222672 w 2205412"/>
                <a:gd name="connsiteY35" fmla="*/ 2592197 h 3835463"/>
                <a:gd name="connsiteX36" fmla="*/ 1225275 w 2205412"/>
                <a:gd name="connsiteY36" fmla="*/ 2501329 h 3835463"/>
                <a:gd name="connsiteX37" fmla="*/ 1238928 w 2205412"/>
                <a:gd name="connsiteY37" fmla="*/ 2439035 h 3835463"/>
                <a:gd name="connsiteX38" fmla="*/ 1298808 w 2205412"/>
                <a:gd name="connsiteY38" fmla="*/ 2239772 h 3835463"/>
                <a:gd name="connsiteX39" fmla="*/ 1299443 w 2205412"/>
                <a:gd name="connsiteY39" fmla="*/ 2205419 h 3835463"/>
                <a:gd name="connsiteX40" fmla="*/ 1289474 w 2205412"/>
                <a:gd name="connsiteY40" fmla="*/ 2082800 h 3835463"/>
                <a:gd name="connsiteX41" fmla="*/ 1296459 w 2205412"/>
                <a:gd name="connsiteY41" fmla="*/ 2058924 h 3835463"/>
                <a:gd name="connsiteX42" fmla="*/ 1331574 w 2205412"/>
                <a:gd name="connsiteY42" fmla="*/ 2038350 h 3835463"/>
                <a:gd name="connsiteX43" fmla="*/ 1345862 w 2205412"/>
                <a:gd name="connsiteY43" fmla="*/ 2025142 h 3835463"/>
                <a:gd name="connsiteX44" fmla="*/ 1322430 w 2205412"/>
                <a:gd name="connsiteY44" fmla="*/ 1784668 h 3835463"/>
                <a:gd name="connsiteX45" fmla="*/ 1305158 w 2205412"/>
                <a:gd name="connsiteY45" fmla="*/ 1680591 h 3835463"/>
                <a:gd name="connsiteX46" fmla="*/ 1255883 w 2205412"/>
                <a:gd name="connsiteY46" fmla="*/ 1527556 h 3835463"/>
                <a:gd name="connsiteX47" fmla="*/ 1227689 w 2205412"/>
                <a:gd name="connsiteY47" fmla="*/ 1458976 h 3835463"/>
                <a:gd name="connsiteX48" fmla="*/ 1299507 w 2205412"/>
                <a:gd name="connsiteY48" fmla="*/ 1258570 h 3835463"/>
                <a:gd name="connsiteX49" fmla="*/ 1317160 w 2205412"/>
                <a:gd name="connsiteY49" fmla="*/ 1245870 h 3835463"/>
                <a:gd name="connsiteX50" fmla="*/ 1558777 w 2205412"/>
                <a:gd name="connsiteY50" fmla="*/ 1107059 h 3835463"/>
                <a:gd name="connsiteX51" fmla="*/ 1585193 w 2205412"/>
                <a:gd name="connsiteY51" fmla="*/ 1097724 h 3835463"/>
                <a:gd name="connsiteX52" fmla="*/ 1670410 w 2205412"/>
                <a:gd name="connsiteY52" fmla="*/ 1060323 h 3835463"/>
                <a:gd name="connsiteX53" fmla="*/ 1876150 w 2205412"/>
                <a:gd name="connsiteY53" fmla="*/ 886460 h 3835463"/>
                <a:gd name="connsiteX54" fmla="*/ 1921871 w 2205412"/>
                <a:gd name="connsiteY54" fmla="*/ 869759 h 3835463"/>
                <a:gd name="connsiteX55" fmla="*/ 2156630 w 2205412"/>
                <a:gd name="connsiteY55" fmla="*/ 870966 h 3835463"/>
                <a:gd name="connsiteX56" fmla="*/ 2203429 w 2205412"/>
                <a:gd name="connsiteY56" fmla="*/ 838009 h 3835463"/>
                <a:gd name="connsiteX57" fmla="*/ 2205208 w 2205412"/>
                <a:gd name="connsiteY57" fmla="*/ 698437 h 3835463"/>
                <a:gd name="connsiteX58" fmla="*/ 2165901 w 2205412"/>
                <a:gd name="connsiteY58" fmla="*/ 660273 h 3835463"/>
                <a:gd name="connsiteX59" fmla="*/ 902505 w 2205412"/>
                <a:gd name="connsiteY59" fmla="*/ 1026478 h 3835463"/>
                <a:gd name="connsiteX60" fmla="*/ 821034 w 2205412"/>
                <a:gd name="connsiteY60" fmla="*/ 1032065 h 3835463"/>
                <a:gd name="connsiteX61" fmla="*/ 705972 w 2205412"/>
                <a:gd name="connsiteY61" fmla="*/ 994537 h 3835463"/>
                <a:gd name="connsiteX62" fmla="*/ 508297 w 2205412"/>
                <a:gd name="connsiteY62" fmla="*/ 889190 h 3835463"/>
                <a:gd name="connsiteX63" fmla="*/ 487088 w 2205412"/>
                <a:gd name="connsiteY63" fmla="*/ 870649 h 3835463"/>
                <a:gd name="connsiteX64" fmla="*/ 962004 w 2205412"/>
                <a:gd name="connsiteY64" fmla="*/ 870775 h 3835463"/>
                <a:gd name="connsiteX65" fmla="*/ 983340 w 2205412"/>
                <a:gd name="connsiteY65" fmla="*/ 879284 h 3835463"/>
                <a:gd name="connsiteX66" fmla="*/ 967084 w 2205412"/>
                <a:gd name="connsiteY66" fmla="*/ 896937 h 3835463"/>
                <a:gd name="connsiteX67" fmla="*/ 921999 w 2205412"/>
                <a:gd name="connsiteY67" fmla="*/ 968438 h 3835463"/>
                <a:gd name="connsiteX68" fmla="*/ 921809 w 2205412"/>
                <a:gd name="connsiteY68" fmla="*/ 1009587 h 3835463"/>
                <a:gd name="connsiteX69" fmla="*/ 902505 w 2205412"/>
                <a:gd name="connsiteY69" fmla="*/ 1026478 h 3835463"/>
                <a:gd name="connsiteX70" fmla="*/ 1643804 w 2205412"/>
                <a:gd name="connsiteY70" fmla="*/ 919924 h 3835463"/>
                <a:gd name="connsiteX71" fmla="*/ 1560365 w 2205412"/>
                <a:gd name="connsiteY71" fmla="*/ 963740 h 3835463"/>
                <a:gd name="connsiteX72" fmla="*/ 1461813 w 2205412"/>
                <a:gd name="connsiteY72" fmla="*/ 1020255 h 3835463"/>
                <a:gd name="connsiteX73" fmla="*/ 1388343 w 2205412"/>
                <a:gd name="connsiteY73" fmla="*/ 1027621 h 3835463"/>
                <a:gd name="connsiteX74" fmla="*/ 1309858 w 2205412"/>
                <a:gd name="connsiteY74" fmla="*/ 1029906 h 3835463"/>
                <a:gd name="connsiteX75" fmla="*/ 1278552 w 2205412"/>
                <a:gd name="connsiteY75" fmla="*/ 1033907 h 3835463"/>
                <a:gd name="connsiteX76" fmla="*/ 1220894 w 2205412"/>
                <a:gd name="connsiteY76" fmla="*/ 977138 h 3835463"/>
                <a:gd name="connsiteX77" fmla="*/ 1220449 w 2205412"/>
                <a:gd name="connsiteY77" fmla="*/ 894652 h 3835463"/>
                <a:gd name="connsiteX78" fmla="*/ 1244770 w 2205412"/>
                <a:gd name="connsiteY78" fmla="*/ 870268 h 3835463"/>
                <a:gd name="connsiteX79" fmla="*/ 1739372 w 2205412"/>
                <a:gd name="connsiteY79" fmla="*/ 870458 h 3835463"/>
                <a:gd name="connsiteX80" fmla="*/ 1643804 w 2205412"/>
                <a:gd name="connsiteY80" fmla="*/ 919924 h 383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205412" h="3835463">
                  <a:moveTo>
                    <a:pt x="2165901" y="660273"/>
                  </a:moveTo>
                  <a:cubicBezTo>
                    <a:pt x="1861228" y="661225"/>
                    <a:pt x="1556555" y="660463"/>
                    <a:pt x="1251882" y="661225"/>
                  </a:cubicBezTo>
                  <a:cubicBezTo>
                    <a:pt x="1226482" y="661289"/>
                    <a:pt x="1219497" y="654050"/>
                    <a:pt x="1219751" y="629031"/>
                  </a:cubicBezTo>
                  <a:cubicBezTo>
                    <a:pt x="1221021" y="503174"/>
                    <a:pt x="1219179" y="170371"/>
                    <a:pt x="1219179" y="44450"/>
                  </a:cubicBezTo>
                  <a:cubicBezTo>
                    <a:pt x="1219179" y="0"/>
                    <a:pt x="1219179" y="0"/>
                    <a:pt x="1187429" y="0"/>
                  </a:cubicBezTo>
                  <a:cubicBezTo>
                    <a:pt x="1123929" y="0"/>
                    <a:pt x="1096371" y="3111"/>
                    <a:pt x="1035347" y="2032"/>
                  </a:cubicBezTo>
                  <a:cubicBezTo>
                    <a:pt x="984928" y="1143"/>
                    <a:pt x="984801" y="1905"/>
                    <a:pt x="984801" y="50673"/>
                  </a:cubicBezTo>
                  <a:cubicBezTo>
                    <a:pt x="984864" y="242062"/>
                    <a:pt x="984483" y="433451"/>
                    <a:pt x="985627" y="624840"/>
                  </a:cubicBezTo>
                  <a:cubicBezTo>
                    <a:pt x="985753" y="651574"/>
                    <a:pt x="980229" y="661670"/>
                    <a:pt x="950955" y="661162"/>
                  </a:cubicBezTo>
                  <a:cubicBezTo>
                    <a:pt x="843132" y="659384"/>
                    <a:pt x="231818" y="660781"/>
                    <a:pt x="34079" y="659765"/>
                  </a:cubicBezTo>
                  <a:cubicBezTo>
                    <a:pt x="7980" y="659638"/>
                    <a:pt x="-1418" y="667004"/>
                    <a:pt x="170" y="693737"/>
                  </a:cubicBezTo>
                  <a:cubicBezTo>
                    <a:pt x="2265" y="729552"/>
                    <a:pt x="614" y="791019"/>
                    <a:pt x="551" y="826961"/>
                  </a:cubicBezTo>
                  <a:cubicBezTo>
                    <a:pt x="487" y="870077"/>
                    <a:pt x="7917" y="870521"/>
                    <a:pt x="52240" y="870521"/>
                  </a:cubicBezTo>
                  <a:cubicBezTo>
                    <a:pt x="124185" y="870458"/>
                    <a:pt x="215117" y="870204"/>
                    <a:pt x="286999" y="870204"/>
                  </a:cubicBezTo>
                  <a:cubicBezTo>
                    <a:pt x="299446" y="870204"/>
                    <a:pt x="311447" y="869124"/>
                    <a:pt x="323194" y="877506"/>
                  </a:cubicBezTo>
                  <a:cubicBezTo>
                    <a:pt x="370311" y="911034"/>
                    <a:pt x="416412" y="945959"/>
                    <a:pt x="461307" y="982345"/>
                  </a:cubicBezTo>
                  <a:cubicBezTo>
                    <a:pt x="499407" y="1013269"/>
                    <a:pt x="534205" y="1045655"/>
                    <a:pt x="574972" y="1073150"/>
                  </a:cubicBezTo>
                  <a:cubicBezTo>
                    <a:pt x="614913" y="1100074"/>
                    <a:pt x="663046" y="1107503"/>
                    <a:pt x="702734" y="1133856"/>
                  </a:cubicBezTo>
                  <a:cubicBezTo>
                    <a:pt x="754994" y="1168590"/>
                    <a:pt x="805667" y="1208468"/>
                    <a:pt x="869358" y="1222693"/>
                  </a:cubicBezTo>
                  <a:cubicBezTo>
                    <a:pt x="880280" y="1225169"/>
                    <a:pt x="888408" y="1231773"/>
                    <a:pt x="889106" y="1244346"/>
                  </a:cubicBezTo>
                  <a:cubicBezTo>
                    <a:pt x="889996" y="1260729"/>
                    <a:pt x="903140" y="1273810"/>
                    <a:pt x="907013" y="1290892"/>
                  </a:cubicBezTo>
                  <a:cubicBezTo>
                    <a:pt x="912982" y="1317053"/>
                    <a:pt x="904473" y="1345565"/>
                    <a:pt x="905108" y="1372045"/>
                  </a:cubicBezTo>
                  <a:cubicBezTo>
                    <a:pt x="905871" y="1406081"/>
                    <a:pt x="919142" y="1438846"/>
                    <a:pt x="920031" y="1472819"/>
                  </a:cubicBezTo>
                  <a:cubicBezTo>
                    <a:pt x="921618" y="1533779"/>
                    <a:pt x="880153" y="1590548"/>
                    <a:pt x="873358" y="1651953"/>
                  </a:cubicBezTo>
                  <a:cubicBezTo>
                    <a:pt x="866056" y="1718056"/>
                    <a:pt x="877803" y="1784604"/>
                    <a:pt x="901362" y="1846517"/>
                  </a:cubicBezTo>
                  <a:cubicBezTo>
                    <a:pt x="921237" y="1898777"/>
                    <a:pt x="939970" y="1951355"/>
                    <a:pt x="957940" y="2004314"/>
                  </a:cubicBezTo>
                  <a:cubicBezTo>
                    <a:pt x="962258" y="2017141"/>
                    <a:pt x="965560" y="2030921"/>
                    <a:pt x="978705" y="2038667"/>
                  </a:cubicBezTo>
                  <a:cubicBezTo>
                    <a:pt x="980546" y="2038286"/>
                    <a:pt x="982261" y="2037842"/>
                    <a:pt x="984039" y="2037398"/>
                  </a:cubicBezTo>
                  <a:cubicBezTo>
                    <a:pt x="983975" y="2037715"/>
                    <a:pt x="983848" y="2038414"/>
                    <a:pt x="983848" y="2038541"/>
                  </a:cubicBezTo>
                  <a:cubicBezTo>
                    <a:pt x="983467" y="2040065"/>
                    <a:pt x="987785" y="2096770"/>
                    <a:pt x="970386" y="2120329"/>
                  </a:cubicBezTo>
                  <a:cubicBezTo>
                    <a:pt x="937938" y="2181416"/>
                    <a:pt x="931397" y="2244408"/>
                    <a:pt x="954892" y="2310321"/>
                  </a:cubicBezTo>
                  <a:cubicBezTo>
                    <a:pt x="967783" y="2346452"/>
                    <a:pt x="971847" y="2384108"/>
                    <a:pt x="972037" y="2422589"/>
                  </a:cubicBezTo>
                  <a:cubicBezTo>
                    <a:pt x="972418" y="2524125"/>
                    <a:pt x="969815" y="2625661"/>
                    <a:pt x="973498" y="2727135"/>
                  </a:cubicBezTo>
                  <a:cubicBezTo>
                    <a:pt x="970259" y="2850642"/>
                    <a:pt x="979086" y="3802571"/>
                    <a:pt x="980483" y="3828605"/>
                  </a:cubicBezTo>
                  <a:cubicBezTo>
                    <a:pt x="1047729" y="3835273"/>
                    <a:pt x="1142979" y="3835273"/>
                    <a:pt x="1225339" y="3835464"/>
                  </a:cubicBezTo>
                  <a:cubicBezTo>
                    <a:pt x="1218735" y="3726879"/>
                    <a:pt x="1221973" y="2678303"/>
                    <a:pt x="1222672" y="2592197"/>
                  </a:cubicBezTo>
                  <a:cubicBezTo>
                    <a:pt x="1222926" y="2561908"/>
                    <a:pt x="1218925" y="2531491"/>
                    <a:pt x="1225275" y="2501329"/>
                  </a:cubicBezTo>
                  <a:cubicBezTo>
                    <a:pt x="1241595" y="2483167"/>
                    <a:pt x="1223116" y="2457386"/>
                    <a:pt x="1238928" y="2439035"/>
                  </a:cubicBezTo>
                  <a:cubicBezTo>
                    <a:pt x="1258867" y="2372614"/>
                    <a:pt x="1278742" y="2306129"/>
                    <a:pt x="1298808" y="2239772"/>
                  </a:cubicBezTo>
                  <a:cubicBezTo>
                    <a:pt x="1302301" y="2228279"/>
                    <a:pt x="1301412" y="2216976"/>
                    <a:pt x="1299443" y="2205419"/>
                  </a:cubicBezTo>
                  <a:cubicBezTo>
                    <a:pt x="1292522" y="2164842"/>
                    <a:pt x="1288839" y="2124011"/>
                    <a:pt x="1289474" y="2082800"/>
                  </a:cubicBezTo>
                  <a:cubicBezTo>
                    <a:pt x="1291823" y="2074862"/>
                    <a:pt x="1294427" y="2066925"/>
                    <a:pt x="1296459" y="2058924"/>
                  </a:cubicBezTo>
                  <a:cubicBezTo>
                    <a:pt x="1301221" y="2040255"/>
                    <a:pt x="1300205" y="2014537"/>
                    <a:pt x="1331574" y="2038350"/>
                  </a:cubicBezTo>
                  <a:cubicBezTo>
                    <a:pt x="1346052" y="2049335"/>
                    <a:pt x="1345354" y="2034032"/>
                    <a:pt x="1345862" y="2025142"/>
                  </a:cubicBezTo>
                  <a:cubicBezTo>
                    <a:pt x="1350307" y="1943798"/>
                    <a:pt x="1347068" y="1863598"/>
                    <a:pt x="1322430" y="1784668"/>
                  </a:cubicBezTo>
                  <a:cubicBezTo>
                    <a:pt x="1312080" y="1751457"/>
                    <a:pt x="1307444" y="1716405"/>
                    <a:pt x="1305158" y="1680591"/>
                  </a:cubicBezTo>
                  <a:cubicBezTo>
                    <a:pt x="1302746" y="1642555"/>
                    <a:pt x="1267566" y="1540065"/>
                    <a:pt x="1255883" y="1527556"/>
                  </a:cubicBezTo>
                  <a:cubicBezTo>
                    <a:pt x="1238674" y="1509205"/>
                    <a:pt x="1227942" y="1483805"/>
                    <a:pt x="1227689" y="1458976"/>
                  </a:cubicBezTo>
                  <a:cubicBezTo>
                    <a:pt x="1226990" y="1383983"/>
                    <a:pt x="1266677" y="1322197"/>
                    <a:pt x="1299507" y="1258570"/>
                  </a:cubicBezTo>
                  <a:cubicBezTo>
                    <a:pt x="1302491" y="1252792"/>
                    <a:pt x="1310683" y="1249109"/>
                    <a:pt x="1317160" y="1245870"/>
                  </a:cubicBezTo>
                  <a:cubicBezTo>
                    <a:pt x="1400345" y="1204214"/>
                    <a:pt x="1481244" y="1158621"/>
                    <a:pt x="1558777" y="1107059"/>
                  </a:cubicBezTo>
                  <a:cubicBezTo>
                    <a:pt x="1566397" y="1101979"/>
                    <a:pt x="1576367" y="1097661"/>
                    <a:pt x="1585193" y="1097724"/>
                  </a:cubicBezTo>
                  <a:cubicBezTo>
                    <a:pt x="1619547" y="1097915"/>
                    <a:pt x="1646090" y="1080199"/>
                    <a:pt x="1670410" y="1060323"/>
                  </a:cubicBezTo>
                  <a:cubicBezTo>
                    <a:pt x="1739879" y="1003427"/>
                    <a:pt x="1808333" y="945261"/>
                    <a:pt x="1876150" y="886460"/>
                  </a:cubicBezTo>
                  <a:cubicBezTo>
                    <a:pt x="1890184" y="874331"/>
                    <a:pt x="1904027" y="869569"/>
                    <a:pt x="1921871" y="869759"/>
                  </a:cubicBezTo>
                  <a:cubicBezTo>
                    <a:pt x="1983211" y="870394"/>
                    <a:pt x="2095416" y="868172"/>
                    <a:pt x="2156630" y="870966"/>
                  </a:cubicBezTo>
                  <a:cubicBezTo>
                    <a:pt x="2194730" y="872744"/>
                    <a:pt x="2203429" y="876046"/>
                    <a:pt x="2203429" y="838009"/>
                  </a:cubicBezTo>
                  <a:cubicBezTo>
                    <a:pt x="2203811" y="791464"/>
                    <a:pt x="2202350" y="744791"/>
                    <a:pt x="2205208" y="698437"/>
                  </a:cubicBezTo>
                  <a:cubicBezTo>
                    <a:pt x="2207112" y="667449"/>
                    <a:pt x="2195873" y="660209"/>
                    <a:pt x="2165901" y="660273"/>
                  </a:cubicBezTo>
                  <a:close/>
                  <a:moveTo>
                    <a:pt x="902505" y="1026478"/>
                  </a:moveTo>
                  <a:cubicBezTo>
                    <a:pt x="874755" y="1020890"/>
                    <a:pt x="848212" y="1028827"/>
                    <a:pt x="821034" y="1032065"/>
                  </a:cubicBezTo>
                  <a:cubicBezTo>
                    <a:pt x="777791" y="1037146"/>
                    <a:pt x="736960" y="1018096"/>
                    <a:pt x="705972" y="994537"/>
                  </a:cubicBezTo>
                  <a:cubicBezTo>
                    <a:pt x="645076" y="948182"/>
                    <a:pt x="574210" y="924052"/>
                    <a:pt x="508297" y="889190"/>
                  </a:cubicBezTo>
                  <a:cubicBezTo>
                    <a:pt x="501312" y="885508"/>
                    <a:pt x="491977" y="884301"/>
                    <a:pt x="487088" y="870649"/>
                  </a:cubicBezTo>
                  <a:cubicBezTo>
                    <a:pt x="647235" y="870649"/>
                    <a:pt x="804588" y="870585"/>
                    <a:pt x="962004" y="870775"/>
                  </a:cubicBezTo>
                  <a:cubicBezTo>
                    <a:pt x="970005" y="870775"/>
                    <a:pt x="980419" y="868236"/>
                    <a:pt x="983340" y="879284"/>
                  </a:cubicBezTo>
                  <a:cubicBezTo>
                    <a:pt x="986960" y="892937"/>
                    <a:pt x="974387" y="891794"/>
                    <a:pt x="967084" y="896937"/>
                  </a:cubicBezTo>
                  <a:cubicBezTo>
                    <a:pt x="942510" y="914146"/>
                    <a:pt x="923523" y="936308"/>
                    <a:pt x="921999" y="968438"/>
                  </a:cubicBezTo>
                  <a:cubicBezTo>
                    <a:pt x="921364" y="982155"/>
                    <a:pt x="921237" y="995871"/>
                    <a:pt x="921809" y="1009587"/>
                  </a:cubicBezTo>
                  <a:cubicBezTo>
                    <a:pt x="922380" y="1023874"/>
                    <a:pt x="915649" y="1029144"/>
                    <a:pt x="902505" y="1026478"/>
                  </a:cubicBezTo>
                  <a:close/>
                  <a:moveTo>
                    <a:pt x="1643804" y="919924"/>
                  </a:moveTo>
                  <a:cubicBezTo>
                    <a:pt x="1613768" y="930465"/>
                    <a:pt x="1584749" y="941768"/>
                    <a:pt x="1560365" y="963740"/>
                  </a:cubicBezTo>
                  <a:cubicBezTo>
                    <a:pt x="1531790" y="989393"/>
                    <a:pt x="1497183" y="1005967"/>
                    <a:pt x="1461813" y="1020255"/>
                  </a:cubicBezTo>
                  <a:cubicBezTo>
                    <a:pt x="1438318" y="1029716"/>
                    <a:pt x="1415077" y="1037336"/>
                    <a:pt x="1388343" y="1027621"/>
                  </a:cubicBezTo>
                  <a:cubicBezTo>
                    <a:pt x="1362880" y="1018413"/>
                    <a:pt x="1336019" y="1026224"/>
                    <a:pt x="1309858" y="1029906"/>
                  </a:cubicBezTo>
                  <a:cubicBezTo>
                    <a:pt x="1299443" y="1031367"/>
                    <a:pt x="1288966" y="1033907"/>
                    <a:pt x="1278552" y="1033907"/>
                  </a:cubicBezTo>
                  <a:cubicBezTo>
                    <a:pt x="1226609" y="1034034"/>
                    <a:pt x="1221084" y="1028319"/>
                    <a:pt x="1220894" y="977138"/>
                  </a:cubicBezTo>
                  <a:cubicBezTo>
                    <a:pt x="1220767" y="949643"/>
                    <a:pt x="1221148" y="922147"/>
                    <a:pt x="1220449" y="894652"/>
                  </a:cubicBezTo>
                  <a:cubicBezTo>
                    <a:pt x="1220005" y="877125"/>
                    <a:pt x="1226990" y="870204"/>
                    <a:pt x="1244770" y="870268"/>
                  </a:cubicBezTo>
                  <a:cubicBezTo>
                    <a:pt x="1409616" y="870649"/>
                    <a:pt x="1574525" y="870458"/>
                    <a:pt x="1739372" y="870458"/>
                  </a:cubicBezTo>
                  <a:cubicBezTo>
                    <a:pt x="1711495" y="897509"/>
                    <a:pt x="1677332" y="908177"/>
                    <a:pt x="1643804" y="919924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34F8E396-FA65-4E60-93C9-D4200CCD693E}"/>
                </a:ext>
              </a:extLst>
            </p:cNvPr>
            <p:cNvSpPr/>
            <p:nvPr/>
          </p:nvSpPr>
          <p:spPr>
            <a:xfrm>
              <a:off x="322116" y="2472468"/>
              <a:ext cx="2185105" cy="3104427"/>
            </a:xfrm>
            <a:custGeom>
              <a:avLst/>
              <a:gdLst>
                <a:gd name="connsiteX0" fmla="*/ 1770341 w 1804693"/>
                <a:gd name="connsiteY0" fmla="*/ 545514 h 2563965"/>
                <a:gd name="connsiteX1" fmla="*/ 1643531 w 1804693"/>
                <a:gd name="connsiteY1" fmla="*/ 546086 h 2563965"/>
                <a:gd name="connsiteX2" fmla="*/ 1028407 w 1804693"/>
                <a:gd name="connsiteY2" fmla="*/ 546086 h 2563965"/>
                <a:gd name="connsiteX3" fmla="*/ 997609 w 1804693"/>
                <a:gd name="connsiteY3" fmla="*/ 519352 h 2563965"/>
                <a:gd name="connsiteX4" fmla="*/ 998816 w 1804693"/>
                <a:gd name="connsiteY4" fmla="*/ 100951 h 2563965"/>
                <a:gd name="connsiteX5" fmla="*/ 998562 w 1804693"/>
                <a:gd name="connsiteY5" fmla="*/ 18337 h 2563965"/>
                <a:gd name="connsiteX6" fmla="*/ 972908 w 1804693"/>
                <a:gd name="connsiteY6" fmla="*/ 5701 h 2563965"/>
                <a:gd name="connsiteX7" fmla="*/ 830350 w 1804693"/>
                <a:gd name="connsiteY7" fmla="*/ 6907 h 2563965"/>
                <a:gd name="connsiteX8" fmla="*/ 805966 w 1804693"/>
                <a:gd name="connsiteY8" fmla="*/ 30148 h 2563965"/>
                <a:gd name="connsiteX9" fmla="*/ 803617 w 1804693"/>
                <a:gd name="connsiteY9" fmla="*/ 153592 h 2563965"/>
                <a:gd name="connsiteX10" fmla="*/ 806665 w 1804693"/>
                <a:gd name="connsiteY10" fmla="*/ 511859 h 2563965"/>
                <a:gd name="connsiteX11" fmla="*/ 772565 w 1804693"/>
                <a:gd name="connsiteY11" fmla="*/ 546530 h 2563965"/>
                <a:gd name="connsiteX12" fmla="*/ 509294 w 1804693"/>
                <a:gd name="connsiteY12" fmla="*/ 545958 h 2563965"/>
                <a:gd name="connsiteX13" fmla="*/ 43014 w 1804693"/>
                <a:gd name="connsiteY13" fmla="*/ 545451 h 2563965"/>
                <a:gd name="connsiteX14" fmla="*/ 342 w 1804693"/>
                <a:gd name="connsiteY14" fmla="*/ 589202 h 2563965"/>
                <a:gd name="connsiteX15" fmla="*/ 596 w 1804693"/>
                <a:gd name="connsiteY15" fmla="*/ 658989 h 2563965"/>
                <a:gd name="connsiteX16" fmla="*/ 34568 w 1804693"/>
                <a:gd name="connsiteY16" fmla="*/ 718044 h 2563965"/>
                <a:gd name="connsiteX17" fmla="*/ 285203 w 1804693"/>
                <a:gd name="connsiteY17" fmla="*/ 718107 h 2563965"/>
                <a:gd name="connsiteX18" fmla="*/ 326224 w 1804693"/>
                <a:gd name="connsiteY18" fmla="*/ 729093 h 2563965"/>
                <a:gd name="connsiteX19" fmla="*/ 454684 w 1804693"/>
                <a:gd name="connsiteY19" fmla="*/ 868983 h 2563965"/>
                <a:gd name="connsiteX20" fmla="*/ 500087 w 1804693"/>
                <a:gd name="connsiteY20" fmla="*/ 902257 h 2563965"/>
                <a:gd name="connsiteX21" fmla="*/ 595400 w 1804693"/>
                <a:gd name="connsiteY21" fmla="*/ 949882 h 2563965"/>
                <a:gd name="connsiteX22" fmla="*/ 679982 w 1804693"/>
                <a:gd name="connsiteY22" fmla="*/ 998587 h 2563965"/>
                <a:gd name="connsiteX23" fmla="*/ 742339 w 1804693"/>
                <a:gd name="connsiteY23" fmla="*/ 1083740 h 2563965"/>
                <a:gd name="connsiteX24" fmla="*/ 751483 w 1804693"/>
                <a:gd name="connsiteY24" fmla="*/ 1262619 h 2563965"/>
                <a:gd name="connsiteX25" fmla="*/ 751483 w 1804693"/>
                <a:gd name="connsiteY25" fmla="*/ 1262619 h 2563965"/>
                <a:gd name="connsiteX26" fmla="*/ 742911 w 1804693"/>
                <a:gd name="connsiteY26" fmla="*/ 1279320 h 2563965"/>
                <a:gd name="connsiteX27" fmla="*/ 711224 w 1804693"/>
                <a:gd name="connsiteY27" fmla="*/ 1594217 h 2563965"/>
                <a:gd name="connsiteX28" fmla="*/ 752817 w 1804693"/>
                <a:gd name="connsiteY28" fmla="*/ 1550401 h 2563965"/>
                <a:gd name="connsiteX29" fmla="*/ 762405 w 1804693"/>
                <a:gd name="connsiteY29" fmla="*/ 1550211 h 2563965"/>
                <a:gd name="connsiteX30" fmla="*/ 762405 w 1804693"/>
                <a:gd name="connsiteY30" fmla="*/ 1550211 h 2563965"/>
                <a:gd name="connsiteX31" fmla="*/ 789710 w 1804693"/>
                <a:gd name="connsiteY31" fmla="*/ 1640318 h 2563965"/>
                <a:gd name="connsiteX32" fmla="*/ 790218 w 1804693"/>
                <a:gd name="connsiteY32" fmla="*/ 1772334 h 2563965"/>
                <a:gd name="connsiteX33" fmla="*/ 786726 w 1804693"/>
                <a:gd name="connsiteY33" fmla="*/ 1883650 h 2563965"/>
                <a:gd name="connsiteX34" fmla="*/ 802283 w 1804693"/>
                <a:gd name="connsiteY34" fmla="*/ 1961119 h 2563965"/>
                <a:gd name="connsiteX35" fmla="*/ 806538 w 1804693"/>
                <a:gd name="connsiteY35" fmla="*/ 1994965 h 2563965"/>
                <a:gd name="connsiteX36" fmla="*/ 806728 w 1804693"/>
                <a:gd name="connsiteY36" fmla="*/ 2533128 h 2563965"/>
                <a:gd name="connsiteX37" fmla="*/ 825270 w 1804693"/>
                <a:gd name="connsiteY37" fmla="*/ 2563925 h 2563965"/>
                <a:gd name="connsiteX38" fmla="*/ 998435 w 1804693"/>
                <a:gd name="connsiteY38" fmla="*/ 2551416 h 2563965"/>
                <a:gd name="connsiteX39" fmla="*/ 997863 w 1804693"/>
                <a:gd name="connsiteY39" fmla="*/ 2082849 h 2563965"/>
                <a:gd name="connsiteX40" fmla="*/ 999070 w 1804693"/>
                <a:gd name="connsiteY40" fmla="*/ 2067165 h 2563965"/>
                <a:gd name="connsiteX41" fmla="*/ 1058061 w 1804693"/>
                <a:gd name="connsiteY41" fmla="*/ 1851963 h 2563965"/>
                <a:gd name="connsiteX42" fmla="*/ 1059522 w 1804693"/>
                <a:gd name="connsiteY42" fmla="*/ 1802052 h 2563965"/>
                <a:gd name="connsiteX43" fmla="*/ 1059014 w 1804693"/>
                <a:gd name="connsiteY43" fmla="*/ 1692261 h 2563965"/>
                <a:gd name="connsiteX44" fmla="*/ 1081493 w 1804693"/>
                <a:gd name="connsiteY44" fmla="*/ 1575103 h 2563965"/>
                <a:gd name="connsiteX45" fmla="*/ 1087144 w 1804693"/>
                <a:gd name="connsiteY45" fmla="*/ 1509762 h 2563965"/>
                <a:gd name="connsiteX46" fmla="*/ 1058823 w 1804693"/>
                <a:gd name="connsiteY46" fmla="*/ 1334756 h 2563965"/>
                <a:gd name="connsiteX47" fmla="*/ 1018818 w 1804693"/>
                <a:gd name="connsiteY47" fmla="*/ 1255063 h 2563965"/>
                <a:gd name="connsiteX48" fmla="*/ 1018818 w 1804693"/>
                <a:gd name="connsiteY48" fmla="*/ 1255063 h 2563965"/>
                <a:gd name="connsiteX49" fmla="*/ 1005610 w 1804693"/>
                <a:gd name="connsiteY49" fmla="*/ 1172386 h 2563965"/>
                <a:gd name="connsiteX50" fmla="*/ 1126705 w 1804693"/>
                <a:gd name="connsiteY50" fmla="*/ 1001127 h 2563965"/>
                <a:gd name="connsiteX51" fmla="*/ 1154200 w 1804693"/>
                <a:gd name="connsiteY51" fmla="*/ 985569 h 2563965"/>
                <a:gd name="connsiteX52" fmla="*/ 1285137 w 1804693"/>
                <a:gd name="connsiteY52" fmla="*/ 908861 h 2563965"/>
                <a:gd name="connsiteX53" fmla="*/ 1375752 w 1804693"/>
                <a:gd name="connsiteY53" fmla="*/ 849489 h 2563965"/>
                <a:gd name="connsiteX54" fmla="*/ 1471573 w 1804693"/>
                <a:gd name="connsiteY54" fmla="*/ 739697 h 2563965"/>
                <a:gd name="connsiteX55" fmla="*/ 1521040 w 1804693"/>
                <a:gd name="connsiteY55" fmla="*/ 717917 h 2563965"/>
                <a:gd name="connsiteX56" fmla="*/ 1777897 w 1804693"/>
                <a:gd name="connsiteY56" fmla="*/ 718044 h 2563965"/>
                <a:gd name="connsiteX57" fmla="*/ 1803234 w 1804693"/>
                <a:gd name="connsiteY57" fmla="*/ 662545 h 2563965"/>
                <a:gd name="connsiteX58" fmla="*/ 1803615 w 1804693"/>
                <a:gd name="connsiteY58" fmla="*/ 577010 h 2563965"/>
                <a:gd name="connsiteX59" fmla="*/ 1770341 w 1804693"/>
                <a:gd name="connsiteY59" fmla="*/ 545514 h 2563965"/>
                <a:gd name="connsiteX60" fmla="*/ 591209 w 1804693"/>
                <a:gd name="connsiteY60" fmla="*/ 829804 h 2563965"/>
                <a:gd name="connsiteX61" fmla="*/ 537171 w 1804693"/>
                <a:gd name="connsiteY61" fmla="*/ 792275 h 2563965"/>
                <a:gd name="connsiteX62" fmla="*/ 484593 w 1804693"/>
                <a:gd name="connsiteY62" fmla="*/ 752016 h 2563965"/>
                <a:gd name="connsiteX63" fmla="*/ 442746 w 1804693"/>
                <a:gd name="connsiteY63" fmla="*/ 718552 h 2563965"/>
                <a:gd name="connsiteX64" fmla="*/ 542568 w 1804693"/>
                <a:gd name="connsiteY64" fmla="*/ 718552 h 2563965"/>
                <a:gd name="connsiteX65" fmla="*/ 774216 w 1804693"/>
                <a:gd name="connsiteY65" fmla="*/ 717853 h 2563965"/>
                <a:gd name="connsiteX66" fmla="*/ 803744 w 1804693"/>
                <a:gd name="connsiteY66" fmla="*/ 746301 h 2563965"/>
                <a:gd name="connsiteX67" fmla="*/ 803363 w 1804693"/>
                <a:gd name="connsiteY67" fmla="*/ 822183 h 2563965"/>
                <a:gd name="connsiteX68" fmla="*/ 782598 w 1804693"/>
                <a:gd name="connsiteY68" fmla="*/ 848028 h 2563965"/>
                <a:gd name="connsiteX69" fmla="*/ 591209 w 1804693"/>
                <a:gd name="connsiteY69" fmla="*/ 829804 h 2563965"/>
                <a:gd name="connsiteX70" fmla="*/ 1337207 w 1804693"/>
                <a:gd name="connsiteY70" fmla="*/ 743888 h 2563965"/>
                <a:gd name="connsiteX71" fmla="*/ 1262214 w 1804693"/>
                <a:gd name="connsiteY71" fmla="*/ 800340 h 2563965"/>
                <a:gd name="connsiteX72" fmla="*/ 1133436 w 1804693"/>
                <a:gd name="connsiteY72" fmla="*/ 848092 h 2563965"/>
                <a:gd name="connsiteX73" fmla="*/ 1073873 w 1804693"/>
                <a:gd name="connsiteY73" fmla="*/ 849108 h 2563965"/>
                <a:gd name="connsiteX74" fmla="*/ 1006372 w 1804693"/>
                <a:gd name="connsiteY74" fmla="*/ 845361 h 2563965"/>
                <a:gd name="connsiteX75" fmla="*/ 1032026 w 1804693"/>
                <a:gd name="connsiteY75" fmla="*/ 781925 h 2563965"/>
                <a:gd name="connsiteX76" fmla="*/ 1032026 w 1804693"/>
                <a:gd name="connsiteY76" fmla="*/ 751381 h 2563965"/>
                <a:gd name="connsiteX77" fmla="*/ 1055648 w 1804693"/>
                <a:gd name="connsiteY77" fmla="*/ 717853 h 2563965"/>
                <a:gd name="connsiteX78" fmla="*/ 1366036 w 1804693"/>
                <a:gd name="connsiteY78" fmla="*/ 718361 h 2563965"/>
                <a:gd name="connsiteX79" fmla="*/ 1337207 w 1804693"/>
                <a:gd name="connsiteY79" fmla="*/ 743888 h 256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804693" h="2563965">
                  <a:moveTo>
                    <a:pt x="1770341" y="545514"/>
                  </a:moveTo>
                  <a:cubicBezTo>
                    <a:pt x="1728113" y="546911"/>
                    <a:pt x="1685822" y="546086"/>
                    <a:pt x="1643531" y="546086"/>
                  </a:cubicBezTo>
                  <a:cubicBezTo>
                    <a:pt x="1438490" y="546022"/>
                    <a:pt x="1233448" y="545705"/>
                    <a:pt x="1028407" y="546086"/>
                  </a:cubicBezTo>
                  <a:cubicBezTo>
                    <a:pt x="1008658" y="546149"/>
                    <a:pt x="997419" y="543863"/>
                    <a:pt x="997609" y="519352"/>
                  </a:cubicBezTo>
                  <a:cubicBezTo>
                    <a:pt x="998816" y="379906"/>
                    <a:pt x="998562" y="240396"/>
                    <a:pt x="998816" y="100951"/>
                  </a:cubicBezTo>
                  <a:cubicBezTo>
                    <a:pt x="998752" y="73392"/>
                    <a:pt x="998625" y="45896"/>
                    <a:pt x="998562" y="18337"/>
                  </a:cubicBezTo>
                  <a:cubicBezTo>
                    <a:pt x="1000340" y="-6809"/>
                    <a:pt x="986751" y="-840"/>
                    <a:pt x="972908" y="5701"/>
                  </a:cubicBezTo>
                  <a:cubicBezTo>
                    <a:pt x="925410" y="6208"/>
                    <a:pt x="877848" y="7415"/>
                    <a:pt x="830350" y="6907"/>
                  </a:cubicBezTo>
                  <a:cubicBezTo>
                    <a:pt x="812761" y="6717"/>
                    <a:pt x="805903" y="11796"/>
                    <a:pt x="805966" y="30148"/>
                  </a:cubicBezTo>
                  <a:cubicBezTo>
                    <a:pt x="806093" y="71296"/>
                    <a:pt x="801775" y="112571"/>
                    <a:pt x="803617" y="153592"/>
                  </a:cubicBezTo>
                  <a:cubicBezTo>
                    <a:pt x="809014" y="273036"/>
                    <a:pt x="803998" y="392479"/>
                    <a:pt x="806665" y="511859"/>
                  </a:cubicBezTo>
                  <a:cubicBezTo>
                    <a:pt x="807236" y="538085"/>
                    <a:pt x="799108" y="546975"/>
                    <a:pt x="772565" y="546530"/>
                  </a:cubicBezTo>
                  <a:cubicBezTo>
                    <a:pt x="684808" y="545197"/>
                    <a:pt x="597051" y="546022"/>
                    <a:pt x="509294" y="545958"/>
                  </a:cubicBezTo>
                  <a:cubicBezTo>
                    <a:pt x="353846" y="545768"/>
                    <a:pt x="198398" y="545451"/>
                    <a:pt x="43014" y="545451"/>
                  </a:cubicBezTo>
                  <a:cubicBezTo>
                    <a:pt x="532" y="545451"/>
                    <a:pt x="469" y="545768"/>
                    <a:pt x="342" y="589202"/>
                  </a:cubicBezTo>
                  <a:cubicBezTo>
                    <a:pt x="278" y="612443"/>
                    <a:pt x="596" y="635748"/>
                    <a:pt x="596" y="658989"/>
                  </a:cubicBezTo>
                  <a:cubicBezTo>
                    <a:pt x="532" y="700200"/>
                    <a:pt x="-7151" y="717980"/>
                    <a:pt x="34568" y="718044"/>
                  </a:cubicBezTo>
                  <a:cubicBezTo>
                    <a:pt x="109625" y="718107"/>
                    <a:pt x="210146" y="717917"/>
                    <a:pt x="285203" y="718107"/>
                  </a:cubicBezTo>
                  <a:cubicBezTo>
                    <a:pt x="299681" y="718171"/>
                    <a:pt x="315302" y="715186"/>
                    <a:pt x="326224" y="729093"/>
                  </a:cubicBezTo>
                  <a:cubicBezTo>
                    <a:pt x="369023" y="775765"/>
                    <a:pt x="411758" y="822438"/>
                    <a:pt x="454684" y="868983"/>
                  </a:cubicBezTo>
                  <a:cubicBezTo>
                    <a:pt x="467638" y="883080"/>
                    <a:pt x="481481" y="899273"/>
                    <a:pt x="500087" y="902257"/>
                  </a:cubicBezTo>
                  <a:cubicBezTo>
                    <a:pt x="537488" y="908290"/>
                    <a:pt x="564920" y="931530"/>
                    <a:pt x="595400" y="949882"/>
                  </a:cubicBezTo>
                  <a:cubicBezTo>
                    <a:pt x="623404" y="966837"/>
                    <a:pt x="649693" y="991855"/>
                    <a:pt x="679982" y="998587"/>
                  </a:cubicBezTo>
                  <a:cubicBezTo>
                    <a:pt x="730465" y="1009763"/>
                    <a:pt x="739418" y="1042973"/>
                    <a:pt x="742339" y="1083740"/>
                  </a:cubicBezTo>
                  <a:cubicBezTo>
                    <a:pt x="746657" y="1143303"/>
                    <a:pt x="760564" y="1202358"/>
                    <a:pt x="751483" y="1262619"/>
                  </a:cubicBezTo>
                  <a:cubicBezTo>
                    <a:pt x="751483" y="1262619"/>
                    <a:pt x="751483" y="1262619"/>
                    <a:pt x="751483" y="1262619"/>
                  </a:cubicBezTo>
                  <a:cubicBezTo>
                    <a:pt x="748626" y="1268144"/>
                    <a:pt x="744943" y="1273478"/>
                    <a:pt x="742911" y="1279320"/>
                  </a:cubicBezTo>
                  <a:cubicBezTo>
                    <a:pt x="708049" y="1381745"/>
                    <a:pt x="712621" y="1487918"/>
                    <a:pt x="711224" y="1594217"/>
                  </a:cubicBezTo>
                  <a:cubicBezTo>
                    <a:pt x="736751" y="1588692"/>
                    <a:pt x="755484" y="1579993"/>
                    <a:pt x="752817" y="1550401"/>
                  </a:cubicBezTo>
                  <a:cubicBezTo>
                    <a:pt x="752372" y="1545131"/>
                    <a:pt x="759040" y="1548941"/>
                    <a:pt x="762405" y="1550211"/>
                  </a:cubicBezTo>
                  <a:cubicBezTo>
                    <a:pt x="762405" y="1550211"/>
                    <a:pt x="762405" y="1550211"/>
                    <a:pt x="762405" y="1550211"/>
                  </a:cubicBezTo>
                  <a:cubicBezTo>
                    <a:pt x="763231" y="1582723"/>
                    <a:pt x="779106" y="1610854"/>
                    <a:pt x="789710" y="1640318"/>
                  </a:cubicBezTo>
                  <a:cubicBezTo>
                    <a:pt x="805776" y="1684768"/>
                    <a:pt x="810602" y="1727503"/>
                    <a:pt x="790218" y="1772334"/>
                  </a:cubicBezTo>
                  <a:cubicBezTo>
                    <a:pt x="773962" y="1808085"/>
                    <a:pt x="773454" y="1845931"/>
                    <a:pt x="786726" y="1883650"/>
                  </a:cubicBezTo>
                  <a:cubicBezTo>
                    <a:pt x="795552" y="1908669"/>
                    <a:pt x="801077" y="1934513"/>
                    <a:pt x="802283" y="1961119"/>
                  </a:cubicBezTo>
                  <a:cubicBezTo>
                    <a:pt x="809586" y="1971661"/>
                    <a:pt x="806538" y="1983599"/>
                    <a:pt x="806538" y="1994965"/>
                  </a:cubicBezTo>
                  <a:cubicBezTo>
                    <a:pt x="806665" y="2174353"/>
                    <a:pt x="806474" y="2353740"/>
                    <a:pt x="806728" y="2533128"/>
                  </a:cubicBezTo>
                  <a:cubicBezTo>
                    <a:pt x="806728" y="2546336"/>
                    <a:pt x="799680" y="2564941"/>
                    <a:pt x="825270" y="2563925"/>
                  </a:cubicBezTo>
                  <a:cubicBezTo>
                    <a:pt x="883119" y="2561639"/>
                    <a:pt x="940967" y="2558972"/>
                    <a:pt x="998435" y="2551416"/>
                  </a:cubicBezTo>
                  <a:cubicBezTo>
                    <a:pt x="1007896" y="2541637"/>
                    <a:pt x="998117" y="2188259"/>
                    <a:pt x="997863" y="2082849"/>
                  </a:cubicBezTo>
                  <a:cubicBezTo>
                    <a:pt x="997863" y="2077579"/>
                    <a:pt x="997863" y="2072181"/>
                    <a:pt x="999070" y="2067165"/>
                  </a:cubicBezTo>
                  <a:cubicBezTo>
                    <a:pt x="1016913" y="1994901"/>
                    <a:pt x="1032471" y="1922067"/>
                    <a:pt x="1058061" y="1851963"/>
                  </a:cubicBezTo>
                  <a:cubicBezTo>
                    <a:pt x="1064094" y="1835453"/>
                    <a:pt x="1062379" y="1818816"/>
                    <a:pt x="1059522" y="1802052"/>
                  </a:cubicBezTo>
                  <a:cubicBezTo>
                    <a:pt x="1053235" y="1765476"/>
                    <a:pt x="1053426" y="1729281"/>
                    <a:pt x="1059014" y="1692261"/>
                  </a:cubicBezTo>
                  <a:cubicBezTo>
                    <a:pt x="1064983" y="1652827"/>
                    <a:pt x="1086763" y="1616505"/>
                    <a:pt x="1081493" y="1575103"/>
                  </a:cubicBezTo>
                  <a:cubicBezTo>
                    <a:pt x="1088160" y="1553704"/>
                    <a:pt x="1090700" y="1531351"/>
                    <a:pt x="1087144" y="1509762"/>
                  </a:cubicBezTo>
                  <a:cubicBezTo>
                    <a:pt x="1077556" y="1451405"/>
                    <a:pt x="1067459" y="1393239"/>
                    <a:pt x="1058823" y="1334756"/>
                  </a:cubicBezTo>
                  <a:cubicBezTo>
                    <a:pt x="1054759" y="1307387"/>
                    <a:pt x="1049933" y="1272462"/>
                    <a:pt x="1018818" y="1255063"/>
                  </a:cubicBezTo>
                  <a:cubicBezTo>
                    <a:pt x="1018818" y="1255063"/>
                    <a:pt x="1018818" y="1255063"/>
                    <a:pt x="1018818" y="1255063"/>
                  </a:cubicBezTo>
                  <a:cubicBezTo>
                    <a:pt x="1011897" y="1227885"/>
                    <a:pt x="996530" y="1202041"/>
                    <a:pt x="1005610" y="1172386"/>
                  </a:cubicBezTo>
                  <a:cubicBezTo>
                    <a:pt x="1027200" y="1102092"/>
                    <a:pt x="1042504" y="1027479"/>
                    <a:pt x="1126705" y="1001127"/>
                  </a:cubicBezTo>
                  <a:cubicBezTo>
                    <a:pt x="1136547" y="998079"/>
                    <a:pt x="1145183" y="991030"/>
                    <a:pt x="1154200" y="985569"/>
                  </a:cubicBezTo>
                  <a:cubicBezTo>
                    <a:pt x="1197634" y="959471"/>
                    <a:pt x="1238846" y="928165"/>
                    <a:pt x="1285137" y="908861"/>
                  </a:cubicBezTo>
                  <a:cubicBezTo>
                    <a:pt x="1320316" y="894193"/>
                    <a:pt x="1351241" y="878699"/>
                    <a:pt x="1375752" y="849489"/>
                  </a:cubicBezTo>
                  <a:cubicBezTo>
                    <a:pt x="1406994" y="812278"/>
                    <a:pt x="1440077" y="776654"/>
                    <a:pt x="1471573" y="739697"/>
                  </a:cubicBezTo>
                  <a:cubicBezTo>
                    <a:pt x="1484972" y="723949"/>
                    <a:pt x="1500085" y="717599"/>
                    <a:pt x="1521040" y="717917"/>
                  </a:cubicBezTo>
                  <a:cubicBezTo>
                    <a:pt x="1596033" y="718933"/>
                    <a:pt x="1702840" y="718234"/>
                    <a:pt x="1777897" y="718044"/>
                  </a:cubicBezTo>
                  <a:cubicBezTo>
                    <a:pt x="1814156" y="717917"/>
                    <a:pt x="1803043" y="697724"/>
                    <a:pt x="1803234" y="662545"/>
                  </a:cubicBezTo>
                  <a:cubicBezTo>
                    <a:pt x="1803361" y="634033"/>
                    <a:pt x="1801456" y="605331"/>
                    <a:pt x="1803615" y="577010"/>
                  </a:cubicBezTo>
                  <a:cubicBezTo>
                    <a:pt x="1805837" y="550277"/>
                    <a:pt x="1793836" y="544752"/>
                    <a:pt x="1770341" y="545514"/>
                  </a:cubicBezTo>
                  <a:close/>
                  <a:moveTo>
                    <a:pt x="591209" y="829804"/>
                  </a:moveTo>
                  <a:cubicBezTo>
                    <a:pt x="572223" y="818374"/>
                    <a:pt x="551903" y="809611"/>
                    <a:pt x="537171" y="792275"/>
                  </a:cubicBezTo>
                  <a:cubicBezTo>
                    <a:pt x="522502" y="775067"/>
                    <a:pt x="504087" y="762938"/>
                    <a:pt x="484593" y="752016"/>
                  </a:cubicBezTo>
                  <a:cubicBezTo>
                    <a:pt x="471194" y="744460"/>
                    <a:pt x="457478" y="737030"/>
                    <a:pt x="442746" y="718552"/>
                  </a:cubicBezTo>
                  <a:cubicBezTo>
                    <a:pt x="480211" y="718552"/>
                    <a:pt x="511390" y="718615"/>
                    <a:pt x="542568" y="718552"/>
                  </a:cubicBezTo>
                  <a:cubicBezTo>
                    <a:pt x="619784" y="718425"/>
                    <a:pt x="697000" y="718869"/>
                    <a:pt x="774216" y="717853"/>
                  </a:cubicBezTo>
                  <a:cubicBezTo>
                    <a:pt x="795489" y="717599"/>
                    <a:pt x="805395" y="723124"/>
                    <a:pt x="803744" y="746301"/>
                  </a:cubicBezTo>
                  <a:cubicBezTo>
                    <a:pt x="802029" y="771511"/>
                    <a:pt x="803172" y="796911"/>
                    <a:pt x="803363" y="822183"/>
                  </a:cubicBezTo>
                  <a:cubicBezTo>
                    <a:pt x="803490" y="836789"/>
                    <a:pt x="798029" y="850060"/>
                    <a:pt x="782598" y="848028"/>
                  </a:cubicBezTo>
                  <a:cubicBezTo>
                    <a:pt x="719098" y="839646"/>
                    <a:pt x="652614" y="866824"/>
                    <a:pt x="591209" y="829804"/>
                  </a:cubicBezTo>
                  <a:close/>
                  <a:moveTo>
                    <a:pt x="1337207" y="743888"/>
                  </a:moveTo>
                  <a:cubicBezTo>
                    <a:pt x="1309331" y="758938"/>
                    <a:pt x="1285328" y="777480"/>
                    <a:pt x="1262214" y="800340"/>
                  </a:cubicBezTo>
                  <a:cubicBezTo>
                    <a:pt x="1228305" y="833868"/>
                    <a:pt x="1184744" y="855648"/>
                    <a:pt x="1133436" y="848092"/>
                  </a:cubicBezTo>
                  <a:cubicBezTo>
                    <a:pt x="1113306" y="845107"/>
                    <a:pt x="1093621" y="843774"/>
                    <a:pt x="1073873" y="849108"/>
                  </a:cubicBezTo>
                  <a:cubicBezTo>
                    <a:pt x="1051838" y="855077"/>
                    <a:pt x="1030121" y="854188"/>
                    <a:pt x="1006372" y="845361"/>
                  </a:cubicBezTo>
                  <a:cubicBezTo>
                    <a:pt x="1017167" y="825168"/>
                    <a:pt x="1025105" y="803769"/>
                    <a:pt x="1032026" y="781925"/>
                  </a:cubicBezTo>
                  <a:cubicBezTo>
                    <a:pt x="1035455" y="771130"/>
                    <a:pt x="1036789" y="761287"/>
                    <a:pt x="1032026" y="751381"/>
                  </a:cubicBezTo>
                  <a:cubicBezTo>
                    <a:pt x="1019898" y="725791"/>
                    <a:pt x="1026946" y="717472"/>
                    <a:pt x="1055648" y="717853"/>
                  </a:cubicBezTo>
                  <a:cubicBezTo>
                    <a:pt x="1157820" y="719187"/>
                    <a:pt x="1259991" y="718361"/>
                    <a:pt x="1366036" y="718361"/>
                  </a:cubicBezTo>
                  <a:cubicBezTo>
                    <a:pt x="1359369" y="736205"/>
                    <a:pt x="1347050" y="738554"/>
                    <a:pt x="1337207" y="743888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99ED5041-B6B7-4F55-9AFE-7C094FCD89C9}"/>
                </a:ext>
              </a:extLst>
            </p:cNvPr>
            <p:cNvSpPr/>
            <p:nvPr/>
          </p:nvSpPr>
          <p:spPr>
            <a:xfrm>
              <a:off x="1635100" y="1287172"/>
              <a:ext cx="2566889" cy="5339361"/>
            </a:xfrm>
            <a:custGeom>
              <a:avLst/>
              <a:gdLst>
                <a:gd name="connsiteX0" fmla="*/ 2993928 w 3022514"/>
                <a:gd name="connsiteY0" fmla="*/ 901970 h 6287103"/>
                <a:gd name="connsiteX1" fmla="*/ 2718275 w 3022514"/>
                <a:gd name="connsiteY1" fmla="*/ 902161 h 6287103"/>
                <a:gd name="connsiteX2" fmla="*/ 2689573 w 3022514"/>
                <a:gd name="connsiteY2" fmla="*/ 900383 h 6287103"/>
                <a:gd name="connsiteX3" fmla="*/ 2704876 w 3022514"/>
                <a:gd name="connsiteY3" fmla="*/ 870093 h 6287103"/>
                <a:gd name="connsiteX4" fmla="*/ 2701193 w 3022514"/>
                <a:gd name="connsiteY4" fmla="*/ 842979 h 6287103"/>
                <a:gd name="connsiteX5" fmla="*/ 2689255 w 3022514"/>
                <a:gd name="connsiteY5" fmla="*/ 861203 h 6287103"/>
                <a:gd name="connsiteX6" fmla="*/ 2673634 w 3022514"/>
                <a:gd name="connsiteY6" fmla="*/ 876570 h 6287103"/>
                <a:gd name="connsiteX7" fmla="*/ 2665633 w 3022514"/>
                <a:gd name="connsiteY7" fmla="*/ 888889 h 6287103"/>
                <a:gd name="connsiteX8" fmla="*/ 2647980 w 3022514"/>
                <a:gd name="connsiteY8" fmla="*/ 895938 h 6287103"/>
                <a:gd name="connsiteX9" fmla="*/ 2647726 w 3022514"/>
                <a:gd name="connsiteY9" fmla="*/ 896128 h 6287103"/>
                <a:gd name="connsiteX10" fmla="*/ 2618262 w 3022514"/>
                <a:gd name="connsiteY10" fmla="*/ 894922 h 6287103"/>
                <a:gd name="connsiteX11" fmla="*/ 2665697 w 3022514"/>
                <a:gd name="connsiteY11" fmla="*/ 850408 h 6287103"/>
                <a:gd name="connsiteX12" fmla="*/ 2668808 w 3022514"/>
                <a:gd name="connsiteY12" fmla="*/ 827485 h 6287103"/>
                <a:gd name="connsiteX13" fmla="*/ 2643599 w 3022514"/>
                <a:gd name="connsiteY13" fmla="*/ 823421 h 6287103"/>
                <a:gd name="connsiteX14" fmla="*/ 2618008 w 3022514"/>
                <a:gd name="connsiteY14" fmla="*/ 846471 h 6287103"/>
                <a:gd name="connsiteX15" fmla="*/ 2578321 w 3022514"/>
                <a:gd name="connsiteY15" fmla="*/ 882222 h 6287103"/>
                <a:gd name="connsiteX16" fmla="*/ 2628803 w 3022514"/>
                <a:gd name="connsiteY16" fmla="*/ 817007 h 6287103"/>
                <a:gd name="connsiteX17" fmla="*/ 2615722 w 3022514"/>
                <a:gd name="connsiteY17" fmla="*/ 787734 h 6287103"/>
                <a:gd name="connsiteX18" fmla="*/ 2521425 w 3022514"/>
                <a:gd name="connsiteY18" fmla="*/ 896763 h 6287103"/>
                <a:gd name="connsiteX19" fmla="*/ 2455639 w 3022514"/>
                <a:gd name="connsiteY19" fmla="*/ 873776 h 6287103"/>
                <a:gd name="connsiteX20" fmla="*/ 2437541 w 3022514"/>
                <a:gd name="connsiteY20" fmla="*/ 895303 h 6287103"/>
                <a:gd name="connsiteX21" fmla="*/ 2431509 w 3022514"/>
                <a:gd name="connsiteY21" fmla="*/ 900637 h 6287103"/>
                <a:gd name="connsiteX22" fmla="*/ 1714467 w 3022514"/>
                <a:gd name="connsiteY22" fmla="*/ 902097 h 6287103"/>
                <a:gd name="connsiteX23" fmla="*/ 1672239 w 3022514"/>
                <a:gd name="connsiteY23" fmla="*/ 839105 h 6287103"/>
                <a:gd name="connsiteX24" fmla="*/ 1675414 w 3022514"/>
                <a:gd name="connsiteY24" fmla="*/ 28147 h 6287103"/>
                <a:gd name="connsiteX25" fmla="*/ 1645379 w 3022514"/>
                <a:gd name="connsiteY25" fmla="*/ 461 h 6287103"/>
                <a:gd name="connsiteX26" fmla="*/ 1378742 w 3022514"/>
                <a:gd name="connsiteY26" fmla="*/ 16 h 6287103"/>
                <a:gd name="connsiteX27" fmla="*/ 1346548 w 3022514"/>
                <a:gd name="connsiteY27" fmla="*/ 32592 h 6287103"/>
                <a:gd name="connsiteX28" fmla="*/ 1347691 w 3022514"/>
                <a:gd name="connsiteY28" fmla="*/ 868696 h 6287103"/>
                <a:gd name="connsiteX29" fmla="*/ 1313718 w 3022514"/>
                <a:gd name="connsiteY29" fmla="*/ 902796 h 6287103"/>
                <a:gd name="connsiteX30" fmla="*/ 533430 w 3022514"/>
                <a:gd name="connsiteY30" fmla="*/ 903113 h 6287103"/>
                <a:gd name="connsiteX31" fmla="*/ 512602 w 3022514"/>
                <a:gd name="connsiteY31" fmla="*/ 883746 h 6287103"/>
                <a:gd name="connsiteX32" fmla="*/ 453484 w 3022514"/>
                <a:gd name="connsiteY32" fmla="*/ 868188 h 6287103"/>
                <a:gd name="connsiteX33" fmla="*/ 422369 w 3022514"/>
                <a:gd name="connsiteY33" fmla="*/ 859806 h 6287103"/>
                <a:gd name="connsiteX34" fmla="*/ 396715 w 3022514"/>
                <a:gd name="connsiteY34" fmla="*/ 831739 h 6287103"/>
                <a:gd name="connsiteX35" fmla="*/ 369346 w 3022514"/>
                <a:gd name="connsiteY35" fmla="*/ 827485 h 6287103"/>
                <a:gd name="connsiteX36" fmla="*/ 372013 w 3022514"/>
                <a:gd name="connsiteY36" fmla="*/ 857203 h 6287103"/>
                <a:gd name="connsiteX37" fmla="*/ 403382 w 3022514"/>
                <a:gd name="connsiteY37" fmla="*/ 902351 h 6287103"/>
                <a:gd name="connsiteX38" fmla="*/ 347312 w 3022514"/>
                <a:gd name="connsiteY38" fmla="*/ 845709 h 6287103"/>
                <a:gd name="connsiteX39" fmla="*/ 311561 w 3022514"/>
                <a:gd name="connsiteY39" fmla="*/ 833136 h 6287103"/>
                <a:gd name="connsiteX40" fmla="*/ 319435 w 3022514"/>
                <a:gd name="connsiteY40" fmla="*/ 870665 h 6287103"/>
                <a:gd name="connsiteX41" fmla="*/ 340517 w 3022514"/>
                <a:gd name="connsiteY41" fmla="*/ 898351 h 6287103"/>
                <a:gd name="connsiteX42" fmla="*/ 309783 w 3022514"/>
                <a:gd name="connsiteY42" fmla="*/ 890985 h 6287103"/>
                <a:gd name="connsiteX43" fmla="*/ 282351 w 3022514"/>
                <a:gd name="connsiteY43" fmla="*/ 889143 h 6287103"/>
                <a:gd name="connsiteX44" fmla="*/ 246664 w 3022514"/>
                <a:gd name="connsiteY44" fmla="*/ 902161 h 6287103"/>
                <a:gd name="connsiteX45" fmla="*/ 40353 w 3022514"/>
                <a:gd name="connsiteY45" fmla="*/ 902224 h 6287103"/>
                <a:gd name="connsiteX46" fmla="*/ 30 w 3022514"/>
                <a:gd name="connsiteY46" fmla="*/ 944071 h 6287103"/>
                <a:gd name="connsiteX47" fmla="*/ 157 w 3022514"/>
                <a:gd name="connsiteY47" fmla="*/ 1099582 h 6287103"/>
                <a:gd name="connsiteX48" fmla="*/ 94010 w 3022514"/>
                <a:gd name="connsiteY48" fmla="*/ 1193054 h 6287103"/>
                <a:gd name="connsiteX49" fmla="*/ 531398 w 3022514"/>
                <a:gd name="connsiteY49" fmla="*/ 1192038 h 6287103"/>
                <a:gd name="connsiteX50" fmla="*/ 622902 w 3022514"/>
                <a:gd name="connsiteY50" fmla="*/ 1233504 h 6287103"/>
                <a:gd name="connsiteX51" fmla="*/ 716310 w 3022514"/>
                <a:gd name="connsiteY51" fmla="*/ 1341517 h 6287103"/>
                <a:gd name="connsiteX52" fmla="*/ 806353 w 3022514"/>
                <a:gd name="connsiteY52" fmla="*/ 1416320 h 6287103"/>
                <a:gd name="connsiteX53" fmla="*/ 943196 w 3022514"/>
                <a:gd name="connsiteY53" fmla="*/ 1483059 h 6287103"/>
                <a:gd name="connsiteX54" fmla="*/ 1016475 w 3022514"/>
                <a:gd name="connsiteY54" fmla="*/ 1524080 h 6287103"/>
                <a:gd name="connsiteX55" fmla="*/ 1185131 w 3022514"/>
                <a:gd name="connsiteY55" fmla="*/ 1630252 h 6287103"/>
                <a:gd name="connsiteX56" fmla="*/ 1258791 w 3022514"/>
                <a:gd name="connsiteY56" fmla="*/ 1707658 h 6287103"/>
                <a:gd name="connsiteX57" fmla="*/ 1325339 w 3022514"/>
                <a:gd name="connsiteY57" fmla="*/ 1926670 h 6287103"/>
                <a:gd name="connsiteX58" fmla="*/ 1319878 w 3022514"/>
                <a:gd name="connsiteY58" fmla="*/ 1981089 h 6287103"/>
                <a:gd name="connsiteX59" fmla="*/ 1317338 w 3022514"/>
                <a:gd name="connsiteY59" fmla="*/ 2001282 h 6287103"/>
                <a:gd name="connsiteX60" fmla="*/ 1275936 w 3022514"/>
                <a:gd name="connsiteY60" fmla="*/ 2054432 h 6287103"/>
                <a:gd name="connsiteX61" fmla="*/ 1247805 w 3022514"/>
                <a:gd name="connsiteY61" fmla="*/ 2131330 h 6287103"/>
                <a:gd name="connsiteX62" fmla="*/ 1245138 w 3022514"/>
                <a:gd name="connsiteY62" fmla="*/ 2219151 h 6287103"/>
                <a:gd name="connsiteX63" fmla="*/ 1215928 w 3022514"/>
                <a:gd name="connsiteY63" fmla="*/ 2286334 h 6287103"/>
                <a:gd name="connsiteX64" fmla="*/ 1213007 w 3022514"/>
                <a:gd name="connsiteY64" fmla="*/ 2596404 h 6287103"/>
                <a:gd name="connsiteX65" fmla="*/ 1231740 w 3022514"/>
                <a:gd name="connsiteY65" fmla="*/ 2938606 h 6287103"/>
                <a:gd name="connsiteX66" fmla="*/ 1237518 w 3022514"/>
                <a:gd name="connsiteY66" fmla="*/ 3022934 h 6287103"/>
                <a:gd name="connsiteX67" fmla="*/ 1285588 w 3022514"/>
                <a:gd name="connsiteY67" fmla="*/ 3183970 h 6287103"/>
                <a:gd name="connsiteX68" fmla="*/ 1334102 w 3022514"/>
                <a:gd name="connsiteY68" fmla="*/ 3517154 h 6287103"/>
                <a:gd name="connsiteX69" fmla="*/ 1345722 w 3022514"/>
                <a:gd name="connsiteY69" fmla="*/ 6247591 h 6287103"/>
                <a:gd name="connsiteX70" fmla="*/ 1383124 w 3022514"/>
                <a:gd name="connsiteY70" fmla="*/ 6286644 h 6287103"/>
                <a:gd name="connsiteX71" fmla="*/ 1675795 w 3022514"/>
                <a:gd name="connsiteY71" fmla="*/ 6266387 h 6287103"/>
                <a:gd name="connsiteX72" fmla="*/ 1674843 w 3022514"/>
                <a:gd name="connsiteY72" fmla="*/ 3246581 h 6287103"/>
                <a:gd name="connsiteX73" fmla="*/ 1680304 w 3022514"/>
                <a:gd name="connsiteY73" fmla="*/ 3161364 h 6287103"/>
                <a:gd name="connsiteX74" fmla="*/ 1719801 w 3022514"/>
                <a:gd name="connsiteY74" fmla="*/ 2960513 h 6287103"/>
                <a:gd name="connsiteX75" fmla="*/ 1694909 w 3022514"/>
                <a:gd name="connsiteY75" fmla="*/ 2876503 h 6287103"/>
                <a:gd name="connsiteX76" fmla="*/ 1681510 w 3022514"/>
                <a:gd name="connsiteY76" fmla="*/ 2711085 h 6287103"/>
                <a:gd name="connsiteX77" fmla="*/ 1736374 w 3022514"/>
                <a:gd name="connsiteY77" fmla="*/ 2582371 h 6287103"/>
                <a:gd name="connsiteX78" fmla="*/ 1758980 w 3022514"/>
                <a:gd name="connsiteY78" fmla="*/ 2453593 h 6287103"/>
                <a:gd name="connsiteX79" fmla="*/ 1796953 w 3022514"/>
                <a:gd name="connsiteY79" fmla="*/ 2298970 h 6287103"/>
                <a:gd name="connsiteX80" fmla="*/ 1785523 w 3022514"/>
                <a:gd name="connsiteY80" fmla="*/ 2078689 h 6287103"/>
                <a:gd name="connsiteX81" fmla="*/ 1761838 w 3022514"/>
                <a:gd name="connsiteY81" fmla="*/ 2022047 h 6287103"/>
                <a:gd name="connsiteX82" fmla="*/ 1763171 w 3022514"/>
                <a:gd name="connsiteY82" fmla="*/ 1836690 h 6287103"/>
                <a:gd name="connsiteX83" fmla="*/ 1776887 w 3022514"/>
                <a:gd name="connsiteY83" fmla="*/ 1736805 h 6287103"/>
                <a:gd name="connsiteX84" fmla="*/ 1786539 w 3022514"/>
                <a:gd name="connsiteY84" fmla="*/ 1671400 h 6287103"/>
                <a:gd name="connsiteX85" fmla="*/ 1834291 w 3022514"/>
                <a:gd name="connsiteY85" fmla="*/ 1602883 h 6287103"/>
                <a:gd name="connsiteX86" fmla="*/ 1961164 w 3022514"/>
                <a:gd name="connsiteY86" fmla="*/ 1541923 h 6287103"/>
                <a:gd name="connsiteX87" fmla="*/ 2012599 w 3022514"/>
                <a:gd name="connsiteY87" fmla="*/ 1511761 h 6287103"/>
                <a:gd name="connsiteX88" fmla="*/ 2126772 w 3022514"/>
                <a:gd name="connsiteY88" fmla="*/ 1440323 h 6287103"/>
                <a:gd name="connsiteX89" fmla="*/ 2161570 w 3022514"/>
                <a:gd name="connsiteY89" fmla="*/ 1430989 h 6287103"/>
                <a:gd name="connsiteX90" fmla="*/ 2166269 w 3022514"/>
                <a:gd name="connsiteY90" fmla="*/ 1429719 h 6287103"/>
                <a:gd name="connsiteX91" fmla="*/ 2241072 w 3022514"/>
                <a:gd name="connsiteY91" fmla="*/ 1384507 h 6287103"/>
                <a:gd name="connsiteX92" fmla="*/ 2373787 w 3022514"/>
                <a:gd name="connsiteY92" fmla="*/ 1244680 h 6287103"/>
                <a:gd name="connsiteX93" fmla="*/ 2418555 w 3022514"/>
                <a:gd name="connsiteY93" fmla="*/ 1193054 h 6287103"/>
                <a:gd name="connsiteX94" fmla="*/ 2929412 w 3022514"/>
                <a:gd name="connsiteY94" fmla="*/ 1193181 h 6287103"/>
                <a:gd name="connsiteX95" fmla="*/ 2953796 w 3022514"/>
                <a:gd name="connsiteY95" fmla="*/ 1188546 h 6287103"/>
                <a:gd name="connsiteX96" fmla="*/ 2964718 w 3022514"/>
                <a:gd name="connsiteY96" fmla="*/ 1186895 h 6287103"/>
                <a:gd name="connsiteX97" fmla="*/ 3021106 w 3022514"/>
                <a:gd name="connsiteY97" fmla="*/ 1143143 h 6287103"/>
                <a:gd name="connsiteX98" fmla="*/ 3022503 w 3022514"/>
                <a:gd name="connsiteY98" fmla="*/ 927751 h 6287103"/>
                <a:gd name="connsiteX99" fmla="*/ 2993928 w 3022514"/>
                <a:gd name="connsiteY99" fmla="*/ 901970 h 6287103"/>
                <a:gd name="connsiteX100" fmla="*/ 1030889 w 3022514"/>
                <a:gd name="connsiteY100" fmla="*/ 1175338 h 6287103"/>
                <a:gd name="connsiteX101" fmla="*/ 1031270 w 3022514"/>
                <a:gd name="connsiteY101" fmla="*/ 1175465 h 6287103"/>
                <a:gd name="connsiteX102" fmla="*/ 1030826 w 3022514"/>
                <a:gd name="connsiteY102" fmla="*/ 1175655 h 6287103"/>
                <a:gd name="connsiteX103" fmla="*/ 1030889 w 3022514"/>
                <a:gd name="connsiteY103" fmla="*/ 1175338 h 6287103"/>
                <a:gd name="connsiteX104" fmla="*/ 1318290 w 3022514"/>
                <a:gd name="connsiteY104" fmla="*/ 1337009 h 6287103"/>
                <a:gd name="connsiteX105" fmla="*/ 1230851 w 3022514"/>
                <a:gd name="connsiteY105" fmla="*/ 1338787 h 6287103"/>
                <a:gd name="connsiteX106" fmla="*/ 1136236 w 3022514"/>
                <a:gd name="connsiteY106" fmla="*/ 1334151 h 6287103"/>
                <a:gd name="connsiteX107" fmla="*/ 1134204 w 3022514"/>
                <a:gd name="connsiteY107" fmla="*/ 1335929 h 6287103"/>
                <a:gd name="connsiteX108" fmla="*/ 1134077 w 3022514"/>
                <a:gd name="connsiteY108" fmla="*/ 1334532 h 6287103"/>
                <a:gd name="connsiteX109" fmla="*/ 996663 w 3022514"/>
                <a:gd name="connsiteY109" fmla="*/ 1316117 h 6287103"/>
                <a:gd name="connsiteX110" fmla="*/ 991519 w 3022514"/>
                <a:gd name="connsiteY110" fmla="*/ 1314149 h 6287103"/>
                <a:gd name="connsiteX111" fmla="*/ 882617 w 3022514"/>
                <a:gd name="connsiteY111" fmla="*/ 1231662 h 6287103"/>
                <a:gd name="connsiteX112" fmla="*/ 855947 w 3022514"/>
                <a:gd name="connsiteY112" fmla="*/ 1207024 h 6287103"/>
                <a:gd name="connsiteX113" fmla="*/ 855121 w 3022514"/>
                <a:gd name="connsiteY113" fmla="*/ 1194007 h 6287103"/>
                <a:gd name="connsiteX114" fmla="*/ 870869 w 3022514"/>
                <a:gd name="connsiteY114" fmla="*/ 1193435 h 6287103"/>
                <a:gd name="connsiteX115" fmla="*/ 1307622 w 3022514"/>
                <a:gd name="connsiteY115" fmla="*/ 1193245 h 6287103"/>
                <a:gd name="connsiteX116" fmla="*/ 1331244 w 3022514"/>
                <a:gd name="connsiteY116" fmla="*/ 1218962 h 6287103"/>
                <a:gd name="connsiteX117" fmla="*/ 1347246 w 3022514"/>
                <a:gd name="connsiteY117" fmla="*/ 1297321 h 6287103"/>
                <a:gd name="connsiteX118" fmla="*/ 1318290 w 3022514"/>
                <a:gd name="connsiteY118" fmla="*/ 1337009 h 6287103"/>
                <a:gd name="connsiteX119" fmla="*/ 2170143 w 3022514"/>
                <a:gd name="connsiteY119" fmla="*/ 1200293 h 6287103"/>
                <a:gd name="connsiteX120" fmla="*/ 2130646 w 3022514"/>
                <a:gd name="connsiteY120" fmla="*/ 1230710 h 6287103"/>
                <a:gd name="connsiteX121" fmla="*/ 1920969 w 3022514"/>
                <a:gd name="connsiteY121" fmla="*/ 1342343 h 6287103"/>
                <a:gd name="connsiteX122" fmla="*/ 1905602 w 3022514"/>
                <a:gd name="connsiteY122" fmla="*/ 1346026 h 6287103"/>
                <a:gd name="connsiteX123" fmla="*/ 1766727 w 3022514"/>
                <a:gd name="connsiteY123" fmla="*/ 1335294 h 6287103"/>
                <a:gd name="connsiteX124" fmla="*/ 1701703 w 3022514"/>
                <a:gd name="connsiteY124" fmla="*/ 1334469 h 6287103"/>
                <a:gd name="connsiteX125" fmla="*/ 1683415 w 3022514"/>
                <a:gd name="connsiteY125" fmla="*/ 1333262 h 6287103"/>
                <a:gd name="connsiteX126" fmla="*/ 1674779 w 3022514"/>
                <a:gd name="connsiteY126" fmla="*/ 1295607 h 6287103"/>
                <a:gd name="connsiteX127" fmla="*/ 1695226 w 3022514"/>
                <a:gd name="connsiteY127" fmla="*/ 1194832 h 6287103"/>
                <a:gd name="connsiteX128" fmla="*/ 1757520 w 3022514"/>
                <a:gd name="connsiteY128" fmla="*/ 1191149 h 6287103"/>
                <a:gd name="connsiteX129" fmla="*/ 1959450 w 3022514"/>
                <a:gd name="connsiteY129" fmla="*/ 1188673 h 6287103"/>
                <a:gd name="connsiteX130" fmla="*/ 2158205 w 3022514"/>
                <a:gd name="connsiteY130" fmla="*/ 1191086 h 6287103"/>
                <a:gd name="connsiteX131" fmla="*/ 2170143 w 3022514"/>
                <a:gd name="connsiteY131" fmla="*/ 1200293 h 628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3022514" h="6287103">
                  <a:moveTo>
                    <a:pt x="2993928" y="901970"/>
                  </a:moveTo>
                  <a:cubicBezTo>
                    <a:pt x="2902044" y="902796"/>
                    <a:pt x="2810159" y="902478"/>
                    <a:pt x="2718275" y="902161"/>
                  </a:cubicBezTo>
                  <a:cubicBezTo>
                    <a:pt x="2708750" y="902097"/>
                    <a:pt x="2698145" y="904320"/>
                    <a:pt x="2689573" y="900383"/>
                  </a:cubicBezTo>
                  <a:cubicBezTo>
                    <a:pt x="2700495" y="896001"/>
                    <a:pt x="2705003" y="885206"/>
                    <a:pt x="2704876" y="870093"/>
                  </a:cubicBezTo>
                  <a:cubicBezTo>
                    <a:pt x="2704813" y="860695"/>
                    <a:pt x="2716751" y="847297"/>
                    <a:pt x="2701193" y="842979"/>
                  </a:cubicBezTo>
                  <a:cubicBezTo>
                    <a:pt x="2689255" y="839677"/>
                    <a:pt x="2694399" y="855615"/>
                    <a:pt x="2689255" y="861203"/>
                  </a:cubicBezTo>
                  <a:cubicBezTo>
                    <a:pt x="2684302" y="866601"/>
                    <a:pt x="2679476" y="872252"/>
                    <a:pt x="2673634" y="876570"/>
                  </a:cubicBezTo>
                  <a:cubicBezTo>
                    <a:pt x="2667983" y="880761"/>
                    <a:pt x="2665633" y="884825"/>
                    <a:pt x="2665633" y="888889"/>
                  </a:cubicBezTo>
                  <a:cubicBezTo>
                    <a:pt x="2659283" y="888953"/>
                    <a:pt x="2653251" y="890350"/>
                    <a:pt x="2647980" y="895938"/>
                  </a:cubicBezTo>
                  <a:lnTo>
                    <a:pt x="2647726" y="896128"/>
                  </a:lnTo>
                  <a:cubicBezTo>
                    <a:pt x="2638392" y="894541"/>
                    <a:pt x="2628930" y="908193"/>
                    <a:pt x="2618262" y="894922"/>
                  </a:cubicBezTo>
                  <a:cubicBezTo>
                    <a:pt x="2628994" y="874665"/>
                    <a:pt x="2653314" y="868633"/>
                    <a:pt x="2665697" y="850408"/>
                  </a:cubicBezTo>
                  <a:cubicBezTo>
                    <a:pt x="2670777" y="842852"/>
                    <a:pt x="2674841" y="835676"/>
                    <a:pt x="2668808" y="827485"/>
                  </a:cubicBezTo>
                  <a:cubicBezTo>
                    <a:pt x="2662077" y="818277"/>
                    <a:pt x="2652108" y="817579"/>
                    <a:pt x="2643599" y="823421"/>
                  </a:cubicBezTo>
                  <a:cubicBezTo>
                    <a:pt x="2634201" y="829898"/>
                    <a:pt x="2626644" y="838915"/>
                    <a:pt x="2618008" y="846471"/>
                  </a:cubicBezTo>
                  <a:cubicBezTo>
                    <a:pt x="2606070" y="856885"/>
                    <a:pt x="2600228" y="874094"/>
                    <a:pt x="2578321" y="882222"/>
                  </a:cubicBezTo>
                  <a:cubicBezTo>
                    <a:pt x="2591593" y="852885"/>
                    <a:pt x="2615659" y="839105"/>
                    <a:pt x="2628803" y="817007"/>
                  </a:cubicBezTo>
                  <a:cubicBezTo>
                    <a:pt x="2638519" y="800688"/>
                    <a:pt x="2639599" y="788877"/>
                    <a:pt x="2615722" y="787734"/>
                  </a:cubicBezTo>
                  <a:cubicBezTo>
                    <a:pt x="2575463" y="814912"/>
                    <a:pt x="2553810" y="859171"/>
                    <a:pt x="2521425" y="896763"/>
                  </a:cubicBezTo>
                  <a:cubicBezTo>
                    <a:pt x="2507391" y="860251"/>
                    <a:pt x="2480213" y="852250"/>
                    <a:pt x="2455639" y="873776"/>
                  </a:cubicBezTo>
                  <a:cubicBezTo>
                    <a:pt x="2448654" y="879872"/>
                    <a:pt x="2443511" y="888064"/>
                    <a:pt x="2437541" y="895303"/>
                  </a:cubicBezTo>
                  <a:cubicBezTo>
                    <a:pt x="2435509" y="897081"/>
                    <a:pt x="2433541" y="898859"/>
                    <a:pt x="2431509" y="900637"/>
                  </a:cubicBezTo>
                  <a:cubicBezTo>
                    <a:pt x="2422047" y="901272"/>
                    <a:pt x="1842038" y="902161"/>
                    <a:pt x="1714467" y="902097"/>
                  </a:cubicBezTo>
                  <a:cubicBezTo>
                    <a:pt x="1675922" y="908193"/>
                    <a:pt x="1671160" y="896065"/>
                    <a:pt x="1672239" y="839105"/>
                  </a:cubicBezTo>
                  <a:cubicBezTo>
                    <a:pt x="1673001" y="801132"/>
                    <a:pt x="1673128" y="165497"/>
                    <a:pt x="1675414" y="28147"/>
                  </a:cubicBezTo>
                  <a:cubicBezTo>
                    <a:pt x="1675795" y="4779"/>
                    <a:pt x="1666207" y="270"/>
                    <a:pt x="1645379" y="461"/>
                  </a:cubicBezTo>
                  <a:cubicBezTo>
                    <a:pt x="1556415" y="1223"/>
                    <a:pt x="1467579" y="1540"/>
                    <a:pt x="1378742" y="16"/>
                  </a:cubicBezTo>
                  <a:cubicBezTo>
                    <a:pt x="1353215" y="-428"/>
                    <a:pt x="1346230" y="8208"/>
                    <a:pt x="1346548" y="32592"/>
                  </a:cubicBezTo>
                  <a:cubicBezTo>
                    <a:pt x="1347691" y="120158"/>
                    <a:pt x="1346738" y="677561"/>
                    <a:pt x="1347691" y="868696"/>
                  </a:cubicBezTo>
                  <a:cubicBezTo>
                    <a:pt x="1347818" y="894795"/>
                    <a:pt x="1340452" y="903304"/>
                    <a:pt x="1313718" y="902796"/>
                  </a:cubicBezTo>
                  <a:cubicBezTo>
                    <a:pt x="1234470" y="901208"/>
                    <a:pt x="714278" y="902859"/>
                    <a:pt x="533430" y="903113"/>
                  </a:cubicBezTo>
                  <a:cubicBezTo>
                    <a:pt x="526445" y="896700"/>
                    <a:pt x="518571" y="890985"/>
                    <a:pt x="512602" y="883746"/>
                  </a:cubicBezTo>
                  <a:cubicBezTo>
                    <a:pt x="496410" y="864188"/>
                    <a:pt x="480027" y="851043"/>
                    <a:pt x="453484" y="868188"/>
                  </a:cubicBezTo>
                  <a:cubicBezTo>
                    <a:pt x="442689" y="875110"/>
                    <a:pt x="431005" y="869331"/>
                    <a:pt x="422369" y="859806"/>
                  </a:cubicBezTo>
                  <a:cubicBezTo>
                    <a:pt x="413860" y="850408"/>
                    <a:pt x="405605" y="840756"/>
                    <a:pt x="396715" y="831739"/>
                  </a:cubicBezTo>
                  <a:cubicBezTo>
                    <a:pt x="388904" y="823802"/>
                    <a:pt x="379760" y="817388"/>
                    <a:pt x="369346" y="827485"/>
                  </a:cubicBezTo>
                  <a:cubicBezTo>
                    <a:pt x="358551" y="837962"/>
                    <a:pt x="361155" y="848503"/>
                    <a:pt x="372013" y="857203"/>
                  </a:cubicBezTo>
                  <a:cubicBezTo>
                    <a:pt x="385920" y="868315"/>
                    <a:pt x="397159" y="880888"/>
                    <a:pt x="403382" y="902351"/>
                  </a:cubicBezTo>
                  <a:cubicBezTo>
                    <a:pt x="374998" y="888254"/>
                    <a:pt x="365473" y="862727"/>
                    <a:pt x="347312" y="845709"/>
                  </a:cubicBezTo>
                  <a:cubicBezTo>
                    <a:pt x="337596" y="836629"/>
                    <a:pt x="328516" y="817325"/>
                    <a:pt x="311561" y="833136"/>
                  </a:cubicBezTo>
                  <a:cubicBezTo>
                    <a:pt x="296004" y="847614"/>
                    <a:pt x="309466" y="859489"/>
                    <a:pt x="319435" y="870665"/>
                  </a:cubicBezTo>
                  <a:cubicBezTo>
                    <a:pt x="326865" y="879047"/>
                    <a:pt x="338104" y="884635"/>
                    <a:pt x="340517" y="898351"/>
                  </a:cubicBezTo>
                  <a:cubicBezTo>
                    <a:pt x="327500" y="905653"/>
                    <a:pt x="319054" y="898097"/>
                    <a:pt x="309783" y="890985"/>
                  </a:cubicBezTo>
                  <a:cubicBezTo>
                    <a:pt x="301338" y="884508"/>
                    <a:pt x="289082" y="877078"/>
                    <a:pt x="282351" y="889143"/>
                  </a:cubicBezTo>
                  <a:cubicBezTo>
                    <a:pt x="273144" y="905526"/>
                    <a:pt x="259618" y="902097"/>
                    <a:pt x="246664" y="902161"/>
                  </a:cubicBezTo>
                  <a:cubicBezTo>
                    <a:pt x="177894" y="902478"/>
                    <a:pt x="109123" y="902161"/>
                    <a:pt x="40353" y="902224"/>
                  </a:cubicBezTo>
                  <a:cubicBezTo>
                    <a:pt x="284" y="902288"/>
                    <a:pt x="94" y="902415"/>
                    <a:pt x="30" y="944071"/>
                  </a:cubicBezTo>
                  <a:cubicBezTo>
                    <a:pt x="-97" y="995887"/>
                    <a:pt x="221" y="1047766"/>
                    <a:pt x="157" y="1099582"/>
                  </a:cubicBezTo>
                  <a:cubicBezTo>
                    <a:pt x="94" y="1155081"/>
                    <a:pt x="37305" y="1192927"/>
                    <a:pt x="94010" y="1193054"/>
                  </a:cubicBezTo>
                  <a:cubicBezTo>
                    <a:pt x="239806" y="1193308"/>
                    <a:pt x="385666" y="1194261"/>
                    <a:pt x="531398" y="1192038"/>
                  </a:cubicBezTo>
                  <a:cubicBezTo>
                    <a:pt x="570768" y="1191403"/>
                    <a:pt x="600550" y="1199087"/>
                    <a:pt x="622902" y="1233504"/>
                  </a:cubicBezTo>
                  <a:cubicBezTo>
                    <a:pt x="648937" y="1273572"/>
                    <a:pt x="682338" y="1308243"/>
                    <a:pt x="716310" y="1341517"/>
                  </a:cubicBezTo>
                  <a:cubicBezTo>
                    <a:pt x="733773" y="1358662"/>
                    <a:pt x="778731" y="1416574"/>
                    <a:pt x="806353" y="1416320"/>
                  </a:cubicBezTo>
                  <a:cubicBezTo>
                    <a:pt x="853280" y="1415876"/>
                    <a:pt x="906112" y="1458040"/>
                    <a:pt x="943196" y="1483059"/>
                  </a:cubicBezTo>
                  <a:cubicBezTo>
                    <a:pt x="966437" y="1498743"/>
                    <a:pt x="991837" y="1510745"/>
                    <a:pt x="1016475" y="1524080"/>
                  </a:cubicBezTo>
                  <a:cubicBezTo>
                    <a:pt x="1075530" y="1556020"/>
                    <a:pt x="1124298" y="1603264"/>
                    <a:pt x="1185131" y="1630252"/>
                  </a:cubicBezTo>
                  <a:cubicBezTo>
                    <a:pt x="1220500" y="1645936"/>
                    <a:pt x="1245964" y="1669685"/>
                    <a:pt x="1258791" y="1707658"/>
                  </a:cubicBezTo>
                  <a:cubicBezTo>
                    <a:pt x="1284826" y="1784684"/>
                    <a:pt x="1332768" y="1839611"/>
                    <a:pt x="1325339" y="1926670"/>
                  </a:cubicBezTo>
                  <a:cubicBezTo>
                    <a:pt x="1323751" y="1944831"/>
                    <a:pt x="1320322" y="1962865"/>
                    <a:pt x="1319878" y="1981089"/>
                  </a:cubicBezTo>
                  <a:cubicBezTo>
                    <a:pt x="1319687" y="1987884"/>
                    <a:pt x="1319941" y="1994932"/>
                    <a:pt x="1317338" y="2001282"/>
                  </a:cubicBezTo>
                  <a:cubicBezTo>
                    <a:pt x="1308511" y="2022555"/>
                    <a:pt x="1285143" y="2029286"/>
                    <a:pt x="1275936" y="2054432"/>
                  </a:cubicBezTo>
                  <a:cubicBezTo>
                    <a:pt x="1266538" y="2080086"/>
                    <a:pt x="1257203" y="2105740"/>
                    <a:pt x="1247805" y="2131330"/>
                  </a:cubicBezTo>
                  <a:cubicBezTo>
                    <a:pt x="1237963" y="2158254"/>
                    <a:pt x="1224374" y="2194322"/>
                    <a:pt x="1245138" y="2219151"/>
                  </a:cubicBezTo>
                  <a:cubicBezTo>
                    <a:pt x="1222469" y="2235089"/>
                    <a:pt x="1220183" y="2261188"/>
                    <a:pt x="1215928" y="2286334"/>
                  </a:cubicBezTo>
                  <a:cubicBezTo>
                    <a:pt x="1199545" y="2382600"/>
                    <a:pt x="1206149" y="2498932"/>
                    <a:pt x="1213007" y="2596404"/>
                  </a:cubicBezTo>
                  <a:cubicBezTo>
                    <a:pt x="1221199" y="2712673"/>
                    <a:pt x="1254028" y="2821512"/>
                    <a:pt x="1231740" y="2938606"/>
                  </a:cubicBezTo>
                  <a:cubicBezTo>
                    <a:pt x="1226279" y="2967435"/>
                    <a:pt x="1229581" y="2994803"/>
                    <a:pt x="1237518" y="3022934"/>
                  </a:cubicBezTo>
                  <a:cubicBezTo>
                    <a:pt x="1252695" y="3076845"/>
                    <a:pt x="1270411" y="3129995"/>
                    <a:pt x="1285588" y="3183970"/>
                  </a:cubicBezTo>
                  <a:cubicBezTo>
                    <a:pt x="1316322" y="3292936"/>
                    <a:pt x="1337658" y="3402664"/>
                    <a:pt x="1334102" y="3517154"/>
                  </a:cubicBezTo>
                  <a:cubicBezTo>
                    <a:pt x="1330355" y="3637551"/>
                    <a:pt x="1348072" y="6228033"/>
                    <a:pt x="1345722" y="6247591"/>
                  </a:cubicBezTo>
                  <a:cubicBezTo>
                    <a:pt x="1342166" y="6277119"/>
                    <a:pt x="1351437" y="6289755"/>
                    <a:pt x="1383124" y="6286644"/>
                  </a:cubicBezTo>
                  <a:cubicBezTo>
                    <a:pt x="1408968" y="6284103"/>
                    <a:pt x="1605120" y="6281690"/>
                    <a:pt x="1675795" y="6266387"/>
                  </a:cubicBezTo>
                  <a:cubicBezTo>
                    <a:pt x="1675922" y="6241114"/>
                    <a:pt x="1674525" y="3630121"/>
                    <a:pt x="1674843" y="3246581"/>
                  </a:cubicBezTo>
                  <a:cubicBezTo>
                    <a:pt x="1674843" y="3218196"/>
                    <a:pt x="1676684" y="3189875"/>
                    <a:pt x="1680304" y="3161364"/>
                  </a:cubicBezTo>
                  <a:cubicBezTo>
                    <a:pt x="1688876" y="3093419"/>
                    <a:pt x="1725643" y="3031125"/>
                    <a:pt x="1719801" y="2960513"/>
                  </a:cubicBezTo>
                  <a:cubicBezTo>
                    <a:pt x="1711737" y="2932383"/>
                    <a:pt x="1707291" y="2902538"/>
                    <a:pt x="1694909" y="2876503"/>
                  </a:cubicBezTo>
                  <a:cubicBezTo>
                    <a:pt x="1669636" y="2823480"/>
                    <a:pt x="1669826" y="2767473"/>
                    <a:pt x="1681510" y="2711085"/>
                  </a:cubicBezTo>
                  <a:cubicBezTo>
                    <a:pt x="1691480" y="2662889"/>
                    <a:pt x="1724246" y="2628281"/>
                    <a:pt x="1736374" y="2582371"/>
                  </a:cubicBezTo>
                  <a:cubicBezTo>
                    <a:pt x="1747233" y="2541223"/>
                    <a:pt x="1749900" y="2495820"/>
                    <a:pt x="1758980" y="2453593"/>
                  </a:cubicBezTo>
                  <a:cubicBezTo>
                    <a:pt x="1770156" y="2401713"/>
                    <a:pt x="1783682" y="2362280"/>
                    <a:pt x="1796953" y="2298970"/>
                  </a:cubicBezTo>
                  <a:cubicBezTo>
                    <a:pt x="1805399" y="2224929"/>
                    <a:pt x="1812384" y="2151142"/>
                    <a:pt x="1785523" y="2078689"/>
                  </a:cubicBezTo>
                  <a:cubicBezTo>
                    <a:pt x="1778284" y="2059131"/>
                    <a:pt x="1762028" y="2040208"/>
                    <a:pt x="1761838" y="2022047"/>
                  </a:cubicBezTo>
                  <a:cubicBezTo>
                    <a:pt x="1761076" y="1960325"/>
                    <a:pt x="1744375" y="1898158"/>
                    <a:pt x="1763171" y="1836690"/>
                  </a:cubicBezTo>
                  <a:cubicBezTo>
                    <a:pt x="1773141" y="1804115"/>
                    <a:pt x="1773649" y="1770269"/>
                    <a:pt x="1776887" y="1736805"/>
                  </a:cubicBezTo>
                  <a:cubicBezTo>
                    <a:pt x="1778983" y="1714834"/>
                    <a:pt x="1779237" y="1691783"/>
                    <a:pt x="1786539" y="1671400"/>
                  </a:cubicBezTo>
                  <a:cubicBezTo>
                    <a:pt x="1795937" y="1644920"/>
                    <a:pt x="1799366" y="1609995"/>
                    <a:pt x="1834291" y="1602883"/>
                  </a:cubicBezTo>
                  <a:cubicBezTo>
                    <a:pt x="1882234" y="1593168"/>
                    <a:pt x="1922556" y="1569927"/>
                    <a:pt x="1961164" y="1541923"/>
                  </a:cubicBezTo>
                  <a:cubicBezTo>
                    <a:pt x="1979706" y="1534240"/>
                    <a:pt x="1996788" y="1524080"/>
                    <a:pt x="2012599" y="1511761"/>
                  </a:cubicBezTo>
                  <a:cubicBezTo>
                    <a:pt x="2050636" y="1487948"/>
                    <a:pt x="2088736" y="1464136"/>
                    <a:pt x="2126772" y="1440323"/>
                  </a:cubicBezTo>
                  <a:cubicBezTo>
                    <a:pt x="2138393" y="1437212"/>
                    <a:pt x="2149950" y="1434100"/>
                    <a:pt x="2161570" y="1430989"/>
                  </a:cubicBezTo>
                  <a:cubicBezTo>
                    <a:pt x="2163031" y="1430735"/>
                    <a:pt x="2164555" y="1430354"/>
                    <a:pt x="2166269" y="1429719"/>
                  </a:cubicBezTo>
                  <a:cubicBezTo>
                    <a:pt x="2197448" y="1424956"/>
                    <a:pt x="2218593" y="1403620"/>
                    <a:pt x="2241072" y="1384507"/>
                  </a:cubicBezTo>
                  <a:cubicBezTo>
                    <a:pt x="2289205" y="1341581"/>
                    <a:pt x="2336957" y="1298337"/>
                    <a:pt x="2373787" y="1244680"/>
                  </a:cubicBezTo>
                  <a:cubicBezTo>
                    <a:pt x="2388710" y="1227471"/>
                    <a:pt x="2403632" y="1210263"/>
                    <a:pt x="2418555" y="1193054"/>
                  </a:cubicBezTo>
                  <a:cubicBezTo>
                    <a:pt x="2424651" y="1193054"/>
                    <a:pt x="2767233" y="1193181"/>
                    <a:pt x="2929412" y="1193181"/>
                  </a:cubicBezTo>
                  <a:cubicBezTo>
                    <a:pt x="2937794" y="1193181"/>
                    <a:pt x="2946430" y="1194197"/>
                    <a:pt x="2953796" y="1188546"/>
                  </a:cubicBezTo>
                  <a:cubicBezTo>
                    <a:pt x="2957416" y="1187974"/>
                    <a:pt x="2961036" y="1187466"/>
                    <a:pt x="2964718" y="1186895"/>
                  </a:cubicBezTo>
                  <a:cubicBezTo>
                    <a:pt x="2983514" y="1172290"/>
                    <a:pt x="3002311" y="1157748"/>
                    <a:pt x="3021106" y="1143143"/>
                  </a:cubicBezTo>
                  <a:cubicBezTo>
                    <a:pt x="3021424" y="1071325"/>
                    <a:pt x="3021106" y="999506"/>
                    <a:pt x="3022503" y="927751"/>
                  </a:cubicBezTo>
                  <a:cubicBezTo>
                    <a:pt x="3022884" y="905399"/>
                    <a:pt x="3013296" y="901843"/>
                    <a:pt x="2993928" y="901970"/>
                  </a:cubicBezTo>
                  <a:close/>
                  <a:moveTo>
                    <a:pt x="1030889" y="1175338"/>
                  </a:moveTo>
                  <a:cubicBezTo>
                    <a:pt x="1031016" y="1175401"/>
                    <a:pt x="1031143" y="1175401"/>
                    <a:pt x="1031270" y="1175465"/>
                  </a:cubicBezTo>
                  <a:cubicBezTo>
                    <a:pt x="1031143" y="1175528"/>
                    <a:pt x="1030953" y="1175592"/>
                    <a:pt x="1030826" y="1175655"/>
                  </a:cubicBezTo>
                  <a:cubicBezTo>
                    <a:pt x="1030826" y="1175528"/>
                    <a:pt x="1030826" y="1175465"/>
                    <a:pt x="1030889" y="1175338"/>
                  </a:cubicBezTo>
                  <a:close/>
                  <a:moveTo>
                    <a:pt x="1318290" y="1337009"/>
                  </a:moveTo>
                  <a:cubicBezTo>
                    <a:pt x="1288763" y="1343486"/>
                    <a:pt x="1259743" y="1345518"/>
                    <a:pt x="1230851" y="1338787"/>
                  </a:cubicBezTo>
                  <a:cubicBezTo>
                    <a:pt x="1205705" y="1332881"/>
                    <a:pt x="1142713" y="1340057"/>
                    <a:pt x="1136236" y="1334151"/>
                  </a:cubicBezTo>
                  <a:cubicBezTo>
                    <a:pt x="1135474" y="1334723"/>
                    <a:pt x="1134902" y="1335358"/>
                    <a:pt x="1134204" y="1335929"/>
                  </a:cubicBezTo>
                  <a:cubicBezTo>
                    <a:pt x="1134140" y="1335485"/>
                    <a:pt x="1134077" y="1335040"/>
                    <a:pt x="1134077" y="1334532"/>
                  </a:cubicBezTo>
                  <a:cubicBezTo>
                    <a:pt x="1086134" y="1344756"/>
                    <a:pt x="1040541" y="1336945"/>
                    <a:pt x="996663" y="1316117"/>
                  </a:cubicBezTo>
                  <a:cubicBezTo>
                    <a:pt x="994250" y="1317260"/>
                    <a:pt x="992535" y="1316625"/>
                    <a:pt x="991519" y="1314149"/>
                  </a:cubicBezTo>
                  <a:cubicBezTo>
                    <a:pt x="950689" y="1292622"/>
                    <a:pt x="908080" y="1273509"/>
                    <a:pt x="882617" y="1231662"/>
                  </a:cubicBezTo>
                  <a:cubicBezTo>
                    <a:pt x="876203" y="1220804"/>
                    <a:pt x="867377" y="1212485"/>
                    <a:pt x="855947" y="1207024"/>
                  </a:cubicBezTo>
                  <a:cubicBezTo>
                    <a:pt x="856201" y="1202579"/>
                    <a:pt x="842612" y="1198515"/>
                    <a:pt x="855121" y="1194007"/>
                  </a:cubicBezTo>
                  <a:cubicBezTo>
                    <a:pt x="859820" y="1192292"/>
                    <a:pt x="865599" y="1193435"/>
                    <a:pt x="870869" y="1193435"/>
                  </a:cubicBezTo>
                  <a:cubicBezTo>
                    <a:pt x="1016475" y="1193372"/>
                    <a:pt x="1162080" y="1193372"/>
                    <a:pt x="1307622" y="1193245"/>
                  </a:cubicBezTo>
                  <a:cubicBezTo>
                    <a:pt x="1325085" y="1193245"/>
                    <a:pt x="1338801" y="1190070"/>
                    <a:pt x="1331244" y="1218962"/>
                  </a:cubicBezTo>
                  <a:cubicBezTo>
                    <a:pt x="1324577" y="1244426"/>
                    <a:pt x="1346865" y="1269381"/>
                    <a:pt x="1347246" y="1297321"/>
                  </a:cubicBezTo>
                  <a:cubicBezTo>
                    <a:pt x="1347627" y="1319991"/>
                    <a:pt x="1342611" y="1331675"/>
                    <a:pt x="1318290" y="1337009"/>
                  </a:cubicBezTo>
                  <a:close/>
                  <a:moveTo>
                    <a:pt x="2170143" y="1200293"/>
                  </a:moveTo>
                  <a:cubicBezTo>
                    <a:pt x="2154268" y="1206897"/>
                    <a:pt x="2141060" y="1217438"/>
                    <a:pt x="2130646" y="1230710"/>
                  </a:cubicBezTo>
                  <a:cubicBezTo>
                    <a:pt x="2077306" y="1299226"/>
                    <a:pt x="1999264" y="1321007"/>
                    <a:pt x="1920969" y="1342343"/>
                  </a:cubicBezTo>
                  <a:cubicBezTo>
                    <a:pt x="1915889" y="1343740"/>
                    <a:pt x="1910745" y="1344819"/>
                    <a:pt x="1905602" y="1346026"/>
                  </a:cubicBezTo>
                  <a:cubicBezTo>
                    <a:pt x="1860644" y="1325769"/>
                    <a:pt x="1813146" y="1332437"/>
                    <a:pt x="1766727" y="1335294"/>
                  </a:cubicBezTo>
                  <a:cubicBezTo>
                    <a:pt x="1744756" y="1336691"/>
                    <a:pt x="1723357" y="1337326"/>
                    <a:pt x="1701703" y="1334469"/>
                  </a:cubicBezTo>
                  <a:cubicBezTo>
                    <a:pt x="1695226" y="1339803"/>
                    <a:pt x="1689194" y="1339104"/>
                    <a:pt x="1683415" y="1333262"/>
                  </a:cubicBezTo>
                  <a:cubicBezTo>
                    <a:pt x="1671985" y="1322658"/>
                    <a:pt x="1675732" y="1308624"/>
                    <a:pt x="1674779" y="1295607"/>
                  </a:cubicBezTo>
                  <a:cubicBezTo>
                    <a:pt x="1693766" y="1277065"/>
                    <a:pt x="1694655" y="1206389"/>
                    <a:pt x="1695226" y="1194832"/>
                  </a:cubicBezTo>
                  <a:cubicBezTo>
                    <a:pt x="1715546" y="1186323"/>
                    <a:pt x="1736755" y="1192038"/>
                    <a:pt x="1757520" y="1191149"/>
                  </a:cubicBezTo>
                  <a:cubicBezTo>
                    <a:pt x="1824766" y="1188165"/>
                    <a:pt x="1892267" y="1188863"/>
                    <a:pt x="1959450" y="1188673"/>
                  </a:cubicBezTo>
                  <a:cubicBezTo>
                    <a:pt x="2025490" y="1188546"/>
                    <a:pt x="2091974" y="1188546"/>
                    <a:pt x="2158205" y="1191086"/>
                  </a:cubicBezTo>
                  <a:cubicBezTo>
                    <a:pt x="2163983" y="1191340"/>
                    <a:pt x="2171921" y="1189816"/>
                    <a:pt x="2170143" y="1200293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" name="Graphic 71">
            <a:extLst>
              <a:ext uri="{FF2B5EF4-FFF2-40B4-BE49-F238E27FC236}">
                <a16:creationId xmlns:a16="http://schemas.microsoft.com/office/drawing/2014/main" id="{25E7A28C-D491-4B03-AC37-B5C3E0BAAE30}"/>
              </a:ext>
            </a:extLst>
          </p:cNvPr>
          <p:cNvGrpSpPr/>
          <p:nvPr/>
        </p:nvGrpSpPr>
        <p:grpSpPr>
          <a:xfrm>
            <a:off x="6643041" y="1265988"/>
            <a:ext cx="2753963" cy="1910319"/>
            <a:chOff x="7823997" y="50888"/>
            <a:chExt cx="2589257" cy="1796069"/>
          </a:xfrm>
        </p:grpSpPr>
        <p:sp>
          <p:nvSpPr>
            <p:cNvPr id="11" name="Freeform: Shape 117">
              <a:extLst>
                <a:ext uri="{FF2B5EF4-FFF2-40B4-BE49-F238E27FC236}">
                  <a16:creationId xmlns:a16="http://schemas.microsoft.com/office/drawing/2014/main" id="{935CFCDA-4242-4724-BB58-4E7299A186B5}"/>
                </a:ext>
              </a:extLst>
            </p:cNvPr>
            <p:cNvSpPr/>
            <p:nvPr/>
          </p:nvSpPr>
          <p:spPr>
            <a:xfrm>
              <a:off x="7823983" y="50888"/>
              <a:ext cx="2589994" cy="1794853"/>
            </a:xfrm>
            <a:custGeom>
              <a:avLst/>
              <a:gdLst>
                <a:gd name="connsiteX0" fmla="*/ 2586231 w 2589994"/>
                <a:gd name="connsiteY0" fmla="*/ 1516174 h 1794853"/>
                <a:gd name="connsiteX1" fmla="*/ 2526058 w 2589994"/>
                <a:gd name="connsiteY1" fmla="*/ 1436855 h 1794853"/>
                <a:gd name="connsiteX2" fmla="*/ 1399488 w 2589994"/>
                <a:gd name="connsiteY2" fmla="*/ 831480 h 1794853"/>
                <a:gd name="connsiteX3" fmla="*/ 1401616 w 2589994"/>
                <a:gd name="connsiteY3" fmla="*/ 825098 h 1794853"/>
                <a:gd name="connsiteX4" fmla="*/ 1429271 w 2589994"/>
                <a:gd name="connsiteY4" fmla="*/ 785590 h 1794853"/>
                <a:gd name="connsiteX5" fmla="*/ 1441731 w 2589994"/>
                <a:gd name="connsiteY5" fmla="*/ 376536 h 1794853"/>
                <a:gd name="connsiteX6" fmla="*/ 1399488 w 2589994"/>
                <a:gd name="connsiteY6" fmla="*/ 287493 h 1794853"/>
                <a:gd name="connsiteX7" fmla="*/ 980405 w 2589994"/>
                <a:gd name="connsiteY7" fmla="*/ 0 h 1794853"/>
                <a:gd name="connsiteX8" fmla="*/ 825719 w 2589994"/>
                <a:gd name="connsiteY8" fmla="*/ 40115 h 1794853"/>
                <a:gd name="connsiteX9" fmla="*/ 51069 w 2589994"/>
                <a:gd name="connsiteY9" fmla="*/ 397810 h 1794853"/>
                <a:gd name="connsiteX10" fmla="*/ 7003 w 2589994"/>
                <a:gd name="connsiteY10" fmla="*/ 461325 h 1794853"/>
                <a:gd name="connsiteX11" fmla="*/ 9738 w 2589994"/>
                <a:gd name="connsiteY11" fmla="*/ 909887 h 1794853"/>
                <a:gd name="connsiteX12" fmla="*/ 153180 w 2589994"/>
                <a:gd name="connsiteY12" fmla="*/ 1075818 h 1794853"/>
                <a:gd name="connsiteX13" fmla="*/ 462554 w 2589994"/>
                <a:gd name="connsiteY13" fmla="*/ 1320764 h 1794853"/>
                <a:gd name="connsiteX14" fmla="*/ 565881 w 2589994"/>
                <a:gd name="connsiteY14" fmla="*/ 1382153 h 1794853"/>
                <a:gd name="connsiteX15" fmla="*/ 711755 w 2589994"/>
                <a:gd name="connsiteY15" fmla="*/ 1386711 h 1794853"/>
                <a:gd name="connsiteX16" fmla="*/ 829973 w 2589994"/>
                <a:gd name="connsiteY16" fmla="*/ 1323499 h 1794853"/>
                <a:gd name="connsiteX17" fmla="*/ 1107741 w 2589994"/>
                <a:gd name="connsiteY17" fmla="*/ 1101954 h 1794853"/>
                <a:gd name="connsiteX18" fmla="*/ 1160620 w 2589994"/>
                <a:gd name="connsiteY18" fmla="*/ 1049378 h 1794853"/>
                <a:gd name="connsiteX19" fmla="*/ 1702480 w 2589994"/>
                <a:gd name="connsiteY19" fmla="*/ 1402818 h 1794853"/>
                <a:gd name="connsiteX20" fmla="*/ 2305424 w 2589994"/>
                <a:gd name="connsiteY20" fmla="*/ 1778139 h 1794853"/>
                <a:gd name="connsiteX21" fmla="*/ 2365597 w 2589994"/>
                <a:gd name="connsiteY21" fmla="*/ 1794853 h 1794853"/>
                <a:gd name="connsiteX22" fmla="*/ 2473483 w 2589994"/>
                <a:gd name="connsiteY22" fmla="*/ 1764463 h 1794853"/>
                <a:gd name="connsiteX23" fmla="*/ 2586231 w 2589994"/>
                <a:gd name="connsiteY23" fmla="*/ 1516174 h 1794853"/>
                <a:gd name="connsiteX24" fmla="*/ 667081 w 2589994"/>
                <a:gd name="connsiteY24" fmla="*/ 967324 h 1794853"/>
                <a:gd name="connsiteX25" fmla="*/ 667081 w 2589994"/>
                <a:gd name="connsiteY25" fmla="*/ 967324 h 1794853"/>
                <a:gd name="connsiteX26" fmla="*/ 667081 w 2589994"/>
                <a:gd name="connsiteY26" fmla="*/ 967324 h 1794853"/>
                <a:gd name="connsiteX27" fmla="*/ 667081 w 2589994"/>
                <a:gd name="connsiteY27" fmla="*/ 967324 h 1794853"/>
                <a:gd name="connsiteX28" fmla="*/ 667081 w 2589994"/>
                <a:gd name="connsiteY28" fmla="*/ 967324 h 1794853"/>
                <a:gd name="connsiteX29" fmla="*/ 2442485 w 2589994"/>
                <a:gd name="connsiteY29" fmla="*/ 1444757 h 1794853"/>
                <a:gd name="connsiteX30" fmla="*/ 2442181 w 2589994"/>
                <a:gd name="connsiteY30" fmla="*/ 1444757 h 1794853"/>
                <a:gd name="connsiteX31" fmla="*/ 2442181 w 2589994"/>
                <a:gd name="connsiteY31" fmla="*/ 1444757 h 1794853"/>
                <a:gd name="connsiteX32" fmla="*/ 2442181 w 2589994"/>
                <a:gd name="connsiteY32" fmla="*/ 1444757 h 1794853"/>
                <a:gd name="connsiteX33" fmla="*/ 2442485 w 2589994"/>
                <a:gd name="connsiteY33" fmla="*/ 1444757 h 1794853"/>
                <a:gd name="connsiteX34" fmla="*/ 2442485 w 2589994"/>
                <a:gd name="connsiteY34" fmla="*/ 1444757 h 179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89994" h="1794853">
                  <a:moveTo>
                    <a:pt x="2586231" y="1516174"/>
                  </a:moveTo>
                  <a:cubicBezTo>
                    <a:pt x="2579849" y="1480921"/>
                    <a:pt x="2557360" y="1454786"/>
                    <a:pt x="2526058" y="1436855"/>
                  </a:cubicBezTo>
                  <a:cubicBezTo>
                    <a:pt x="2491109" y="1417102"/>
                    <a:pt x="1500688" y="885271"/>
                    <a:pt x="1399488" y="831480"/>
                  </a:cubicBezTo>
                  <a:cubicBezTo>
                    <a:pt x="1400096" y="829352"/>
                    <a:pt x="1401008" y="827225"/>
                    <a:pt x="1401616" y="825098"/>
                  </a:cubicBezTo>
                  <a:cubicBezTo>
                    <a:pt x="1416203" y="815677"/>
                    <a:pt x="1423193" y="801393"/>
                    <a:pt x="1429271" y="785590"/>
                  </a:cubicBezTo>
                  <a:cubicBezTo>
                    <a:pt x="1449632" y="731495"/>
                    <a:pt x="1441731" y="423337"/>
                    <a:pt x="1441731" y="376536"/>
                  </a:cubicBezTo>
                  <a:cubicBezTo>
                    <a:pt x="1441731" y="340676"/>
                    <a:pt x="1428055" y="310893"/>
                    <a:pt x="1399488" y="287493"/>
                  </a:cubicBezTo>
                  <a:cubicBezTo>
                    <a:pt x="1317130" y="220330"/>
                    <a:pt x="1072792" y="27655"/>
                    <a:pt x="980405" y="0"/>
                  </a:cubicBezTo>
                  <a:cubicBezTo>
                    <a:pt x="919017" y="0"/>
                    <a:pt x="841826" y="34341"/>
                    <a:pt x="825719" y="40115"/>
                  </a:cubicBezTo>
                  <a:cubicBezTo>
                    <a:pt x="619064" y="114268"/>
                    <a:pt x="104860" y="359822"/>
                    <a:pt x="51069" y="397810"/>
                  </a:cubicBezTo>
                  <a:cubicBezTo>
                    <a:pt x="28580" y="413613"/>
                    <a:pt x="13993" y="434582"/>
                    <a:pt x="7003" y="461325"/>
                  </a:cubicBezTo>
                  <a:cubicBezTo>
                    <a:pt x="-5761" y="510558"/>
                    <a:pt x="1229" y="883751"/>
                    <a:pt x="9738" y="909887"/>
                  </a:cubicBezTo>
                  <a:cubicBezTo>
                    <a:pt x="22198" y="947875"/>
                    <a:pt x="136162" y="1060319"/>
                    <a:pt x="153180" y="1075818"/>
                  </a:cubicBezTo>
                  <a:cubicBezTo>
                    <a:pt x="183571" y="1103169"/>
                    <a:pt x="416361" y="1286727"/>
                    <a:pt x="462554" y="1320764"/>
                  </a:cubicBezTo>
                  <a:cubicBezTo>
                    <a:pt x="495072" y="1344773"/>
                    <a:pt x="530021" y="1363918"/>
                    <a:pt x="565881" y="1382153"/>
                  </a:cubicBezTo>
                  <a:cubicBezTo>
                    <a:pt x="613898" y="1406465"/>
                    <a:pt x="663738" y="1407681"/>
                    <a:pt x="711755" y="1386711"/>
                  </a:cubicBezTo>
                  <a:cubicBezTo>
                    <a:pt x="752478" y="1368781"/>
                    <a:pt x="791681" y="1346596"/>
                    <a:pt x="829973" y="1323499"/>
                  </a:cubicBezTo>
                  <a:cubicBezTo>
                    <a:pt x="931173" y="1262415"/>
                    <a:pt x="1028726" y="1189174"/>
                    <a:pt x="1107741" y="1101954"/>
                  </a:cubicBezTo>
                  <a:cubicBezTo>
                    <a:pt x="1127799" y="1079769"/>
                    <a:pt x="1153630" y="1054849"/>
                    <a:pt x="1160620" y="1049378"/>
                  </a:cubicBezTo>
                  <a:cubicBezTo>
                    <a:pt x="1184325" y="1064574"/>
                    <a:pt x="1544146" y="1302530"/>
                    <a:pt x="1702480" y="1402818"/>
                  </a:cubicBezTo>
                  <a:cubicBezTo>
                    <a:pt x="1902448" y="1529850"/>
                    <a:pt x="2104240" y="1653234"/>
                    <a:pt x="2305424" y="1778139"/>
                  </a:cubicBezTo>
                  <a:cubicBezTo>
                    <a:pt x="2323659" y="1789383"/>
                    <a:pt x="2344020" y="1794853"/>
                    <a:pt x="2365597" y="1794853"/>
                  </a:cubicBezTo>
                  <a:cubicBezTo>
                    <a:pt x="2405105" y="1794853"/>
                    <a:pt x="2441573" y="1786040"/>
                    <a:pt x="2473483" y="1764463"/>
                  </a:cubicBezTo>
                  <a:cubicBezTo>
                    <a:pt x="2483208" y="1758081"/>
                    <a:pt x="2613582" y="1664175"/>
                    <a:pt x="2586231" y="1516174"/>
                  </a:cubicBezTo>
                  <a:close/>
                  <a:moveTo>
                    <a:pt x="667081" y="967324"/>
                  </a:moveTo>
                  <a:lnTo>
                    <a:pt x="667081" y="967324"/>
                  </a:lnTo>
                  <a:cubicBezTo>
                    <a:pt x="667081" y="967324"/>
                    <a:pt x="667081" y="967324"/>
                    <a:pt x="667081" y="967324"/>
                  </a:cubicBezTo>
                  <a:cubicBezTo>
                    <a:pt x="667081" y="967324"/>
                    <a:pt x="667081" y="967324"/>
                    <a:pt x="667081" y="967324"/>
                  </a:cubicBezTo>
                  <a:cubicBezTo>
                    <a:pt x="667081" y="967324"/>
                    <a:pt x="667081" y="967324"/>
                    <a:pt x="667081" y="967324"/>
                  </a:cubicBezTo>
                  <a:close/>
                  <a:moveTo>
                    <a:pt x="2442485" y="1444757"/>
                  </a:moveTo>
                  <a:cubicBezTo>
                    <a:pt x="2442485" y="1444757"/>
                    <a:pt x="2442181" y="1444757"/>
                    <a:pt x="2442181" y="1444757"/>
                  </a:cubicBezTo>
                  <a:cubicBezTo>
                    <a:pt x="2442181" y="1444757"/>
                    <a:pt x="2442181" y="1444757"/>
                    <a:pt x="2442181" y="1444757"/>
                  </a:cubicBezTo>
                  <a:cubicBezTo>
                    <a:pt x="2442181" y="1444757"/>
                    <a:pt x="2442181" y="1444757"/>
                    <a:pt x="2442181" y="1444757"/>
                  </a:cubicBezTo>
                  <a:cubicBezTo>
                    <a:pt x="2442181" y="1444757"/>
                    <a:pt x="2442181" y="1444757"/>
                    <a:pt x="2442485" y="1444757"/>
                  </a:cubicBezTo>
                  <a:cubicBezTo>
                    <a:pt x="2442485" y="1444757"/>
                    <a:pt x="2442485" y="1444757"/>
                    <a:pt x="2442485" y="1444757"/>
                  </a:cubicBezTo>
                  <a:close/>
                </a:path>
              </a:pathLst>
            </a:custGeom>
            <a:solidFill>
              <a:srgbClr val="000000"/>
            </a:solidFill>
            <a:ln w="3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8">
              <a:extLst>
                <a:ext uri="{FF2B5EF4-FFF2-40B4-BE49-F238E27FC236}">
                  <a16:creationId xmlns:a16="http://schemas.microsoft.com/office/drawing/2014/main" id="{5C08AD12-DF31-4F1B-B893-34D2F34B4381}"/>
                </a:ext>
              </a:extLst>
            </p:cNvPr>
            <p:cNvSpPr/>
            <p:nvPr/>
          </p:nvSpPr>
          <p:spPr>
            <a:xfrm>
              <a:off x="7847902" y="63566"/>
              <a:ext cx="1396234" cy="1359564"/>
            </a:xfrm>
            <a:custGeom>
              <a:avLst/>
              <a:gdLst>
                <a:gd name="connsiteX0" fmla="*/ 1395019 w 1396234"/>
                <a:gd name="connsiteY0" fmla="*/ 634332 h 1359564"/>
                <a:gd name="connsiteX1" fmla="*/ 1396235 w 1396234"/>
                <a:gd name="connsiteY1" fmla="*/ 355349 h 1359564"/>
                <a:gd name="connsiteX2" fmla="*/ 1336062 w 1396234"/>
                <a:gd name="connsiteY2" fmla="*/ 268736 h 1359564"/>
                <a:gd name="connsiteX3" fmla="*/ 1009366 w 1396234"/>
                <a:gd name="connsiteY3" fmla="*/ 31692 h 1359564"/>
                <a:gd name="connsiteX4" fmla="*/ 931870 w 1396234"/>
                <a:gd name="connsiteY4" fmla="*/ 1909 h 1359564"/>
                <a:gd name="connsiteX5" fmla="*/ 53589 w 1396234"/>
                <a:gd name="connsiteY5" fmla="*/ 394856 h 1359564"/>
                <a:gd name="connsiteX6" fmla="*/ 4661 w 1396234"/>
                <a:gd name="connsiteY6" fmla="*/ 470832 h 1359564"/>
                <a:gd name="connsiteX7" fmla="*/ 4661 w 1396234"/>
                <a:gd name="connsiteY7" fmla="*/ 603030 h 1359564"/>
                <a:gd name="connsiteX8" fmla="*/ 2838 w 1396234"/>
                <a:gd name="connsiteY8" fmla="*/ 864387 h 1359564"/>
                <a:gd name="connsiteX9" fmla="*/ 53893 w 1396234"/>
                <a:gd name="connsiteY9" fmla="*/ 954646 h 1359564"/>
                <a:gd name="connsiteX10" fmla="*/ 370561 w 1396234"/>
                <a:gd name="connsiteY10" fmla="*/ 1213572 h 1359564"/>
                <a:gd name="connsiteX11" fmla="*/ 544697 w 1396234"/>
                <a:gd name="connsiteY11" fmla="*/ 1335437 h 1359564"/>
                <a:gd name="connsiteX12" fmla="*/ 697865 w 1396234"/>
                <a:gd name="connsiteY12" fmla="*/ 1340908 h 1359564"/>
                <a:gd name="connsiteX13" fmla="*/ 936733 w 1396234"/>
                <a:gd name="connsiteY13" fmla="*/ 1189564 h 1359564"/>
                <a:gd name="connsiteX14" fmla="*/ 1079567 w 1396234"/>
                <a:gd name="connsiteY14" fmla="*/ 1060405 h 1359564"/>
                <a:gd name="connsiteX15" fmla="*/ 1121202 w 1396234"/>
                <a:gd name="connsiteY15" fmla="*/ 1008437 h 1359564"/>
                <a:gd name="connsiteX16" fmla="*/ 996602 w 1396234"/>
                <a:gd name="connsiteY16" fmla="*/ 926080 h 1359564"/>
                <a:gd name="connsiteX17" fmla="*/ 982318 w 1396234"/>
                <a:gd name="connsiteY17" fmla="*/ 910884 h 1359564"/>
                <a:gd name="connsiteX18" fmla="*/ 974721 w 1396234"/>
                <a:gd name="connsiteY18" fmla="*/ 866514 h 1359564"/>
                <a:gd name="connsiteX19" fmla="*/ 989308 w 1396234"/>
                <a:gd name="connsiteY19" fmla="*/ 792058 h 1359564"/>
                <a:gd name="connsiteX20" fmla="*/ 1019698 w 1396234"/>
                <a:gd name="connsiteY20" fmla="*/ 748600 h 1359564"/>
                <a:gd name="connsiteX21" fmla="*/ 1121506 w 1396234"/>
                <a:gd name="connsiteY21" fmla="*/ 710916 h 1359564"/>
                <a:gd name="connsiteX22" fmla="*/ 1124241 w 1396234"/>
                <a:gd name="connsiteY22" fmla="*/ 710004 h 1359564"/>
                <a:gd name="connsiteX23" fmla="*/ 1219667 w 1396234"/>
                <a:gd name="connsiteY23" fmla="*/ 732797 h 1359564"/>
                <a:gd name="connsiteX24" fmla="*/ 1365237 w 1396234"/>
                <a:gd name="connsiteY24" fmla="*/ 802391 h 1359564"/>
                <a:gd name="connsiteX25" fmla="*/ 1395019 w 1396234"/>
                <a:gd name="connsiteY25" fmla="*/ 634332 h 135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96234" h="1359564">
                  <a:moveTo>
                    <a:pt x="1395019" y="634332"/>
                  </a:moveTo>
                  <a:cubicBezTo>
                    <a:pt x="1395019" y="557141"/>
                    <a:pt x="1394715" y="369329"/>
                    <a:pt x="1396235" y="355349"/>
                  </a:cubicBezTo>
                  <a:cubicBezTo>
                    <a:pt x="1391676" y="327086"/>
                    <a:pt x="1371922" y="297000"/>
                    <a:pt x="1336062" y="268736"/>
                  </a:cubicBezTo>
                  <a:cubicBezTo>
                    <a:pt x="1258263" y="207348"/>
                    <a:pt x="1096586" y="78797"/>
                    <a:pt x="1009366" y="31692"/>
                  </a:cubicBezTo>
                  <a:cubicBezTo>
                    <a:pt x="972897" y="11938"/>
                    <a:pt x="960133" y="-5992"/>
                    <a:pt x="931870" y="1909"/>
                  </a:cubicBezTo>
                  <a:cubicBezTo>
                    <a:pt x="718834" y="59651"/>
                    <a:pt x="112851" y="356868"/>
                    <a:pt x="53589" y="394856"/>
                  </a:cubicBezTo>
                  <a:cubicBezTo>
                    <a:pt x="27454" y="411571"/>
                    <a:pt x="4661" y="445000"/>
                    <a:pt x="4661" y="470832"/>
                  </a:cubicBezTo>
                  <a:cubicBezTo>
                    <a:pt x="4661" y="471440"/>
                    <a:pt x="7700" y="563523"/>
                    <a:pt x="4661" y="603030"/>
                  </a:cubicBezTo>
                  <a:cubicBezTo>
                    <a:pt x="1926" y="640106"/>
                    <a:pt x="-3240" y="814243"/>
                    <a:pt x="2838" y="864387"/>
                  </a:cubicBezTo>
                  <a:cubicBezTo>
                    <a:pt x="8004" y="908757"/>
                    <a:pt x="18337" y="924560"/>
                    <a:pt x="53893" y="954646"/>
                  </a:cubicBezTo>
                  <a:cubicBezTo>
                    <a:pt x="57236" y="967714"/>
                    <a:pt x="342602" y="1197769"/>
                    <a:pt x="370561" y="1213572"/>
                  </a:cubicBezTo>
                  <a:cubicBezTo>
                    <a:pt x="408853" y="1235149"/>
                    <a:pt x="522209" y="1320850"/>
                    <a:pt x="544697" y="1335437"/>
                  </a:cubicBezTo>
                  <a:cubicBezTo>
                    <a:pt x="591802" y="1365828"/>
                    <a:pt x="643770" y="1367347"/>
                    <a:pt x="697865" y="1340908"/>
                  </a:cubicBezTo>
                  <a:cubicBezTo>
                    <a:pt x="788732" y="1296234"/>
                    <a:pt x="871090" y="1238796"/>
                    <a:pt x="936733" y="1189564"/>
                  </a:cubicBezTo>
                  <a:cubicBezTo>
                    <a:pt x="984446" y="1154007"/>
                    <a:pt x="1031855" y="1095962"/>
                    <a:pt x="1079567" y="1060405"/>
                  </a:cubicBezTo>
                  <a:cubicBezTo>
                    <a:pt x="1087773" y="1054023"/>
                    <a:pt x="1125153" y="1011172"/>
                    <a:pt x="1121202" y="1008437"/>
                  </a:cubicBezTo>
                  <a:cubicBezTo>
                    <a:pt x="1076832" y="977439"/>
                    <a:pt x="1040364" y="957685"/>
                    <a:pt x="996602" y="926080"/>
                  </a:cubicBezTo>
                  <a:cubicBezTo>
                    <a:pt x="990828" y="921825"/>
                    <a:pt x="985053" y="917874"/>
                    <a:pt x="982318" y="910884"/>
                  </a:cubicBezTo>
                  <a:cubicBezTo>
                    <a:pt x="976544" y="896601"/>
                    <a:pt x="973809" y="881710"/>
                    <a:pt x="974721" y="866514"/>
                  </a:cubicBezTo>
                  <a:cubicBezTo>
                    <a:pt x="976240" y="840987"/>
                    <a:pt x="982014" y="816370"/>
                    <a:pt x="989308" y="792058"/>
                  </a:cubicBezTo>
                  <a:cubicBezTo>
                    <a:pt x="994778" y="774128"/>
                    <a:pt x="1004807" y="759844"/>
                    <a:pt x="1019698" y="748600"/>
                  </a:cubicBezTo>
                  <a:cubicBezTo>
                    <a:pt x="1044011" y="730062"/>
                    <a:pt x="1114516" y="707573"/>
                    <a:pt x="1121506" y="710916"/>
                  </a:cubicBezTo>
                  <a:cubicBezTo>
                    <a:pt x="1122418" y="710916"/>
                    <a:pt x="1123330" y="710612"/>
                    <a:pt x="1124241" y="710004"/>
                  </a:cubicBezTo>
                  <a:cubicBezTo>
                    <a:pt x="1157671" y="710612"/>
                    <a:pt x="1190188" y="718210"/>
                    <a:pt x="1219667" y="732797"/>
                  </a:cubicBezTo>
                  <a:cubicBezTo>
                    <a:pt x="1272546" y="759237"/>
                    <a:pt x="1311446" y="778079"/>
                    <a:pt x="1365237" y="802391"/>
                  </a:cubicBezTo>
                  <a:cubicBezTo>
                    <a:pt x="1405352" y="772608"/>
                    <a:pt x="1394715" y="662595"/>
                    <a:pt x="1395019" y="634332"/>
                  </a:cubicBezTo>
                  <a:close/>
                </a:path>
              </a:pathLst>
            </a:custGeom>
            <a:solidFill>
              <a:srgbClr val="CACACA"/>
            </a:solidFill>
            <a:ln w="3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19">
              <a:extLst>
                <a:ext uri="{FF2B5EF4-FFF2-40B4-BE49-F238E27FC236}">
                  <a16:creationId xmlns:a16="http://schemas.microsoft.com/office/drawing/2014/main" id="{29078158-85F2-4F04-9635-868B1A58BF67}"/>
                </a:ext>
              </a:extLst>
            </p:cNvPr>
            <p:cNvSpPr/>
            <p:nvPr/>
          </p:nvSpPr>
          <p:spPr>
            <a:xfrm>
              <a:off x="8457939" y="419747"/>
              <a:ext cx="735750" cy="938532"/>
            </a:xfrm>
            <a:custGeom>
              <a:avLst/>
              <a:gdLst>
                <a:gd name="connsiteX0" fmla="*/ 15195 w 735750"/>
                <a:gd name="connsiteY0" fmla="*/ 913309 h 938532"/>
                <a:gd name="connsiteX1" fmla="*/ 304 w 735750"/>
                <a:gd name="connsiteY1" fmla="*/ 595122 h 938532"/>
                <a:gd name="connsiteX2" fmla="*/ 0 w 735750"/>
                <a:gd name="connsiteY2" fmla="*/ 566555 h 938532"/>
                <a:gd name="connsiteX3" fmla="*/ 9725 w 735750"/>
                <a:gd name="connsiteY3" fmla="*/ 495745 h 938532"/>
                <a:gd name="connsiteX4" fmla="*/ 74152 w 735750"/>
                <a:gd name="connsiteY4" fmla="*/ 410349 h 938532"/>
                <a:gd name="connsiteX5" fmla="*/ 265308 w 735750"/>
                <a:gd name="connsiteY5" fmla="*/ 282101 h 938532"/>
                <a:gd name="connsiteX6" fmla="*/ 611150 w 735750"/>
                <a:gd name="connsiteY6" fmla="*/ 60252 h 938532"/>
                <a:gd name="connsiteX7" fmla="*/ 728760 w 735750"/>
                <a:gd name="connsiteY7" fmla="*/ 1295 h 938532"/>
                <a:gd name="connsiteX8" fmla="*/ 735750 w 735750"/>
                <a:gd name="connsiteY8" fmla="*/ 79 h 938532"/>
                <a:gd name="connsiteX9" fmla="*/ 654000 w 735750"/>
                <a:gd name="connsiteY9" fmla="*/ 62987 h 938532"/>
                <a:gd name="connsiteX10" fmla="*/ 474393 w 735750"/>
                <a:gd name="connsiteY10" fmla="*/ 180294 h 938532"/>
                <a:gd name="connsiteX11" fmla="*/ 181126 w 735750"/>
                <a:gd name="connsiteY11" fmla="*/ 371145 h 938532"/>
                <a:gd name="connsiteX12" fmla="*/ 84789 w 735750"/>
                <a:gd name="connsiteY12" fmla="*/ 438004 h 938532"/>
                <a:gd name="connsiteX13" fmla="*/ 30390 w 735750"/>
                <a:gd name="connsiteY13" fmla="*/ 538900 h 938532"/>
                <a:gd name="connsiteX14" fmla="*/ 31302 w 735750"/>
                <a:gd name="connsiteY14" fmla="*/ 603327 h 938532"/>
                <a:gd name="connsiteX15" fmla="*/ 32518 w 735750"/>
                <a:gd name="connsiteY15" fmla="*/ 615483 h 938532"/>
                <a:gd name="connsiteX16" fmla="*/ 32518 w 735750"/>
                <a:gd name="connsiteY16" fmla="*/ 749809 h 938532"/>
                <a:gd name="connsiteX17" fmla="*/ 31606 w 735750"/>
                <a:gd name="connsiteY17" fmla="*/ 761357 h 938532"/>
                <a:gd name="connsiteX18" fmla="*/ 31302 w 735750"/>
                <a:gd name="connsiteY18" fmla="*/ 863773 h 938532"/>
                <a:gd name="connsiteX19" fmla="*/ 24008 w 735750"/>
                <a:gd name="connsiteY19" fmla="*/ 938533 h 938532"/>
                <a:gd name="connsiteX20" fmla="*/ 15195 w 735750"/>
                <a:gd name="connsiteY20" fmla="*/ 913309 h 93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35750" h="938532">
                  <a:moveTo>
                    <a:pt x="15195" y="913309"/>
                  </a:moveTo>
                  <a:cubicBezTo>
                    <a:pt x="2127" y="807550"/>
                    <a:pt x="912" y="701488"/>
                    <a:pt x="304" y="595122"/>
                  </a:cubicBezTo>
                  <a:cubicBezTo>
                    <a:pt x="304" y="585701"/>
                    <a:pt x="0" y="576280"/>
                    <a:pt x="0" y="566555"/>
                  </a:cubicBezTo>
                  <a:cubicBezTo>
                    <a:pt x="1216" y="542547"/>
                    <a:pt x="2431" y="518842"/>
                    <a:pt x="9725" y="495745"/>
                  </a:cubicBezTo>
                  <a:cubicBezTo>
                    <a:pt x="20665" y="459581"/>
                    <a:pt x="44066" y="432230"/>
                    <a:pt x="74152" y="410349"/>
                  </a:cubicBezTo>
                  <a:cubicBezTo>
                    <a:pt x="136149" y="365067"/>
                    <a:pt x="200576" y="323432"/>
                    <a:pt x="265308" y="282101"/>
                  </a:cubicBezTo>
                  <a:cubicBezTo>
                    <a:pt x="380791" y="208253"/>
                    <a:pt x="494451" y="131973"/>
                    <a:pt x="611150" y="60252"/>
                  </a:cubicBezTo>
                  <a:cubicBezTo>
                    <a:pt x="648530" y="37155"/>
                    <a:pt x="687126" y="15882"/>
                    <a:pt x="728760" y="1295"/>
                  </a:cubicBezTo>
                  <a:cubicBezTo>
                    <a:pt x="731192" y="383"/>
                    <a:pt x="733319" y="-225"/>
                    <a:pt x="735750" y="79"/>
                  </a:cubicBezTo>
                  <a:cubicBezTo>
                    <a:pt x="710830" y="24087"/>
                    <a:pt x="684390" y="45665"/>
                    <a:pt x="654000" y="62987"/>
                  </a:cubicBezTo>
                  <a:cubicBezTo>
                    <a:pt x="591700" y="98240"/>
                    <a:pt x="533351" y="139571"/>
                    <a:pt x="474393" y="180294"/>
                  </a:cubicBezTo>
                  <a:cubicBezTo>
                    <a:pt x="378360" y="246545"/>
                    <a:pt x="279591" y="308237"/>
                    <a:pt x="181126" y="371145"/>
                  </a:cubicBezTo>
                  <a:cubicBezTo>
                    <a:pt x="148305" y="392114"/>
                    <a:pt x="115787" y="413995"/>
                    <a:pt x="84789" y="438004"/>
                  </a:cubicBezTo>
                  <a:cubicBezTo>
                    <a:pt x="51664" y="463532"/>
                    <a:pt x="33429" y="497265"/>
                    <a:pt x="30390" y="538900"/>
                  </a:cubicBezTo>
                  <a:cubicBezTo>
                    <a:pt x="28871" y="560173"/>
                    <a:pt x="28567" y="581750"/>
                    <a:pt x="31302" y="603327"/>
                  </a:cubicBezTo>
                  <a:cubicBezTo>
                    <a:pt x="34037" y="607278"/>
                    <a:pt x="32822" y="611533"/>
                    <a:pt x="32518" y="615483"/>
                  </a:cubicBezTo>
                  <a:cubicBezTo>
                    <a:pt x="30086" y="660157"/>
                    <a:pt x="32822" y="705135"/>
                    <a:pt x="32518" y="749809"/>
                  </a:cubicBezTo>
                  <a:cubicBezTo>
                    <a:pt x="32518" y="753759"/>
                    <a:pt x="33125" y="757406"/>
                    <a:pt x="31606" y="761357"/>
                  </a:cubicBezTo>
                  <a:cubicBezTo>
                    <a:pt x="31606" y="795394"/>
                    <a:pt x="31606" y="829735"/>
                    <a:pt x="31302" y="863773"/>
                  </a:cubicBezTo>
                  <a:cubicBezTo>
                    <a:pt x="30998" y="888389"/>
                    <a:pt x="29175" y="913005"/>
                    <a:pt x="24008" y="938533"/>
                  </a:cubicBezTo>
                  <a:cubicBezTo>
                    <a:pt x="18538" y="930327"/>
                    <a:pt x="19146" y="920906"/>
                    <a:pt x="15195" y="913309"/>
                  </a:cubicBezTo>
                  <a:close/>
                </a:path>
              </a:pathLst>
            </a:custGeom>
            <a:solidFill>
              <a:srgbClr val="000000"/>
            </a:solidFill>
            <a:ln w="3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20">
              <a:extLst>
                <a:ext uri="{FF2B5EF4-FFF2-40B4-BE49-F238E27FC236}">
                  <a16:creationId xmlns:a16="http://schemas.microsoft.com/office/drawing/2014/main" id="{8D19EB7B-6554-4014-B471-7CDA6E265BAE}"/>
                </a:ext>
              </a:extLst>
            </p:cNvPr>
            <p:cNvSpPr/>
            <p:nvPr/>
          </p:nvSpPr>
          <p:spPr>
            <a:xfrm>
              <a:off x="7897541" y="527882"/>
              <a:ext cx="537909" cy="390428"/>
            </a:xfrm>
            <a:custGeom>
              <a:avLst/>
              <a:gdLst>
                <a:gd name="connsiteX0" fmla="*/ 537909 w 537909"/>
                <a:gd name="connsiteY0" fmla="*/ 388826 h 390428"/>
                <a:gd name="connsiteX1" fmla="*/ 533047 w 537909"/>
                <a:gd name="connsiteY1" fmla="*/ 388219 h 390428"/>
                <a:gd name="connsiteX2" fmla="*/ 517244 w 537909"/>
                <a:gd name="connsiteY2" fmla="*/ 372416 h 390428"/>
                <a:gd name="connsiteX3" fmla="*/ 447650 w 537909"/>
                <a:gd name="connsiteY3" fmla="*/ 314978 h 390428"/>
                <a:gd name="connsiteX4" fmla="*/ 33125 w 537909"/>
                <a:gd name="connsiteY4" fmla="*/ 33259 h 390428"/>
                <a:gd name="connsiteX5" fmla="*/ 0 w 537909"/>
                <a:gd name="connsiteY5" fmla="*/ 1046 h 390428"/>
                <a:gd name="connsiteX6" fmla="*/ 7294 w 537909"/>
                <a:gd name="connsiteY6" fmla="*/ 1957 h 390428"/>
                <a:gd name="connsiteX7" fmla="*/ 103023 w 537909"/>
                <a:gd name="connsiteY7" fmla="*/ 66081 h 390428"/>
                <a:gd name="connsiteX8" fmla="*/ 468011 w 537909"/>
                <a:gd name="connsiteY8" fmla="*/ 306772 h 390428"/>
                <a:gd name="connsiteX9" fmla="*/ 494755 w 537909"/>
                <a:gd name="connsiteY9" fmla="*/ 325918 h 390428"/>
                <a:gd name="connsiteX10" fmla="*/ 537909 w 537909"/>
                <a:gd name="connsiteY10" fmla="*/ 388826 h 39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909" h="390428">
                  <a:moveTo>
                    <a:pt x="537909" y="388826"/>
                  </a:moveTo>
                  <a:cubicBezTo>
                    <a:pt x="535782" y="392169"/>
                    <a:pt x="534262" y="389434"/>
                    <a:pt x="533047" y="388219"/>
                  </a:cubicBezTo>
                  <a:cubicBezTo>
                    <a:pt x="527576" y="383052"/>
                    <a:pt x="521802" y="378494"/>
                    <a:pt x="517244" y="372416"/>
                  </a:cubicBezTo>
                  <a:cubicBezTo>
                    <a:pt x="499009" y="347192"/>
                    <a:pt x="473482" y="330781"/>
                    <a:pt x="447650" y="314978"/>
                  </a:cubicBezTo>
                  <a:cubicBezTo>
                    <a:pt x="305423" y="227150"/>
                    <a:pt x="166843" y="133851"/>
                    <a:pt x="33125" y="33259"/>
                  </a:cubicBezTo>
                  <a:cubicBezTo>
                    <a:pt x="20665" y="23838"/>
                    <a:pt x="8813" y="14113"/>
                    <a:pt x="0" y="1046"/>
                  </a:cubicBezTo>
                  <a:cubicBezTo>
                    <a:pt x="3647" y="-474"/>
                    <a:pt x="3647" y="-474"/>
                    <a:pt x="7294" y="1957"/>
                  </a:cubicBezTo>
                  <a:cubicBezTo>
                    <a:pt x="39204" y="23231"/>
                    <a:pt x="70809" y="45112"/>
                    <a:pt x="103023" y="66081"/>
                  </a:cubicBezTo>
                  <a:cubicBezTo>
                    <a:pt x="225496" y="144792"/>
                    <a:pt x="346146" y="226542"/>
                    <a:pt x="468011" y="306772"/>
                  </a:cubicBezTo>
                  <a:cubicBezTo>
                    <a:pt x="477128" y="312850"/>
                    <a:pt x="485334" y="319840"/>
                    <a:pt x="494755" y="325918"/>
                  </a:cubicBezTo>
                  <a:cubicBezTo>
                    <a:pt x="518155" y="340810"/>
                    <a:pt x="529704" y="363602"/>
                    <a:pt x="537909" y="388826"/>
                  </a:cubicBezTo>
                  <a:close/>
                </a:path>
              </a:pathLst>
            </a:custGeom>
            <a:solidFill>
              <a:srgbClr val="000000"/>
            </a:solidFill>
            <a:ln w="3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21">
              <a:extLst>
                <a:ext uri="{FF2B5EF4-FFF2-40B4-BE49-F238E27FC236}">
                  <a16:creationId xmlns:a16="http://schemas.microsoft.com/office/drawing/2014/main" id="{9686B808-B8B7-4846-B933-92E6F58DECD6}"/>
                </a:ext>
              </a:extLst>
            </p:cNvPr>
            <p:cNvSpPr/>
            <p:nvPr/>
          </p:nvSpPr>
          <p:spPr>
            <a:xfrm>
              <a:off x="10054215" y="1450043"/>
              <a:ext cx="397567" cy="425655"/>
            </a:xfrm>
            <a:custGeom>
              <a:avLst/>
              <a:gdLst>
                <a:gd name="connsiteX0" fmla="*/ 299275 w 397567"/>
                <a:gd name="connsiteY0" fmla="*/ 68382 h 425655"/>
                <a:gd name="connsiteX1" fmla="*/ 297077 w 397567"/>
                <a:gd name="connsiteY1" fmla="*/ 281211 h 425655"/>
                <a:gd name="connsiteX2" fmla="*/ 98293 w 397567"/>
                <a:gd name="connsiteY2" fmla="*/ 357274 h 425655"/>
                <a:gd name="connsiteX3" fmla="*/ 100491 w 397567"/>
                <a:gd name="connsiteY3" fmla="*/ 144446 h 425655"/>
                <a:gd name="connsiteX4" fmla="*/ 299275 w 397567"/>
                <a:gd name="connsiteY4" fmla="*/ 68382 h 42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567" h="425655">
                  <a:moveTo>
                    <a:pt x="299275" y="68382"/>
                  </a:moveTo>
                  <a:cubicBezTo>
                    <a:pt x="353560" y="106149"/>
                    <a:pt x="352576" y="201435"/>
                    <a:pt x="297077" y="281211"/>
                  </a:cubicBezTo>
                  <a:cubicBezTo>
                    <a:pt x="241577" y="360986"/>
                    <a:pt x="152579" y="395040"/>
                    <a:pt x="98293" y="357274"/>
                  </a:cubicBezTo>
                  <a:cubicBezTo>
                    <a:pt x="44007" y="319507"/>
                    <a:pt x="44991" y="224221"/>
                    <a:pt x="100491" y="144446"/>
                  </a:cubicBezTo>
                  <a:cubicBezTo>
                    <a:pt x="155990" y="64671"/>
                    <a:pt x="244989" y="30616"/>
                    <a:pt x="299275" y="68382"/>
                  </a:cubicBezTo>
                  <a:close/>
                </a:path>
              </a:pathLst>
            </a:custGeom>
            <a:solidFill>
              <a:srgbClr val="222222"/>
            </a:solidFill>
            <a:ln w="3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22">
              <a:extLst>
                <a:ext uri="{FF2B5EF4-FFF2-40B4-BE49-F238E27FC236}">
                  <a16:creationId xmlns:a16="http://schemas.microsoft.com/office/drawing/2014/main" id="{0F3E99BC-07C4-401C-8736-76331BAC8DB0}"/>
                </a:ext>
              </a:extLst>
            </p:cNvPr>
            <p:cNvSpPr/>
            <p:nvPr/>
          </p:nvSpPr>
          <p:spPr>
            <a:xfrm>
              <a:off x="8846800" y="787607"/>
              <a:ext cx="1467076" cy="998264"/>
            </a:xfrm>
            <a:custGeom>
              <a:avLst/>
              <a:gdLst>
                <a:gd name="connsiteX0" fmla="*/ 1467077 w 1467076"/>
                <a:gd name="connsiteY0" fmla="*/ 710468 h 998264"/>
                <a:gd name="connsiteX1" fmla="*/ 156037 w 1467076"/>
                <a:gd name="connsiteY1" fmla="*/ 2069 h 998264"/>
                <a:gd name="connsiteX2" fmla="*/ 100727 w 1467076"/>
                <a:gd name="connsiteY2" fmla="*/ 6932 h 998264"/>
                <a:gd name="connsiteX3" fmla="*/ 135 w 1467076"/>
                <a:gd name="connsiteY3" fmla="*/ 101446 h 998264"/>
                <a:gd name="connsiteX4" fmla="*/ 135 w 1467076"/>
                <a:gd name="connsiteY4" fmla="*/ 159795 h 998264"/>
                <a:gd name="connsiteX5" fmla="*/ 19585 w 1467076"/>
                <a:gd name="connsiteY5" fmla="*/ 200214 h 998264"/>
                <a:gd name="connsiteX6" fmla="*/ 1277137 w 1467076"/>
                <a:gd name="connsiteY6" fmla="*/ 998265 h 998264"/>
                <a:gd name="connsiteX7" fmla="*/ 1264373 w 1467076"/>
                <a:gd name="connsiteY7" fmla="*/ 865763 h 998264"/>
                <a:gd name="connsiteX8" fmla="*/ 1331232 w 1467076"/>
                <a:gd name="connsiteY8" fmla="*/ 761524 h 998264"/>
                <a:gd name="connsiteX9" fmla="*/ 1405688 w 1467076"/>
                <a:gd name="connsiteY9" fmla="*/ 718674 h 998264"/>
                <a:gd name="connsiteX10" fmla="*/ 1467077 w 1467076"/>
                <a:gd name="connsiteY10" fmla="*/ 710468 h 99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7076" h="998264">
                  <a:moveTo>
                    <a:pt x="1467077" y="710468"/>
                  </a:moveTo>
                  <a:cubicBezTo>
                    <a:pt x="1464342" y="708949"/>
                    <a:pt x="180958" y="2069"/>
                    <a:pt x="156037" y="2069"/>
                  </a:cubicBezTo>
                  <a:cubicBezTo>
                    <a:pt x="137803" y="-4313"/>
                    <a:pt x="103766" y="6020"/>
                    <a:pt x="100727" y="6932"/>
                  </a:cubicBezTo>
                  <a:cubicBezTo>
                    <a:pt x="56965" y="18784"/>
                    <a:pt x="15938" y="35803"/>
                    <a:pt x="135" y="101446"/>
                  </a:cubicBezTo>
                  <a:cubicBezTo>
                    <a:pt x="135" y="101446"/>
                    <a:pt x="-169" y="139738"/>
                    <a:pt x="135" y="159795"/>
                  </a:cubicBezTo>
                  <a:cubicBezTo>
                    <a:pt x="439" y="175598"/>
                    <a:pt x="3174" y="189882"/>
                    <a:pt x="19585" y="200214"/>
                  </a:cubicBezTo>
                  <a:cubicBezTo>
                    <a:pt x="143881" y="278318"/>
                    <a:pt x="1133999" y="907398"/>
                    <a:pt x="1277137" y="998265"/>
                  </a:cubicBezTo>
                  <a:cubicBezTo>
                    <a:pt x="1268020" y="978511"/>
                    <a:pt x="1242188" y="939611"/>
                    <a:pt x="1264373" y="865763"/>
                  </a:cubicBezTo>
                  <a:cubicBezTo>
                    <a:pt x="1273794" y="841147"/>
                    <a:pt x="1294764" y="786444"/>
                    <a:pt x="1331232" y="761524"/>
                  </a:cubicBezTo>
                  <a:cubicBezTo>
                    <a:pt x="1331232" y="761524"/>
                    <a:pt x="1358583" y="734173"/>
                    <a:pt x="1405688" y="718674"/>
                  </a:cubicBezTo>
                  <a:cubicBezTo>
                    <a:pt x="1427569" y="708037"/>
                    <a:pt x="1440637" y="711988"/>
                    <a:pt x="1467077" y="710468"/>
                  </a:cubicBezTo>
                  <a:close/>
                </a:path>
              </a:pathLst>
            </a:custGeom>
            <a:solidFill>
              <a:srgbClr val="A8A8A8"/>
            </a:solidFill>
            <a:ln w="3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06D3636D-35A4-499A-81B4-EBA0940AB18E}"/>
              </a:ext>
            </a:extLst>
          </p:cNvPr>
          <p:cNvGrpSpPr/>
          <p:nvPr/>
        </p:nvGrpSpPr>
        <p:grpSpPr>
          <a:xfrm>
            <a:off x="499373" y="4367511"/>
            <a:ext cx="3127503" cy="2450956"/>
            <a:chOff x="6924533" y="2129354"/>
            <a:chExt cx="4650011" cy="3763602"/>
          </a:xfrm>
        </p:grpSpPr>
        <p:sp>
          <p:nvSpPr>
            <p:cNvPr id="18" name="Freeform: Shape 89">
              <a:extLst>
                <a:ext uri="{FF2B5EF4-FFF2-40B4-BE49-F238E27FC236}">
                  <a16:creationId xmlns:a16="http://schemas.microsoft.com/office/drawing/2014/main" id="{C05F0DFC-32F9-4380-B394-6C9DAF43DCEA}"/>
                </a:ext>
              </a:extLst>
            </p:cNvPr>
            <p:cNvSpPr/>
            <p:nvPr/>
          </p:nvSpPr>
          <p:spPr>
            <a:xfrm>
              <a:off x="6924332" y="2129354"/>
              <a:ext cx="4649485" cy="3436093"/>
            </a:xfrm>
            <a:custGeom>
              <a:avLst/>
              <a:gdLst>
                <a:gd name="connsiteX0" fmla="*/ 1743592 w 4649485"/>
                <a:gd name="connsiteY0" fmla="*/ 0 h 3436093"/>
                <a:gd name="connsiteX1" fmla="*/ 1685467 w 4649485"/>
                <a:gd name="connsiteY1" fmla="*/ 0 h 3436093"/>
                <a:gd name="connsiteX2" fmla="*/ 91021 w 4649485"/>
                <a:gd name="connsiteY2" fmla="*/ 920557 h 3436093"/>
                <a:gd name="connsiteX3" fmla="*/ 60869 w 4649485"/>
                <a:gd name="connsiteY3" fmla="*/ 952889 h 3436093"/>
                <a:gd name="connsiteX4" fmla="*/ 8193 w 4649485"/>
                <a:gd name="connsiteY4" fmla="*/ 1054245 h 3436093"/>
                <a:gd name="connsiteX5" fmla="*/ 2380 w 4649485"/>
                <a:gd name="connsiteY5" fmla="*/ 1100745 h 3436093"/>
                <a:gd name="connsiteX6" fmla="*/ 76853 w 4649485"/>
                <a:gd name="connsiteY6" fmla="*/ 1396093 h 3436093"/>
                <a:gd name="connsiteX7" fmla="*/ 97924 w 4649485"/>
                <a:gd name="connsiteY7" fmla="*/ 1426245 h 3436093"/>
                <a:gd name="connsiteX8" fmla="*/ 3033970 w 4649485"/>
                <a:gd name="connsiteY8" fmla="*/ 3431926 h 3436093"/>
                <a:gd name="connsiteX9" fmla="*/ 3062669 w 4649485"/>
                <a:gd name="connsiteY9" fmla="*/ 3427566 h 3436093"/>
                <a:gd name="connsiteX10" fmla="*/ 4507806 w 4649485"/>
                <a:gd name="connsiteY10" fmla="*/ 1837117 h 3436093"/>
                <a:gd name="connsiteX11" fmla="*/ 4514344 w 4649485"/>
                <a:gd name="connsiteY11" fmla="*/ 1815684 h 3436093"/>
                <a:gd name="connsiteX12" fmla="*/ 4461669 w 4649485"/>
                <a:gd name="connsiteY12" fmla="*/ 1784078 h 3436093"/>
                <a:gd name="connsiteX13" fmla="*/ 4481649 w 4649485"/>
                <a:gd name="connsiteY13" fmla="*/ 1616968 h 3436093"/>
                <a:gd name="connsiteX14" fmla="*/ 4525606 w 4649485"/>
                <a:gd name="connsiteY14" fmla="*/ 1506167 h 3436093"/>
                <a:gd name="connsiteX15" fmla="*/ 4649486 w 4649485"/>
                <a:gd name="connsiteY15" fmla="*/ 1377202 h 3436093"/>
                <a:gd name="connsiteX16" fmla="*/ 4649486 w 4649485"/>
                <a:gd name="connsiteY16" fmla="*/ 1366304 h 3436093"/>
                <a:gd name="connsiteX17" fmla="*/ 1743592 w 4649485"/>
                <a:gd name="connsiteY17" fmla="*/ 0 h 343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49485" h="3436093">
                  <a:moveTo>
                    <a:pt x="1743592" y="0"/>
                  </a:moveTo>
                  <a:cubicBezTo>
                    <a:pt x="1724338" y="0"/>
                    <a:pt x="1704721" y="0"/>
                    <a:pt x="1685467" y="0"/>
                  </a:cubicBezTo>
                  <a:cubicBezTo>
                    <a:pt x="1683287" y="6176"/>
                    <a:pt x="523327" y="672072"/>
                    <a:pt x="91021" y="920557"/>
                  </a:cubicBezTo>
                  <a:cubicBezTo>
                    <a:pt x="77217" y="928549"/>
                    <a:pt x="68135" y="938721"/>
                    <a:pt x="60869" y="952889"/>
                  </a:cubicBezTo>
                  <a:cubicBezTo>
                    <a:pt x="44158" y="987037"/>
                    <a:pt x="27084" y="1021186"/>
                    <a:pt x="8193" y="1054245"/>
                  </a:cubicBezTo>
                  <a:cubicBezTo>
                    <a:pt x="-526" y="1069502"/>
                    <a:pt x="-1979" y="1084397"/>
                    <a:pt x="2380" y="1100745"/>
                  </a:cubicBezTo>
                  <a:cubicBezTo>
                    <a:pt x="27447" y="1199194"/>
                    <a:pt x="52150" y="1297644"/>
                    <a:pt x="76853" y="1396093"/>
                  </a:cubicBezTo>
                  <a:cubicBezTo>
                    <a:pt x="80123" y="1409171"/>
                    <a:pt x="86299" y="1418253"/>
                    <a:pt x="97924" y="1426245"/>
                  </a:cubicBezTo>
                  <a:cubicBezTo>
                    <a:pt x="227615" y="1514160"/>
                    <a:pt x="3025614" y="3426476"/>
                    <a:pt x="3033970" y="3431926"/>
                  </a:cubicBezTo>
                  <a:cubicBezTo>
                    <a:pt x="3044868" y="3438828"/>
                    <a:pt x="3053587" y="3437011"/>
                    <a:pt x="3062669" y="3427566"/>
                  </a:cubicBezTo>
                  <a:cubicBezTo>
                    <a:pt x="3093548" y="3395961"/>
                    <a:pt x="4456582" y="1894879"/>
                    <a:pt x="4507806" y="1837117"/>
                  </a:cubicBezTo>
                  <a:cubicBezTo>
                    <a:pt x="4513255" y="1830942"/>
                    <a:pt x="4523790" y="1820770"/>
                    <a:pt x="4514344" y="1815684"/>
                  </a:cubicBezTo>
                  <a:cubicBezTo>
                    <a:pt x="4492547" y="1804059"/>
                    <a:pt x="4486372" y="1797156"/>
                    <a:pt x="4461669" y="1784078"/>
                  </a:cubicBezTo>
                  <a:cubicBezTo>
                    <a:pt x="4442415" y="1763008"/>
                    <a:pt x="4465665" y="1667101"/>
                    <a:pt x="4481649" y="1616968"/>
                  </a:cubicBezTo>
                  <a:cubicBezTo>
                    <a:pt x="4484919" y="1606797"/>
                    <a:pt x="4497270" y="1543222"/>
                    <a:pt x="4525606" y="1506167"/>
                  </a:cubicBezTo>
                  <a:cubicBezTo>
                    <a:pt x="4527059" y="1504351"/>
                    <a:pt x="4607345" y="1415710"/>
                    <a:pt x="4649486" y="1377202"/>
                  </a:cubicBezTo>
                  <a:cubicBezTo>
                    <a:pt x="4649486" y="1373570"/>
                    <a:pt x="4649486" y="1369937"/>
                    <a:pt x="4649486" y="1366304"/>
                  </a:cubicBezTo>
                  <a:cubicBezTo>
                    <a:pt x="4643310" y="1359402"/>
                    <a:pt x="1832232" y="42141"/>
                    <a:pt x="1743592" y="0"/>
                  </a:cubicBezTo>
                  <a:close/>
                </a:path>
              </a:pathLst>
            </a:custGeom>
            <a:solidFill>
              <a:srgbClr val="000000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90">
              <a:extLst>
                <a:ext uri="{FF2B5EF4-FFF2-40B4-BE49-F238E27FC236}">
                  <a16:creationId xmlns:a16="http://schemas.microsoft.com/office/drawing/2014/main" id="{CD932D14-F55D-4102-8523-D25E21E0BC48}"/>
                </a:ext>
              </a:extLst>
            </p:cNvPr>
            <p:cNvSpPr/>
            <p:nvPr/>
          </p:nvSpPr>
          <p:spPr>
            <a:xfrm>
              <a:off x="7033682" y="2140161"/>
              <a:ext cx="4485875" cy="2871197"/>
            </a:xfrm>
            <a:custGeom>
              <a:avLst/>
              <a:gdLst>
                <a:gd name="connsiteX0" fmla="*/ 4470385 w 4485875"/>
                <a:gd name="connsiteY0" fmla="*/ 1345324 h 2871197"/>
                <a:gd name="connsiteX1" fmla="*/ 1617894 w 4485875"/>
                <a:gd name="connsiteY1" fmla="*/ 4450 h 2871197"/>
                <a:gd name="connsiteX2" fmla="*/ 1584472 w 4485875"/>
                <a:gd name="connsiteY2" fmla="*/ 4813 h 2871197"/>
                <a:gd name="connsiteX3" fmla="*/ 10007 w 4485875"/>
                <a:gd name="connsiteY3" fmla="*/ 910839 h 2871197"/>
                <a:gd name="connsiteX4" fmla="*/ 9644 w 4485875"/>
                <a:gd name="connsiteY4" fmla="*/ 931183 h 2871197"/>
                <a:gd name="connsiteX5" fmla="*/ 3020889 w 4485875"/>
                <a:gd name="connsiteY5" fmla="*/ 2860574 h 2871197"/>
                <a:gd name="connsiteX6" fmla="*/ 3062667 w 4485875"/>
                <a:gd name="connsiteY6" fmla="*/ 2855851 h 2871197"/>
                <a:gd name="connsiteX7" fmla="*/ 4482374 w 4485875"/>
                <a:gd name="connsiteY7" fmla="*/ 1363852 h 2871197"/>
                <a:gd name="connsiteX8" fmla="*/ 4470385 w 4485875"/>
                <a:gd name="connsiteY8" fmla="*/ 1345324 h 287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5875" h="2871197">
                  <a:moveTo>
                    <a:pt x="4470385" y="1345324"/>
                  </a:moveTo>
                  <a:cubicBezTo>
                    <a:pt x="4389737" y="1297008"/>
                    <a:pt x="1750855" y="68025"/>
                    <a:pt x="1617894" y="4450"/>
                  </a:cubicBezTo>
                  <a:cubicBezTo>
                    <a:pt x="1605542" y="-1362"/>
                    <a:pt x="1596097" y="-1726"/>
                    <a:pt x="1584472" y="4813"/>
                  </a:cubicBezTo>
                  <a:cubicBezTo>
                    <a:pt x="1506366" y="50224"/>
                    <a:pt x="52511" y="886499"/>
                    <a:pt x="10007" y="910839"/>
                  </a:cubicBezTo>
                  <a:cubicBezTo>
                    <a:pt x="-2344" y="917741"/>
                    <a:pt x="-4161" y="922827"/>
                    <a:pt x="9644" y="931183"/>
                  </a:cubicBezTo>
                  <a:cubicBezTo>
                    <a:pt x="39796" y="949710"/>
                    <a:pt x="2848694" y="2750136"/>
                    <a:pt x="3020889" y="2860574"/>
                  </a:cubicBezTo>
                  <a:cubicBezTo>
                    <a:pt x="3043776" y="2875105"/>
                    <a:pt x="3044140" y="2875832"/>
                    <a:pt x="3062667" y="2855851"/>
                  </a:cubicBezTo>
                  <a:cubicBezTo>
                    <a:pt x="3133144" y="2781015"/>
                    <a:pt x="4462756" y="1387828"/>
                    <a:pt x="4482374" y="1363852"/>
                  </a:cubicBezTo>
                  <a:cubicBezTo>
                    <a:pt x="4490729" y="1353680"/>
                    <a:pt x="4483100" y="1352953"/>
                    <a:pt x="4470385" y="1345324"/>
                  </a:cubicBezTo>
                  <a:close/>
                </a:path>
              </a:pathLst>
            </a:custGeom>
            <a:solidFill>
              <a:srgbClr val="282828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91">
              <a:extLst>
                <a:ext uri="{FF2B5EF4-FFF2-40B4-BE49-F238E27FC236}">
                  <a16:creationId xmlns:a16="http://schemas.microsoft.com/office/drawing/2014/main" id="{CF15D2C3-21AF-4DD1-9775-3FEFB4D5FCAF}"/>
                </a:ext>
              </a:extLst>
            </p:cNvPr>
            <p:cNvSpPr/>
            <p:nvPr/>
          </p:nvSpPr>
          <p:spPr>
            <a:xfrm>
              <a:off x="10121504" y="2993601"/>
              <a:ext cx="585521" cy="241945"/>
            </a:xfrm>
            <a:custGeom>
              <a:avLst/>
              <a:gdLst>
                <a:gd name="connsiteX0" fmla="*/ 573897 w 585521"/>
                <a:gd name="connsiteY0" fmla="*/ 95180 h 241945"/>
                <a:gd name="connsiteX1" fmla="*/ 560092 w 585521"/>
                <a:gd name="connsiteY1" fmla="*/ 118430 h 241945"/>
                <a:gd name="connsiteX2" fmla="*/ 72931 w 585521"/>
                <a:gd name="connsiteY2" fmla="*/ 241946 h 241945"/>
                <a:gd name="connsiteX3" fmla="*/ 3544 w 585521"/>
                <a:gd name="connsiteY3" fmla="*/ 142770 h 241945"/>
                <a:gd name="connsiteX4" fmla="*/ 16985 w 585521"/>
                <a:gd name="connsiteY4" fmla="*/ 120246 h 241945"/>
                <a:gd name="connsiteX5" fmla="*/ 585522 w 585521"/>
                <a:gd name="connsiteY5" fmla="*/ 0 h 241945"/>
                <a:gd name="connsiteX6" fmla="*/ 573897 w 585521"/>
                <a:gd name="connsiteY6" fmla="*/ 95180 h 24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5521" h="241945">
                  <a:moveTo>
                    <a:pt x="573897" y="95180"/>
                  </a:moveTo>
                  <a:cubicBezTo>
                    <a:pt x="572443" y="114797"/>
                    <a:pt x="572443" y="114797"/>
                    <a:pt x="560092" y="118430"/>
                  </a:cubicBezTo>
                  <a:cubicBezTo>
                    <a:pt x="523037" y="129328"/>
                    <a:pt x="93638" y="236497"/>
                    <a:pt x="72931" y="241946"/>
                  </a:cubicBezTo>
                  <a:cubicBezTo>
                    <a:pt x="47864" y="206344"/>
                    <a:pt x="22071" y="174012"/>
                    <a:pt x="3544" y="142770"/>
                  </a:cubicBezTo>
                  <a:cubicBezTo>
                    <a:pt x="-3722" y="130782"/>
                    <a:pt x="-89" y="124243"/>
                    <a:pt x="16985" y="120246"/>
                  </a:cubicBezTo>
                  <a:cubicBezTo>
                    <a:pt x="42778" y="114071"/>
                    <a:pt x="553916" y="5813"/>
                    <a:pt x="585522" y="0"/>
                  </a:cubicBezTo>
                  <a:cubicBezTo>
                    <a:pt x="580436" y="42141"/>
                    <a:pt x="574987" y="85008"/>
                    <a:pt x="573897" y="9518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92">
              <a:extLst>
                <a:ext uri="{FF2B5EF4-FFF2-40B4-BE49-F238E27FC236}">
                  <a16:creationId xmlns:a16="http://schemas.microsoft.com/office/drawing/2014/main" id="{54D6A54C-0F3C-419E-829E-78F234892428}"/>
                </a:ext>
              </a:extLst>
            </p:cNvPr>
            <p:cNvSpPr/>
            <p:nvPr/>
          </p:nvSpPr>
          <p:spPr>
            <a:xfrm>
              <a:off x="6946203" y="3226244"/>
              <a:ext cx="3047700" cy="2311101"/>
            </a:xfrm>
            <a:custGeom>
              <a:avLst/>
              <a:gdLst>
                <a:gd name="connsiteX0" fmla="*/ 3047700 w 3047700"/>
                <a:gd name="connsiteY0" fmla="*/ 1996819 h 2311101"/>
                <a:gd name="connsiteX1" fmla="*/ 3014278 w 3047700"/>
                <a:gd name="connsiteY1" fmla="*/ 2298707 h 2311101"/>
                <a:gd name="connsiteX2" fmla="*/ 2999020 w 3047700"/>
                <a:gd name="connsiteY2" fmla="*/ 2307425 h 2311101"/>
                <a:gd name="connsiteX3" fmla="*/ 88404 w 3047700"/>
                <a:gd name="connsiteY3" fmla="*/ 316640 h 2311101"/>
                <a:gd name="connsiteX4" fmla="*/ 2306 w 3047700"/>
                <a:gd name="connsiteY4" fmla="*/ 16569 h 2311101"/>
                <a:gd name="connsiteX5" fmla="*/ 3033 w 3047700"/>
                <a:gd name="connsiteY5" fmla="*/ 1674 h 2311101"/>
                <a:gd name="connsiteX6" fmla="*/ 19744 w 3047700"/>
                <a:gd name="connsiteY6" fmla="*/ 4944 h 2311101"/>
                <a:gd name="connsiteX7" fmla="*/ 3039708 w 3047700"/>
                <a:gd name="connsiteY7" fmla="*/ 1972116 h 2311101"/>
                <a:gd name="connsiteX8" fmla="*/ 3047700 w 3047700"/>
                <a:gd name="connsiteY8" fmla="*/ 1996819 h 231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700" h="2311101">
                  <a:moveTo>
                    <a:pt x="3047700" y="1996819"/>
                  </a:moveTo>
                  <a:cubicBezTo>
                    <a:pt x="3040798" y="2028788"/>
                    <a:pt x="3018638" y="2261652"/>
                    <a:pt x="3014278" y="2298707"/>
                  </a:cubicBezTo>
                  <a:cubicBezTo>
                    <a:pt x="3013552" y="2305972"/>
                    <a:pt x="3012462" y="2316871"/>
                    <a:pt x="2999020" y="2307425"/>
                  </a:cubicBezTo>
                  <a:cubicBezTo>
                    <a:pt x="2931813" y="2260925"/>
                    <a:pt x="111654" y="330081"/>
                    <a:pt x="88404" y="316640"/>
                  </a:cubicBezTo>
                  <a:cubicBezTo>
                    <a:pt x="65517" y="303198"/>
                    <a:pt x="5939" y="32190"/>
                    <a:pt x="2306" y="16569"/>
                  </a:cubicBezTo>
                  <a:cubicBezTo>
                    <a:pt x="853" y="11483"/>
                    <a:pt x="-2417" y="5307"/>
                    <a:pt x="3033" y="1674"/>
                  </a:cubicBezTo>
                  <a:cubicBezTo>
                    <a:pt x="8845" y="-2322"/>
                    <a:pt x="14658" y="1674"/>
                    <a:pt x="19744" y="4944"/>
                  </a:cubicBezTo>
                  <a:cubicBezTo>
                    <a:pt x="52076" y="26014"/>
                    <a:pt x="2984489" y="1936878"/>
                    <a:pt x="3039708" y="1972116"/>
                  </a:cubicBezTo>
                  <a:cubicBezTo>
                    <a:pt x="3049153" y="1978292"/>
                    <a:pt x="3046974" y="1986284"/>
                    <a:pt x="3047700" y="1996819"/>
                  </a:cubicBezTo>
                  <a:close/>
                </a:path>
              </a:pathLst>
            </a:custGeom>
            <a:solidFill>
              <a:srgbClr val="191919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93">
              <a:extLst>
                <a:ext uri="{FF2B5EF4-FFF2-40B4-BE49-F238E27FC236}">
                  <a16:creationId xmlns:a16="http://schemas.microsoft.com/office/drawing/2014/main" id="{B3E4937B-CDC4-4F2F-9638-A3EDFBF3F727}"/>
                </a:ext>
              </a:extLst>
            </p:cNvPr>
            <p:cNvSpPr/>
            <p:nvPr/>
          </p:nvSpPr>
          <p:spPr>
            <a:xfrm>
              <a:off x="6992557" y="3070236"/>
              <a:ext cx="3084900" cy="2005197"/>
            </a:xfrm>
            <a:custGeom>
              <a:avLst/>
              <a:gdLst>
                <a:gd name="connsiteX0" fmla="*/ 3084901 w 3084900"/>
                <a:gd name="connsiteY0" fmla="*/ 1960651 h 2005197"/>
                <a:gd name="connsiteX1" fmla="*/ 3079452 w 3084900"/>
                <a:gd name="connsiteY1" fmla="*/ 1976272 h 2005197"/>
                <a:gd name="connsiteX2" fmla="*/ 3075456 w 3084900"/>
                <a:gd name="connsiteY2" fmla="*/ 1988261 h 2005197"/>
                <a:gd name="connsiteX3" fmla="*/ 3048209 w 3084900"/>
                <a:gd name="connsiteY3" fmla="*/ 1999523 h 2005197"/>
                <a:gd name="connsiteX4" fmla="*/ 12624 w 3084900"/>
                <a:gd name="connsiteY4" fmla="*/ 53057 h 2005197"/>
                <a:gd name="connsiteX5" fmla="*/ 11897 w 3084900"/>
                <a:gd name="connsiteY5" fmla="*/ 11280 h 2005197"/>
                <a:gd name="connsiteX6" fmla="*/ 41687 w 3084900"/>
                <a:gd name="connsiteY6" fmla="*/ 5831 h 2005197"/>
                <a:gd name="connsiteX7" fmla="*/ 3067100 w 3084900"/>
                <a:gd name="connsiteY7" fmla="*/ 1944667 h 2005197"/>
                <a:gd name="connsiteX8" fmla="*/ 3084901 w 3084900"/>
                <a:gd name="connsiteY8" fmla="*/ 1960651 h 200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4900" h="2005197">
                  <a:moveTo>
                    <a:pt x="3084901" y="1960651"/>
                  </a:moveTo>
                  <a:cubicBezTo>
                    <a:pt x="3083085" y="1966101"/>
                    <a:pt x="3081268" y="1971186"/>
                    <a:pt x="3079452" y="1976272"/>
                  </a:cubicBezTo>
                  <a:cubicBezTo>
                    <a:pt x="3077999" y="1980268"/>
                    <a:pt x="3076909" y="1984265"/>
                    <a:pt x="3075456" y="1988261"/>
                  </a:cubicBezTo>
                  <a:cubicBezTo>
                    <a:pt x="3066374" y="2009694"/>
                    <a:pt x="3060198" y="2007515"/>
                    <a:pt x="3048209" y="1999523"/>
                  </a:cubicBezTo>
                  <a:cubicBezTo>
                    <a:pt x="2958116" y="1940307"/>
                    <a:pt x="165566" y="151143"/>
                    <a:pt x="12624" y="53057"/>
                  </a:cubicBezTo>
                  <a:cubicBezTo>
                    <a:pt x="-4450" y="42159"/>
                    <a:pt x="-3724" y="37436"/>
                    <a:pt x="11897" y="11280"/>
                  </a:cubicBezTo>
                  <a:cubicBezTo>
                    <a:pt x="20253" y="-2888"/>
                    <a:pt x="28972" y="-2525"/>
                    <a:pt x="41687" y="5831"/>
                  </a:cubicBezTo>
                  <a:cubicBezTo>
                    <a:pt x="337398" y="195464"/>
                    <a:pt x="2812803" y="1781190"/>
                    <a:pt x="3067100" y="1944667"/>
                  </a:cubicBezTo>
                  <a:cubicBezTo>
                    <a:pt x="3074003" y="1948663"/>
                    <a:pt x="3083811" y="1950480"/>
                    <a:pt x="3084901" y="1960651"/>
                  </a:cubicBezTo>
                  <a:close/>
                </a:path>
              </a:pathLst>
            </a:custGeom>
            <a:solidFill>
              <a:srgbClr val="4E4D4D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94">
              <a:extLst>
                <a:ext uri="{FF2B5EF4-FFF2-40B4-BE49-F238E27FC236}">
                  <a16:creationId xmlns:a16="http://schemas.microsoft.com/office/drawing/2014/main" id="{05C4973F-97DA-4209-9254-98F9A52C564D}"/>
                </a:ext>
              </a:extLst>
            </p:cNvPr>
            <p:cNvSpPr/>
            <p:nvPr/>
          </p:nvSpPr>
          <p:spPr>
            <a:xfrm>
              <a:off x="9706547" y="3194497"/>
              <a:ext cx="1119635" cy="1187394"/>
            </a:xfrm>
            <a:custGeom>
              <a:avLst/>
              <a:gdLst>
                <a:gd name="connsiteX0" fmla="*/ 1119636 w 1119635"/>
                <a:gd name="connsiteY0" fmla="*/ 948166 h 1187394"/>
                <a:gd name="connsiteX1" fmla="*/ 1105831 w 1119635"/>
                <a:gd name="connsiteY1" fmla="*/ 1060420 h 1187394"/>
                <a:gd name="connsiteX2" fmla="*/ 1094569 w 1119635"/>
                <a:gd name="connsiteY2" fmla="*/ 1078584 h 1187394"/>
                <a:gd name="connsiteX3" fmla="*/ 701861 w 1119635"/>
                <a:gd name="connsiteY3" fmla="*/ 1184663 h 1187394"/>
                <a:gd name="connsiteX4" fmla="*/ 660084 w 1119635"/>
                <a:gd name="connsiteY4" fmla="*/ 1170858 h 1187394"/>
                <a:gd name="connsiteX5" fmla="*/ 0 w 1119635"/>
                <a:gd name="connsiteY5" fmla="*/ 136957 h 1187394"/>
                <a:gd name="connsiteX6" fmla="*/ 11262 w 1119635"/>
                <a:gd name="connsiteY6" fmla="*/ 0 h 1187394"/>
                <a:gd name="connsiteX7" fmla="*/ 682607 w 1119635"/>
                <a:gd name="connsiteY7" fmla="*/ 1043346 h 1187394"/>
                <a:gd name="connsiteX8" fmla="*/ 716029 w 1119635"/>
                <a:gd name="connsiteY8" fmla="*/ 1058967 h 1187394"/>
                <a:gd name="connsiteX9" fmla="*/ 1119636 w 1119635"/>
                <a:gd name="connsiteY9" fmla="*/ 948166 h 118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9635" h="1187394">
                  <a:moveTo>
                    <a:pt x="1119636" y="948166"/>
                  </a:moveTo>
                  <a:cubicBezTo>
                    <a:pt x="1119272" y="976502"/>
                    <a:pt x="1106558" y="1057514"/>
                    <a:pt x="1105831" y="1060420"/>
                  </a:cubicBezTo>
                  <a:cubicBezTo>
                    <a:pt x="1102561" y="1077495"/>
                    <a:pt x="1102561" y="1077495"/>
                    <a:pt x="1094569" y="1078584"/>
                  </a:cubicBezTo>
                  <a:cubicBezTo>
                    <a:pt x="1086577" y="1080764"/>
                    <a:pt x="726201" y="1177761"/>
                    <a:pt x="701861" y="1184663"/>
                  </a:cubicBezTo>
                  <a:cubicBezTo>
                    <a:pt x="678974" y="1187206"/>
                    <a:pt x="673525" y="1193382"/>
                    <a:pt x="660084" y="1170858"/>
                  </a:cubicBezTo>
                  <a:cubicBezTo>
                    <a:pt x="564904" y="1020096"/>
                    <a:pt x="108985" y="298618"/>
                    <a:pt x="0" y="136957"/>
                  </a:cubicBezTo>
                  <a:cubicBezTo>
                    <a:pt x="5086" y="92637"/>
                    <a:pt x="9809" y="29789"/>
                    <a:pt x="11262" y="0"/>
                  </a:cubicBezTo>
                  <a:cubicBezTo>
                    <a:pt x="48316" y="58488"/>
                    <a:pt x="551099" y="836639"/>
                    <a:pt x="682607" y="1043346"/>
                  </a:cubicBezTo>
                  <a:cubicBezTo>
                    <a:pt x="692779" y="1058967"/>
                    <a:pt x="696775" y="1064416"/>
                    <a:pt x="716029" y="1058967"/>
                  </a:cubicBezTo>
                  <a:cubicBezTo>
                    <a:pt x="844994" y="1023729"/>
                    <a:pt x="990307" y="982315"/>
                    <a:pt x="1119636" y="94816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95">
              <a:extLst>
                <a:ext uri="{FF2B5EF4-FFF2-40B4-BE49-F238E27FC236}">
                  <a16:creationId xmlns:a16="http://schemas.microsoft.com/office/drawing/2014/main" id="{9CF8C4DC-8B83-4391-9FC6-60C2FB970FA7}"/>
                </a:ext>
              </a:extLst>
            </p:cNvPr>
            <p:cNvSpPr/>
            <p:nvPr/>
          </p:nvSpPr>
          <p:spPr>
            <a:xfrm>
              <a:off x="10004707" y="5104868"/>
              <a:ext cx="53936" cy="97210"/>
            </a:xfrm>
            <a:custGeom>
              <a:avLst/>
              <a:gdLst>
                <a:gd name="connsiteX0" fmla="*/ 53860 w 53936"/>
                <a:gd name="connsiteY0" fmla="*/ 8848 h 97210"/>
                <a:gd name="connsiteX1" fmla="*/ 45868 w 53936"/>
                <a:gd name="connsiteY1" fmla="*/ 63703 h 97210"/>
                <a:gd name="connsiteX2" fmla="*/ 7723 w 53936"/>
                <a:gd name="connsiteY2" fmla="*/ 97125 h 97210"/>
                <a:gd name="connsiteX3" fmla="*/ 1184 w 53936"/>
                <a:gd name="connsiteY3" fmla="*/ 88043 h 97210"/>
                <a:gd name="connsiteX4" fmla="*/ 44051 w 53936"/>
                <a:gd name="connsiteY4" fmla="*/ 4489 h 97210"/>
                <a:gd name="connsiteX5" fmla="*/ 50954 w 53936"/>
                <a:gd name="connsiteY5" fmla="*/ 493 h 97210"/>
                <a:gd name="connsiteX6" fmla="*/ 53860 w 53936"/>
                <a:gd name="connsiteY6" fmla="*/ 8848 h 9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36" h="97210">
                  <a:moveTo>
                    <a:pt x="53860" y="8848"/>
                  </a:moveTo>
                  <a:cubicBezTo>
                    <a:pt x="50954" y="28102"/>
                    <a:pt x="48774" y="46266"/>
                    <a:pt x="45868" y="63703"/>
                  </a:cubicBezTo>
                  <a:cubicBezTo>
                    <a:pt x="44778" y="71333"/>
                    <a:pt x="15352" y="96762"/>
                    <a:pt x="7723" y="97125"/>
                  </a:cubicBezTo>
                  <a:cubicBezTo>
                    <a:pt x="821" y="97852"/>
                    <a:pt x="-1722" y="93856"/>
                    <a:pt x="1184" y="88043"/>
                  </a:cubicBezTo>
                  <a:cubicBezTo>
                    <a:pt x="15352" y="60071"/>
                    <a:pt x="29520" y="32461"/>
                    <a:pt x="44051" y="4489"/>
                  </a:cubicBezTo>
                  <a:cubicBezTo>
                    <a:pt x="45141" y="2309"/>
                    <a:pt x="47321" y="-1324"/>
                    <a:pt x="50954" y="493"/>
                  </a:cubicBezTo>
                  <a:cubicBezTo>
                    <a:pt x="55313" y="3036"/>
                    <a:pt x="53497" y="7395"/>
                    <a:pt x="53860" y="8848"/>
                  </a:cubicBezTo>
                  <a:close/>
                </a:path>
              </a:pathLst>
            </a:custGeom>
            <a:solidFill>
              <a:srgbClr val="4E4D4D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96">
              <a:extLst>
                <a:ext uri="{FF2B5EF4-FFF2-40B4-BE49-F238E27FC236}">
                  <a16:creationId xmlns:a16="http://schemas.microsoft.com/office/drawing/2014/main" id="{597AD441-8C35-443D-BEBC-34A042E9FC63}"/>
                </a:ext>
              </a:extLst>
            </p:cNvPr>
            <p:cNvSpPr/>
            <p:nvPr/>
          </p:nvSpPr>
          <p:spPr>
            <a:xfrm>
              <a:off x="9085334" y="3194860"/>
              <a:ext cx="632474" cy="291849"/>
            </a:xfrm>
            <a:custGeom>
              <a:avLst/>
              <a:gdLst>
                <a:gd name="connsiteX0" fmla="*/ 632474 w 632474"/>
                <a:gd name="connsiteY0" fmla="*/ 0 h 291849"/>
                <a:gd name="connsiteX1" fmla="*/ 621212 w 632474"/>
                <a:gd name="connsiteY1" fmla="*/ 136957 h 291849"/>
                <a:gd name="connsiteX2" fmla="*/ 30879 w 632474"/>
                <a:gd name="connsiteY2" fmla="*/ 286993 h 291849"/>
                <a:gd name="connsiteX3" fmla="*/ 4359 w 632474"/>
                <a:gd name="connsiteY3" fmla="*/ 274278 h 291849"/>
                <a:gd name="connsiteX4" fmla="*/ 0 w 632474"/>
                <a:gd name="connsiteY4" fmla="*/ 148946 h 291849"/>
                <a:gd name="connsiteX5" fmla="*/ 632474 w 632474"/>
                <a:gd name="connsiteY5" fmla="*/ 0 h 2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2474" h="291849">
                  <a:moveTo>
                    <a:pt x="632474" y="0"/>
                  </a:moveTo>
                  <a:cubicBezTo>
                    <a:pt x="629931" y="53403"/>
                    <a:pt x="625935" y="87188"/>
                    <a:pt x="621212" y="136957"/>
                  </a:cubicBezTo>
                  <a:cubicBezTo>
                    <a:pt x="552552" y="151489"/>
                    <a:pt x="70840" y="279001"/>
                    <a:pt x="30879" y="286993"/>
                  </a:cubicBezTo>
                  <a:cubicBezTo>
                    <a:pt x="4359" y="290989"/>
                    <a:pt x="2180" y="300071"/>
                    <a:pt x="4359" y="274278"/>
                  </a:cubicBezTo>
                  <a:cubicBezTo>
                    <a:pt x="4359" y="241583"/>
                    <a:pt x="1816" y="197262"/>
                    <a:pt x="0" y="148946"/>
                  </a:cubicBezTo>
                  <a:cubicBezTo>
                    <a:pt x="109711" y="122426"/>
                    <a:pt x="533662" y="23250"/>
                    <a:pt x="632474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97">
              <a:extLst>
                <a:ext uri="{FF2B5EF4-FFF2-40B4-BE49-F238E27FC236}">
                  <a16:creationId xmlns:a16="http://schemas.microsoft.com/office/drawing/2014/main" id="{98187C30-A4B7-4498-8763-B960F44B6D90}"/>
                </a:ext>
              </a:extLst>
            </p:cNvPr>
            <p:cNvSpPr/>
            <p:nvPr/>
          </p:nvSpPr>
          <p:spPr>
            <a:xfrm>
              <a:off x="9382757" y="2650663"/>
              <a:ext cx="192766" cy="329133"/>
            </a:xfrm>
            <a:custGeom>
              <a:avLst/>
              <a:gdLst>
                <a:gd name="connsiteX0" fmla="*/ 105 w 192766"/>
                <a:gd name="connsiteY0" fmla="*/ 0 h 329133"/>
                <a:gd name="connsiteX1" fmla="*/ 189012 w 192766"/>
                <a:gd name="connsiteY1" fmla="*/ 297528 h 329133"/>
                <a:gd name="connsiteX2" fmla="*/ 178840 w 192766"/>
                <a:gd name="connsiteY2" fmla="*/ 314966 h 329133"/>
                <a:gd name="connsiteX3" fmla="*/ 118535 w 192766"/>
                <a:gd name="connsiteY3" fmla="*/ 329134 h 329133"/>
                <a:gd name="connsiteX4" fmla="*/ 10640 w 192766"/>
                <a:gd name="connsiteY4" fmla="*/ 158028 h 329133"/>
                <a:gd name="connsiteX5" fmla="*/ 2648 w 192766"/>
                <a:gd name="connsiteY5" fmla="*/ 134051 h 329133"/>
                <a:gd name="connsiteX6" fmla="*/ 105 w 192766"/>
                <a:gd name="connsiteY6" fmla="*/ 0 h 32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766" h="329133">
                  <a:moveTo>
                    <a:pt x="105" y="0"/>
                  </a:moveTo>
                  <a:cubicBezTo>
                    <a:pt x="64043" y="98086"/>
                    <a:pt x="124711" y="199442"/>
                    <a:pt x="189012" y="297528"/>
                  </a:cubicBezTo>
                  <a:cubicBezTo>
                    <a:pt x="195914" y="308063"/>
                    <a:pt x="193735" y="310969"/>
                    <a:pt x="178840" y="314966"/>
                  </a:cubicBezTo>
                  <a:cubicBezTo>
                    <a:pt x="155227" y="321505"/>
                    <a:pt x="140332" y="324411"/>
                    <a:pt x="118535" y="329134"/>
                  </a:cubicBezTo>
                  <a:cubicBezTo>
                    <a:pt x="78938" y="263743"/>
                    <a:pt x="50965" y="223418"/>
                    <a:pt x="10640" y="158028"/>
                  </a:cubicBezTo>
                  <a:cubicBezTo>
                    <a:pt x="1195" y="142770"/>
                    <a:pt x="2285" y="148946"/>
                    <a:pt x="2648" y="134051"/>
                  </a:cubicBezTo>
                  <a:cubicBezTo>
                    <a:pt x="2648" y="98813"/>
                    <a:pt x="-621" y="16348"/>
                    <a:pt x="105" y="0"/>
                  </a:cubicBezTo>
                  <a:close/>
                </a:path>
              </a:pathLst>
            </a:custGeom>
            <a:solidFill>
              <a:srgbClr val="463505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98">
              <a:extLst>
                <a:ext uri="{FF2B5EF4-FFF2-40B4-BE49-F238E27FC236}">
                  <a16:creationId xmlns:a16="http://schemas.microsoft.com/office/drawing/2014/main" id="{FB791151-F8CA-4911-9160-589769CE2214}"/>
                </a:ext>
              </a:extLst>
            </p:cNvPr>
            <p:cNvSpPr/>
            <p:nvPr/>
          </p:nvSpPr>
          <p:spPr>
            <a:xfrm>
              <a:off x="8958221" y="3105856"/>
              <a:ext cx="134015" cy="380719"/>
            </a:xfrm>
            <a:custGeom>
              <a:avLst/>
              <a:gdLst>
                <a:gd name="connsiteX0" fmla="*/ 130020 w 134015"/>
                <a:gd name="connsiteY0" fmla="*/ 240856 h 380719"/>
                <a:gd name="connsiteX1" fmla="*/ 134016 w 134015"/>
                <a:gd name="connsiteY1" fmla="*/ 380720 h 380719"/>
                <a:gd name="connsiteX2" fmla="*/ 1055 w 134015"/>
                <a:gd name="connsiteY2" fmla="*/ 116977 h 380719"/>
                <a:gd name="connsiteX3" fmla="*/ 1055 w 134015"/>
                <a:gd name="connsiteY3" fmla="*/ 0 h 380719"/>
                <a:gd name="connsiteX4" fmla="*/ 130020 w 134015"/>
                <a:gd name="connsiteY4" fmla="*/ 240856 h 38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15" h="380719">
                  <a:moveTo>
                    <a:pt x="130020" y="240856"/>
                  </a:moveTo>
                  <a:cubicBezTo>
                    <a:pt x="131110" y="274641"/>
                    <a:pt x="131110" y="329134"/>
                    <a:pt x="134016" y="380720"/>
                  </a:cubicBezTo>
                  <a:cubicBezTo>
                    <a:pt x="89332" y="292079"/>
                    <a:pt x="37746" y="186727"/>
                    <a:pt x="1055" y="116977"/>
                  </a:cubicBezTo>
                  <a:cubicBezTo>
                    <a:pt x="691" y="75199"/>
                    <a:pt x="-1125" y="58125"/>
                    <a:pt x="1055" y="0"/>
                  </a:cubicBezTo>
                  <a:cubicBezTo>
                    <a:pt x="46102" y="92274"/>
                    <a:pt x="93692" y="183821"/>
                    <a:pt x="130020" y="24085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99">
              <a:extLst>
                <a:ext uri="{FF2B5EF4-FFF2-40B4-BE49-F238E27FC236}">
                  <a16:creationId xmlns:a16="http://schemas.microsoft.com/office/drawing/2014/main" id="{F1C196B7-D044-4964-8449-65932731B666}"/>
                </a:ext>
              </a:extLst>
            </p:cNvPr>
            <p:cNvSpPr/>
            <p:nvPr/>
          </p:nvSpPr>
          <p:spPr>
            <a:xfrm>
              <a:off x="10025487" y="3680951"/>
              <a:ext cx="1385405" cy="1754407"/>
            </a:xfrm>
            <a:custGeom>
              <a:avLst/>
              <a:gdLst>
                <a:gd name="connsiteX0" fmla="*/ 1380130 w 1385405"/>
                <a:gd name="connsiteY0" fmla="*/ 22867 h 1754407"/>
                <a:gd name="connsiteX1" fmla="*/ 1381584 w 1385405"/>
                <a:gd name="connsiteY1" fmla="*/ 707 h 1754407"/>
                <a:gd name="connsiteX2" fmla="*/ 1362693 w 1385405"/>
                <a:gd name="connsiteY2" fmla="*/ 14148 h 1754407"/>
                <a:gd name="connsiteX3" fmla="*/ 62506 w 1385405"/>
                <a:gd name="connsiteY3" fmla="*/ 1394984 h 1754407"/>
                <a:gd name="connsiteX4" fmla="*/ 41436 w 1385405"/>
                <a:gd name="connsiteY4" fmla="*/ 1463644 h 1754407"/>
                <a:gd name="connsiteX5" fmla="*/ 22 w 1385405"/>
                <a:gd name="connsiteY5" fmla="*/ 1753906 h 1754407"/>
                <a:gd name="connsiteX6" fmla="*/ 1352884 w 1385405"/>
                <a:gd name="connsiteY6" fmla="*/ 276801 h 1754407"/>
                <a:gd name="connsiteX7" fmla="*/ 1343802 w 1385405"/>
                <a:gd name="connsiteY7" fmla="*/ 160551 h 1754407"/>
                <a:gd name="connsiteX8" fmla="*/ 1380130 w 1385405"/>
                <a:gd name="connsiteY8" fmla="*/ 22867 h 175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5405" h="1754407">
                  <a:moveTo>
                    <a:pt x="1380130" y="22867"/>
                  </a:moveTo>
                  <a:cubicBezTo>
                    <a:pt x="1382310" y="14875"/>
                    <a:pt x="1389939" y="5066"/>
                    <a:pt x="1381584" y="707"/>
                  </a:cubicBezTo>
                  <a:cubicBezTo>
                    <a:pt x="1374318" y="-2926"/>
                    <a:pt x="1368142" y="8336"/>
                    <a:pt x="1362693" y="14148"/>
                  </a:cubicBezTo>
                  <a:cubicBezTo>
                    <a:pt x="1262427" y="120590"/>
                    <a:pt x="81397" y="1375003"/>
                    <a:pt x="62506" y="1394984"/>
                  </a:cubicBezTo>
                  <a:cubicBezTo>
                    <a:pt x="43252" y="1414964"/>
                    <a:pt x="45795" y="1437488"/>
                    <a:pt x="41436" y="1463644"/>
                  </a:cubicBezTo>
                  <a:cubicBezTo>
                    <a:pt x="27631" y="1559914"/>
                    <a:pt x="13826" y="1656183"/>
                    <a:pt x="22" y="1753906"/>
                  </a:cubicBezTo>
                  <a:cubicBezTo>
                    <a:pt x="-5791" y="1783695"/>
                    <a:pt x="1167247" y="477696"/>
                    <a:pt x="1352884" y="276801"/>
                  </a:cubicBezTo>
                  <a:cubicBezTo>
                    <a:pt x="1365599" y="262997"/>
                    <a:pt x="1333630" y="252098"/>
                    <a:pt x="1343802" y="160551"/>
                  </a:cubicBezTo>
                  <a:cubicBezTo>
                    <a:pt x="1345255" y="140934"/>
                    <a:pt x="1364146" y="78449"/>
                    <a:pt x="1380130" y="2286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100">
              <a:extLst>
                <a:ext uri="{FF2B5EF4-FFF2-40B4-BE49-F238E27FC236}">
                  <a16:creationId xmlns:a16="http://schemas.microsoft.com/office/drawing/2014/main" id="{55823715-E3AB-4A88-B5CD-EAD2D4B8EAE9}"/>
                </a:ext>
              </a:extLst>
            </p:cNvPr>
            <p:cNvSpPr/>
            <p:nvPr/>
          </p:nvSpPr>
          <p:spPr>
            <a:xfrm>
              <a:off x="10091626" y="4990200"/>
              <a:ext cx="826367" cy="812456"/>
            </a:xfrm>
            <a:custGeom>
              <a:avLst/>
              <a:gdLst>
                <a:gd name="connsiteX0" fmla="*/ 121700 w 826367"/>
                <a:gd name="connsiteY0" fmla="*/ 235044 h 812456"/>
                <a:gd name="connsiteX1" fmla="*/ 0 w 826367"/>
                <a:gd name="connsiteY1" fmla="*/ 79922 h 812456"/>
                <a:gd name="connsiteX2" fmla="*/ 76653 w 826367"/>
                <a:gd name="connsiteY2" fmla="*/ 0 h 812456"/>
                <a:gd name="connsiteX3" fmla="*/ 200169 w 826367"/>
                <a:gd name="connsiteY3" fmla="*/ 143496 h 812456"/>
                <a:gd name="connsiteX4" fmla="*/ 247032 w 826367"/>
                <a:gd name="connsiteY4" fmla="*/ 238313 h 812456"/>
                <a:gd name="connsiteX5" fmla="*/ 354563 w 826367"/>
                <a:gd name="connsiteY5" fmla="*/ 439571 h 812456"/>
                <a:gd name="connsiteX6" fmla="*/ 507868 w 826367"/>
                <a:gd name="connsiteY6" fmla="*/ 565267 h 812456"/>
                <a:gd name="connsiteX7" fmla="*/ 810483 w 826367"/>
                <a:gd name="connsiteY7" fmla="*/ 681880 h 812456"/>
                <a:gd name="connsiteX8" fmla="*/ 826103 w 826367"/>
                <a:gd name="connsiteY8" fmla="*/ 688783 h 812456"/>
                <a:gd name="connsiteX9" fmla="*/ 815569 w 826367"/>
                <a:gd name="connsiteY9" fmla="*/ 701861 h 812456"/>
                <a:gd name="connsiteX10" fmla="*/ 772338 w 826367"/>
                <a:gd name="connsiteY10" fmla="*/ 782510 h 812456"/>
                <a:gd name="connsiteX11" fmla="*/ 788322 w 826367"/>
                <a:gd name="connsiteY11" fmla="*/ 808303 h 812456"/>
                <a:gd name="connsiteX12" fmla="*/ 755990 w 826367"/>
                <a:gd name="connsiteY12" fmla="*/ 806486 h 812456"/>
                <a:gd name="connsiteX13" fmla="*/ 487888 w 826367"/>
                <a:gd name="connsiteY13" fmla="*/ 688056 h 812456"/>
                <a:gd name="connsiteX14" fmla="*/ 274641 w 826367"/>
                <a:gd name="connsiteY14" fmla="*/ 520583 h 812456"/>
                <a:gd name="connsiteX15" fmla="*/ 121700 w 826367"/>
                <a:gd name="connsiteY15" fmla="*/ 235044 h 81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6367" h="812456">
                  <a:moveTo>
                    <a:pt x="121700" y="235044"/>
                  </a:moveTo>
                  <a:cubicBezTo>
                    <a:pt x="92637" y="194356"/>
                    <a:pt x="22524" y="125696"/>
                    <a:pt x="0" y="79922"/>
                  </a:cubicBezTo>
                  <a:cubicBezTo>
                    <a:pt x="6902" y="69750"/>
                    <a:pt x="63574" y="11262"/>
                    <a:pt x="76653" y="0"/>
                  </a:cubicBezTo>
                  <a:cubicBezTo>
                    <a:pt x="119520" y="42867"/>
                    <a:pt x="166020" y="93000"/>
                    <a:pt x="200169" y="143496"/>
                  </a:cubicBezTo>
                  <a:cubicBezTo>
                    <a:pt x="221239" y="174012"/>
                    <a:pt x="239040" y="220149"/>
                    <a:pt x="247032" y="238313"/>
                  </a:cubicBezTo>
                  <a:cubicBezTo>
                    <a:pt x="280454" y="314239"/>
                    <a:pt x="304794" y="372727"/>
                    <a:pt x="354563" y="439571"/>
                  </a:cubicBezTo>
                  <a:cubicBezTo>
                    <a:pt x="395614" y="494427"/>
                    <a:pt x="450833" y="529665"/>
                    <a:pt x="507868" y="565267"/>
                  </a:cubicBezTo>
                  <a:cubicBezTo>
                    <a:pt x="610677" y="619396"/>
                    <a:pt x="703678" y="658994"/>
                    <a:pt x="810483" y="681880"/>
                  </a:cubicBezTo>
                  <a:cubicBezTo>
                    <a:pt x="816295" y="682970"/>
                    <a:pt x="826103" y="688783"/>
                    <a:pt x="826103" y="688783"/>
                  </a:cubicBezTo>
                  <a:cubicBezTo>
                    <a:pt x="827920" y="694959"/>
                    <a:pt x="819928" y="698228"/>
                    <a:pt x="815569" y="701861"/>
                  </a:cubicBezTo>
                  <a:cubicBezTo>
                    <a:pt x="765799" y="744365"/>
                    <a:pt x="724021" y="724748"/>
                    <a:pt x="772338" y="782510"/>
                  </a:cubicBezTo>
                  <a:cubicBezTo>
                    <a:pt x="783963" y="795951"/>
                    <a:pt x="791228" y="802853"/>
                    <a:pt x="788322" y="808303"/>
                  </a:cubicBezTo>
                  <a:cubicBezTo>
                    <a:pt x="784326" y="816658"/>
                    <a:pt x="765072" y="810482"/>
                    <a:pt x="755990" y="806486"/>
                  </a:cubicBezTo>
                  <a:cubicBezTo>
                    <a:pt x="666259" y="767615"/>
                    <a:pt x="575802" y="729834"/>
                    <a:pt x="487888" y="688056"/>
                  </a:cubicBezTo>
                  <a:cubicBezTo>
                    <a:pt x="404696" y="648458"/>
                    <a:pt x="332767" y="592876"/>
                    <a:pt x="274641" y="520583"/>
                  </a:cubicBezTo>
                  <a:cubicBezTo>
                    <a:pt x="184184" y="399610"/>
                    <a:pt x="144950" y="267376"/>
                    <a:pt x="121700" y="23504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101">
              <a:extLst>
                <a:ext uri="{FF2B5EF4-FFF2-40B4-BE49-F238E27FC236}">
                  <a16:creationId xmlns:a16="http://schemas.microsoft.com/office/drawing/2014/main" id="{A4C6EA8F-5015-475B-BE79-B5FBC9C8F432}"/>
                </a:ext>
              </a:extLst>
            </p:cNvPr>
            <p:cNvSpPr/>
            <p:nvPr/>
          </p:nvSpPr>
          <p:spPr>
            <a:xfrm>
              <a:off x="10065833" y="5016719"/>
              <a:ext cx="554382" cy="874907"/>
            </a:xfrm>
            <a:custGeom>
              <a:avLst/>
              <a:gdLst>
                <a:gd name="connsiteX0" fmla="*/ 277911 w 554382"/>
                <a:gd name="connsiteY0" fmla="*/ 466454 h 874907"/>
                <a:gd name="connsiteX1" fmla="*/ 397067 w 554382"/>
                <a:gd name="connsiteY1" fmla="*/ 648822 h 874907"/>
                <a:gd name="connsiteX2" fmla="*/ 550736 w 554382"/>
                <a:gd name="connsiteY2" fmla="*/ 786142 h 874907"/>
                <a:gd name="connsiteX3" fmla="*/ 482802 w 554382"/>
                <a:gd name="connsiteY3" fmla="*/ 803217 h 874907"/>
                <a:gd name="connsiteX4" fmla="*/ 457009 w 554382"/>
                <a:gd name="connsiteY4" fmla="*/ 818838 h 874907"/>
                <a:gd name="connsiteX5" fmla="*/ 448290 w 554382"/>
                <a:gd name="connsiteY5" fmla="*/ 873694 h 874907"/>
                <a:gd name="connsiteX6" fmla="*/ 248485 w 554382"/>
                <a:gd name="connsiteY6" fmla="*/ 662990 h 874907"/>
                <a:gd name="connsiteX7" fmla="*/ 167110 w 554382"/>
                <a:gd name="connsiteY7" fmla="*/ 509685 h 874907"/>
                <a:gd name="connsiteX8" fmla="*/ 121700 w 554382"/>
                <a:gd name="connsiteY8" fmla="*/ 370548 h 874907"/>
                <a:gd name="connsiteX9" fmla="*/ 65391 w 554382"/>
                <a:gd name="connsiteY9" fmla="*/ 215063 h 874907"/>
                <a:gd name="connsiteX10" fmla="*/ 0 w 554382"/>
                <a:gd name="connsiteY10" fmla="*/ 128239 h 874907"/>
                <a:gd name="connsiteX11" fmla="*/ 18164 w 554382"/>
                <a:gd name="connsiteY11" fmla="*/ 61395 h 874907"/>
                <a:gd name="connsiteX12" fmla="*/ 77016 w 554382"/>
                <a:gd name="connsiteY12" fmla="*/ 0 h 874907"/>
                <a:gd name="connsiteX13" fmla="*/ 119156 w 554382"/>
                <a:gd name="connsiteY13" fmla="*/ 59215 h 874907"/>
                <a:gd name="connsiteX14" fmla="*/ 277911 w 554382"/>
                <a:gd name="connsiteY14" fmla="*/ 466454 h 87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4382" h="874907">
                  <a:moveTo>
                    <a:pt x="277911" y="466454"/>
                  </a:moveTo>
                  <a:cubicBezTo>
                    <a:pt x="310606" y="552552"/>
                    <a:pt x="343302" y="599779"/>
                    <a:pt x="397067" y="648822"/>
                  </a:cubicBezTo>
                  <a:cubicBezTo>
                    <a:pt x="448653" y="695685"/>
                    <a:pt x="544923" y="781783"/>
                    <a:pt x="550736" y="786142"/>
                  </a:cubicBezTo>
                  <a:cubicBezTo>
                    <a:pt x="561997" y="794498"/>
                    <a:pt x="549283" y="793408"/>
                    <a:pt x="482802" y="803217"/>
                  </a:cubicBezTo>
                  <a:cubicBezTo>
                    <a:pt x="461731" y="805396"/>
                    <a:pt x="460642" y="803580"/>
                    <a:pt x="457009" y="818838"/>
                  </a:cubicBezTo>
                  <a:cubicBezTo>
                    <a:pt x="452649" y="836275"/>
                    <a:pt x="452649" y="836275"/>
                    <a:pt x="448290" y="873694"/>
                  </a:cubicBezTo>
                  <a:cubicBezTo>
                    <a:pt x="442478" y="890041"/>
                    <a:pt x="308063" y="737099"/>
                    <a:pt x="248485" y="662990"/>
                  </a:cubicBezTo>
                  <a:cubicBezTo>
                    <a:pt x="209250" y="613947"/>
                    <a:pt x="185637" y="569990"/>
                    <a:pt x="167110" y="509685"/>
                  </a:cubicBezTo>
                  <a:cubicBezTo>
                    <a:pt x="152942" y="463548"/>
                    <a:pt x="136231" y="416321"/>
                    <a:pt x="121700" y="370548"/>
                  </a:cubicBezTo>
                  <a:cubicBezTo>
                    <a:pt x="112981" y="344028"/>
                    <a:pt x="75563" y="238676"/>
                    <a:pt x="65391" y="215063"/>
                  </a:cubicBezTo>
                  <a:cubicBezTo>
                    <a:pt x="57035" y="195446"/>
                    <a:pt x="3633" y="134414"/>
                    <a:pt x="0" y="128239"/>
                  </a:cubicBezTo>
                  <a:cubicBezTo>
                    <a:pt x="727" y="93000"/>
                    <a:pt x="5086" y="78469"/>
                    <a:pt x="18164" y="61395"/>
                  </a:cubicBezTo>
                  <a:cubicBezTo>
                    <a:pt x="33422" y="45047"/>
                    <a:pt x="61758" y="11262"/>
                    <a:pt x="77016" y="0"/>
                  </a:cubicBezTo>
                  <a:cubicBezTo>
                    <a:pt x="90094" y="13078"/>
                    <a:pt x="111164" y="43594"/>
                    <a:pt x="119156" y="59215"/>
                  </a:cubicBezTo>
                  <a:cubicBezTo>
                    <a:pt x="186727" y="188180"/>
                    <a:pt x="250665" y="381083"/>
                    <a:pt x="277911" y="466454"/>
                  </a:cubicBezTo>
                  <a:close/>
                </a:path>
              </a:pathLst>
            </a:custGeom>
            <a:solidFill>
              <a:schemeClr val="accent4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102">
              <a:extLst>
                <a:ext uri="{FF2B5EF4-FFF2-40B4-BE49-F238E27FC236}">
                  <a16:creationId xmlns:a16="http://schemas.microsoft.com/office/drawing/2014/main" id="{2B181357-8799-496E-9772-B6DBBFDEF8A3}"/>
                </a:ext>
              </a:extLst>
            </p:cNvPr>
            <p:cNvSpPr/>
            <p:nvPr/>
          </p:nvSpPr>
          <p:spPr>
            <a:xfrm>
              <a:off x="8958617" y="2585237"/>
              <a:ext cx="1867655" cy="1675868"/>
            </a:xfrm>
            <a:custGeom>
              <a:avLst/>
              <a:gdLst>
                <a:gd name="connsiteX0" fmla="*/ 426425 w 1867655"/>
                <a:gd name="connsiteY0" fmla="*/ 68332 h 1675868"/>
                <a:gd name="connsiteX1" fmla="*/ 437687 w 1867655"/>
                <a:gd name="connsiteY1" fmla="*/ 59613 h 1675868"/>
                <a:gd name="connsiteX2" fmla="*/ 757738 w 1867655"/>
                <a:gd name="connsiteY2" fmla="*/ 762 h 1675868"/>
                <a:gd name="connsiteX3" fmla="*/ 779898 w 1867655"/>
                <a:gd name="connsiteY3" fmla="*/ 10207 h 1675868"/>
                <a:gd name="connsiteX4" fmla="*/ 973891 w 1867655"/>
                <a:gd name="connsiteY4" fmla="*/ 284485 h 1675868"/>
                <a:gd name="connsiteX5" fmla="*/ 1012036 w 1867655"/>
                <a:gd name="connsiteY5" fmla="*/ 300469 h 1675868"/>
                <a:gd name="connsiteX6" fmla="*/ 1562408 w 1867655"/>
                <a:gd name="connsiteY6" fmla="*/ 195844 h 1675868"/>
                <a:gd name="connsiteX7" fmla="*/ 1585295 w 1867655"/>
                <a:gd name="connsiteY7" fmla="*/ 209285 h 1675868"/>
                <a:gd name="connsiteX8" fmla="*/ 1748045 w 1867655"/>
                <a:gd name="connsiteY8" fmla="*/ 408364 h 1675868"/>
                <a:gd name="connsiteX9" fmla="*/ 1183142 w 1867655"/>
                <a:gd name="connsiteY9" fmla="*/ 528610 h 1675868"/>
                <a:gd name="connsiteX10" fmla="*/ 1170790 w 1867655"/>
                <a:gd name="connsiteY10" fmla="*/ 558400 h 1675868"/>
                <a:gd name="connsiteX11" fmla="*/ 1859573 w 1867655"/>
                <a:gd name="connsiteY11" fmla="*/ 1541441 h 1675868"/>
                <a:gd name="connsiteX12" fmla="*/ 1856667 w 1867655"/>
                <a:gd name="connsiteY12" fmla="*/ 1568324 h 1675868"/>
                <a:gd name="connsiteX13" fmla="*/ 1467228 w 1867655"/>
                <a:gd name="connsiteY13" fmla="*/ 1672586 h 1675868"/>
                <a:gd name="connsiteX14" fmla="*/ 1429447 w 1867655"/>
                <a:gd name="connsiteY14" fmla="*/ 1658781 h 1675868"/>
                <a:gd name="connsiteX15" fmla="*/ 769727 w 1867655"/>
                <a:gd name="connsiteY15" fmla="*/ 627786 h 1675868"/>
                <a:gd name="connsiteX16" fmla="*/ 750110 w 1867655"/>
                <a:gd name="connsiteY16" fmla="*/ 615071 h 1675868"/>
                <a:gd name="connsiteX17" fmla="*/ 140159 w 1867655"/>
                <a:gd name="connsiteY17" fmla="*/ 761111 h 1675868"/>
                <a:gd name="connsiteX18" fmla="*/ 129260 w 1867655"/>
                <a:gd name="connsiteY18" fmla="*/ 761838 h 1675868"/>
                <a:gd name="connsiteX19" fmla="*/ 3201 w 1867655"/>
                <a:gd name="connsiteY19" fmla="*/ 532243 h 1675868"/>
                <a:gd name="connsiteX20" fmla="*/ 19912 w 1867655"/>
                <a:gd name="connsiteY20" fmla="*/ 515532 h 1675868"/>
                <a:gd name="connsiteX21" fmla="*/ 602617 w 1867655"/>
                <a:gd name="connsiteY21" fmla="*/ 380755 h 1675868"/>
                <a:gd name="connsiteX22" fmla="*/ 609519 w 1867655"/>
                <a:gd name="connsiteY22" fmla="*/ 361864 h 1675868"/>
                <a:gd name="connsiteX23" fmla="*/ 426425 w 1867655"/>
                <a:gd name="connsiteY23" fmla="*/ 68332 h 167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67655" h="1675868">
                  <a:moveTo>
                    <a:pt x="426425" y="68332"/>
                  </a:moveTo>
                  <a:cubicBezTo>
                    <a:pt x="420613" y="63246"/>
                    <a:pt x="432601" y="60340"/>
                    <a:pt x="437687" y="59613"/>
                  </a:cubicBezTo>
                  <a:cubicBezTo>
                    <a:pt x="489999" y="49805"/>
                    <a:pt x="727223" y="7301"/>
                    <a:pt x="757738" y="762"/>
                  </a:cubicBezTo>
                  <a:cubicBezTo>
                    <a:pt x="769000" y="-1781"/>
                    <a:pt x="774449" y="2215"/>
                    <a:pt x="779898" y="10207"/>
                  </a:cubicBezTo>
                  <a:cubicBezTo>
                    <a:pt x="798426" y="37453"/>
                    <a:pt x="935747" y="228176"/>
                    <a:pt x="973891" y="284485"/>
                  </a:cubicBezTo>
                  <a:cubicBezTo>
                    <a:pt x="988059" y="305555"/>
                    <a:pt x="988059" y="305192"/>
                    <a:pt x="1012036" y="300469"/>
                  </a:cubicBezTo>
                  <a:cubicBezTo>
                    <a:pt x="1067618" y="289934"/>
                    <a:pt x="1526080" y="203836"/>
                    <a:pt x="1562408" y="195844"/>
                  </a:cubicBezTo>
                  <a:cubicBezTo>
                    <a:pt x="1575486" y="192938"/>
                    <a:pt x="1579846" y="202383"/>
                    <a:pt x="1585295" y="209285"/>
                  </a:cubicBezTo>
                  <a:cubicBezTo>
                    <a:pt x="1628526" y="263778"/>
                    <a:pt x="1768389" y="404005"/>
                    <a:pt x="1748045" y="408364"/>
                  </a:cubicBezTo>
                  <a:cubicBezTo>
                    <a:pt x="1684834" y="421805"/>
                    <a:pt x="1305205" y="502091"/>
                    <a:pt x="1183142" y="528610"/>
                  </a:cubicBezTo>
                  <a:cubicBezTo>
                    <a:pt x="1160255" y="533696"/>
                    <a:pt x="1157349" y="539509"/>
                    <a:pt x="1170790" y="558400"/>
                  </a:cubicBezTo>
                  <a:cubicBezTo>
                    <a:pt x="1189681" y="585282"/>
                    <a:pt x="1804354" y="1460066"/>
                    <a:pt x="1859573" y="1541441"/>
                  </a:cubicBezTo>
                  <a:cubicBezTo>
                    <a:pt x="1866112" y="1550886"/>
                    <a:pt x="1875194" y="1561421"/>
                    <a:pt x="1856667" y="1568324"/>
                  </a:cubicBezTo>
                  <a:cubicBezTo>
                    <a:pt x="1752041" y="1596660"/>
                    <a:pt x="1492295" y="1664957"/>
                    <a:pt x="1467228" y="1672586"/>
                  </a:cubicBezTo>
                  <a:cubicBezTo>
                    <a:pt x="1446521" y="1678761"/>
                    <a:pt x="1441435" y="1677308"/>
                    <a:pt x="1429447" y="1658781"/>
                  </a:cubicBezTo>
                  <a:cubicBezTo>
                    <a:pt x="1397115" y="1609738"/>
                    <a:pt x="795883" y="665931"/>
                    <a:pt x="769727" y="627786"/>
                  </a:cubicBezTo>
                  <a:cubicBezTo>
                    <a:pt x="765004" y="620884"/>
                    <a:pt x="761371" y="612165"/>
                    <a:pt x="750110" y="615071"/>
                  </a:cubicBezTo>
                  <a:cubicBezTo>
                    <a:pt x="629863" y="645224"/>
                    <a:pt x="222987" y="740404"/>
                    <a:pt x="140159" y="761111"/>
                  </a:cubicBezTo>
                  <a:cubicBezTo>
                    <a:pt x="136526" y="761838"/>
                    <a:pt x="132893" y="762201"/>
                    <a:pt x="129260" y="761838"/>
                  </a:cubicBezTo>
                  <a:cubicBezTo>
                    <a:pt x="119452" y="760021"/>
                    <a:pt x="5018" y="538782"/>
                    <a:pt x="3201" y="532243"/>
                  </a:cubicBezTo>
                  <a:cubicBezTo>
                    <a:pt x="-4428" y="514079"/>
                    <a:pt x="1748" y="521708"/>
                    <a:pt x="19912" y="515532"/>
                  </a:cubicBezTo>
                  <a:cubicBezTo>
                    <a:pt x="91479" y="498821"/>
                    <a:pt x="583000" y="385841"/>
                    <a:pt x="602617" y="380755"/>
                  </a:cubicBezTo>
                  <a:cubicBezTo>
                    <a:pt x="617512" y="376758"/>
                    <a:pt x="616422" y="372399"/>
                    <a:pt x="609519" y="361864"/>
                  </a:cubicBezTo>
                  <a:cubicBezTo>
                    <a:pt x="551757" y="273950"/>
                    <a:pt x="443862" y="91945"/>
                    <a:pt x="426425" y="68332"/>
                  </a:cubicBezTo>
                  <a:close/>
                </a:path>
              </a:pathLst>
            </a:custGeom>
            <a:solidFill>
              <a:schemeClr val="accent3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aphic 58">
            <a:extLst>
              <a:ext uri="{FF2B5EF4-FFF2-40B4-BE49-F238E27FC236}">
                <a16:creationId xmlns:a16="http://schemas.microsoft.com/office/drawing/2014/main" id="{BC3E1B42-FC54-43DB-81C8-CBDA5AD4EF76}"/>
              </a:ext>
            </a:extLst>
          </p:cNvPr>
          <p:cNvGrpSpPr/>
          <p:nvPr/>
        </p:nvGrpSpPr>
        <p:grpSpPr>
          <a:xfrm>
            <a:off x="6858654" y="2819132"/>
            <a:ext cx="1723510" cy="1730722"/>
            <a:chOff x="9892444" y="253886"/>
            <a:chExt cx="2163418" cy="2172470"/>
          </a:xfrm>
          <a:effectLst/>
        </p:grpSpPr>
        <p:sp>
          <p:nvSpPr>
            <p:cNvPr id="33" name="Freeform: Shape 105">
              <a:extLst>
                <a:ext uri="{FF2B5EF4-FFF2-40B4-BE49-F238E27FC236}">
                  <a16:creationId xmlns:a16="http://schemas.microsoft.com/office/drawing/2014/main" id="{2D53252F-6E20-4188-83AE-FCF51557785F}"/>
                </a:ext>
              </a:extLst>
            </p:cNvPr>
            <p:cNvSpPr/>
            <p:nvPr/>
          </p:nvSpPr>
          <p:spPr>
            <a:xfrm>
              <a:off x="10470864" y="254503"/>
              <a:ext cx="879473" cy="2171852"/>
            </a:xfrm>
            <a:custGeom>
              <a:avLst/>
              <a:gdLst>
                <a:gd name="connsiteX0" fmla="*/ 766248 w 879473"/>
                <a:gd name="connsiteY0" fmla="*/ 359651 h 2171852"/>
                <a:gd name="connsiteX1" fmla="*/ 792046 w 879473"/>
                <a:gd name="connsiteY1" fmla="*/ 347431 h 2171852"/>
                <a:gd name="connsiteX2" fmla="*/ 807435 w 879473"/>
                <a:gd name="connsiteY2" fmla="*/ 336568 h 2171852"/>
                <a:gd name="connsiteX3" fmla="*/ 861746 w 879473"/>
                <a:gd name="connsiteY3" fmla="*/ 256006 h 2171852"/>
                <a:gd name="connsiteX4" fmla="*/ 870346 w 879473"/>
                <a:gd name="connsiteY4" fmla="*/ 239712 h 2171852"/>
                <a:gd name="connsiteX5" fmla="*/ 878493 w 879473"/>
                <a:gd name="connsiteY5" fmla="*/ 174991 h 2171852"/>
                <a:gd name="connsiteX6" fmla="*/ 778921 w 879473"/>
                <a:gd name="connsiteY6" fmla="*/ 31970 h 2171852"/>
                <a:gd name="connsiteX7" fmla="*/ 624585 w 879473"/>
                <a:gd name="connsiteY7" fmla="*/ 1193 h 2171852"/>
                <a:gd name="connsiteX8" fmla="*/ 468891 w 879473"/>
                <a:gd name="connsiteY8" fmla="*/ 73156 h 2171852"/>
                <a:gd name="connsiteX9" fmla="*/ 458029 w 879473"/>
                <a:gd name="connsiteY9" fmla="*/ 275015 h 2171852"/>
                <a:gd name="connsiteX10" fmla="*/ 474323 w 879473"/>
                <a:gd name="connsiteY10" fmla="*/ 297192 h 2171852"/>
                <a:gd name="connsiteX11" fmla="*/ 108624 w 879473"/>
                <a:gd name="connsiteY11" fmla="*/ 1558583 h 2171852"/>
                <a:gd name="connsiteX12" fmla="*/ 0 w 879473"/>
                <a:gd name="connsiteY12" fmla="*/ 2171400 h 2171852"/>
                <a:gd name="connsiteX13" fmla="*/ 2263 w 879473"/>
                <a:gd name="connsiteY13" fmla="*/ 2171853 h 2171852"/>
                <a:gd name="connsiteX14" fmla="*/ 103192 w 879473"/>
                <a:gd name="connsiteY14" fmla="*/ 1984478 h 2171852"/>
                <a:gd name="connsiteX15" fmla="*/ 257981 w 879473"/>
                <a:gd name="connsiteY15" fmla="*/ 1687573 h 2171852"/>
                <a:gd name="connsiteX16" fmla="*/ 766248 w 879473"/>
                <a:gd name="connsiteY16" fmla="*/ 359651 h 217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79473" h="2171852">
                  <a:moveTo>
                    <a:pt x="766248" y="359651"/>
                  </a:moveTo>
                  <a:cubicBezTo>
                    <a:pt x="775300" y="356935"/>
                    <a:pt x="784805" y="354672"/>
                    <a:pt x="792046" y="347431"/>
                  </a:cubicBezTo>
                  <a:cubicBezTo>
                    <a:pt x="797025" y="343810"/>
                    <a:pt x="802456" y="340642"/>
                    <a:pt x="807435" y="336568"/>
                  </a:cubicBezTo>
                  <a:cubicBezTo>
                    <a:pt x="834138" y="315296"/>
                    <a:pt x="856768" y="291761"/>
                    <a:pt x="861746" y="256006"/>
                  </a:cubicBezTo>
                  <a:cubicBezTo>
                    <a:pt x="864915" y="250575"/>
                    <a:pt x="869441" y="246049"/>
                    <a:pt x="870346" y="239712"/>
                  </a:cubicBezTo>
                  <a:cubicBezTo>
                    <a:pt x="876682" y="218440"/>
                    <a:pt x="881661" y="197168"/>
                    <a:pt x="878493" y="174991"/>
                  </a:cubicBezTo>
                  <a:cubicBezTo>
                    <a:pt x="869893" y="110269"/>
                    <a:pt x="832780" y="65010"/>
                    <a:pt x="778921" y="31970"/>
                  </a:cubicBezTo>
                  <a:cubicBezTo>
                    <a:pt x="731398" y="2551"/>
                    <a:pt x="678444" y="-2880"/>
                    <a:pt x="624585" y="1193"/>
                  </a:cubicBezTo>
                  <a:cubicBezTo>
                    <a:pt x="563937" y="5719"/>
                    <a:pt x="510078" y="26991"/>
                    <a:pt x="468891" y="73156"/>
                  </a:cubicBezTo>
                  <a:cubicBezTo>
                    <a:pt x="423632" y="123847"/>
                    <a:pt x="396476" y="206220"/>
                    <a:pt x="458029" y="275015"/>
                  </a:cubicBezTo>
                  <a:cubicBezTo>
                    <a:pt x="461197" y="284067"/>
                    <a:pt x="472060" y="287688"/>
                    <a:pt x="474323" y="297192"/>
                  </a:cubicBezTo>
                  <a:cubicBezTo>
                    <a:pt x="424537" y="424372"/>
                    <a:pt x="154336" y="1361250"/>
                    <a:pt x="108624" y="1558583"/>
                  </a:cubicBezTo>
                  <a:cubicBezTo>
                    <a:pt x="68342" y="1733738"/>
                    <a:pt x="23082" y="1999866"/>
                    <a:pt x="0" y="2171400"/>
                  </a:cubicBezTo>
                  <a:cubicBezTo>
                    <a:pt x="905" y="2171400"/>
                    <a:pt x="1810" y="2171853"/>
                    <a:pt x="2263" y="2171853"/>
                  </a:cubicBezTo>
                  <a:cubicBezTo>
                    <a:pt x="7242" y="2156917"/>
                    <a:pt x="90520" y="2008013"/>
                    <a:pt x="103192" y="1984478"/>
                  </a:cubicBezTo>
                  <a:cubicBezTo>
                    <a:pt x="155241" y="1885811"/>
                    <a:pt x="210458" y="1788955"/>
                    <a:pt x="257981" y="1687573"/>
                  </a:cubicBezTo>
                  <a:cubicBezTo>
                    <a:pt x="310030" y="1578045"/>
                    <a:pt x="613270" y="809533"/>
                    <a:pt x="766248" y="359651"/>
                  </a:cubicBezTo>
                  <a:close/>
                </a:path>
              </a:pathLst>
            </a:custGeom>
            <a:solidFill>
              <a:srgbClr val="000000"/>
            </a:solidFill>
            <a:ln w="4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106">
              <a:extLst>
                <a:ext uri="{FF2B5EF4-FFF2-40B4-BE49-F238E27FC236}">
                  <a16:creationId xmlns:a16="http://schemas.microsoft.com/office/drawing/2014/main" id="{D5796CA8-280B-4D13-8E0C-3F3F7E4250FA}"/>
                </a:ext>
              </a:extLst>
            </p:cNvPr>
            <p:cNvSpPr/>
            <p:nvPr/>
          </p:nvSpPr>
          <p:spPr>
            <a:xfrm>
              <a:off x="10913422" y="393959"/>
              <a:ext cx="388680" cy="220647"/>
            </a:xfrm>
            <a:custGeom>
              <a:avLst/>
              <a:gdLst>
                <a:gd name="connsiteX0" fmla="*/ 358993 w 388680"/>
                <a:gd name="connsiteY0" fmla="*/ 189871 h 220647"/>
                <a:gd name="connsiteX1" fmla="*/ 388412 w 388680"/>
                <a:gd name="connsiteY1" fmla="*/ 130128 h 220647"/>
                <a:gd name="connsiteX2" fmla="*/ 346320 w 388680"/>
                <a:gd name="connsiteY2" fmla="*/ 50471 h 220647"/>
                <a:gd name="connsiteX3" fmla="*/ 218688 w 388680"/>
                <a:gd name="connsiteY3" fmla="*/ 4306 h 220647"/>
                <a:gd name="connsiteX4" fmla="*/ 105991 w 388680"/>
                <a:gd name="connsiteY4" fmla="*/ 5211 h 220647"/>
                <a:gd name="connsiteX5" fmla="*/ 20902 w 388680"/>
                <a:gd name="connsiteY5" fmla="*/ 56354 h 220647"/>
                <a:gd name="connsiteX6" fmla="*/ 1893 w 388680"/>
                <a:gd name="connsiteY6" fmla="*/ 113834 h 220647"/>
                <a:gd name="connsiteX7" fmla="*/ 18639 w 388680"/>
                <a:gd name="connsiteY7" fmla="*/ 143706 h 220647"/>
                <a:gd name="connsiteX8" fmla="*/ 30407 w 388680"/>
                <a:gd name="connsiteY8" fmla="*/ 158189 h 220647"/>
                <a:gd name="connsiteX9" fmla="*/ 39459 w 388680"/>
                <a:gd name="connsiteY9" fmla="*/ 136464 h 220647"/>
                <a:gd name="connsiteX10" fmla="*/ 92865 w 388680"/>
                <a:gd name="connsiteY10" fmla="*/ 85321 h 220647"/>
                <a:gd name="connsiteX11" fmla="*/ 230908 w 388680"/>
                <a:gd name="connsiteY11" fmla="*/ 82153 h 220647"/>
                <a:gd name="connsiteX12" fmla="*/ 294724 w 388680"/>
                <a:gd name="connsiteY12" fmla="*/ 105688 h 220647"/>
                <a:gd name="connsiteX13" fmla="*/ 332290 w 388680"/>
                <a:gd name="connsiteY13" fmla="*/ 178103 h 220647"/>
                <a:gd name="connsiteX14" fmla="*/ 322332 w 388680"/>
                <a:gd name="connsiteY14" fmla="*/ 220648 h 220647"/>
                <a:gd name="connsiteX15" fmla="*/ 344510 w 388680"/>
                <a:gd name="connsiteY15" fmla="*/ 204807 h 220647"/>
                <a:gd name="connsiteX16" fmla="*/ 358993 w 388680"/>
                <a:gd name="connsiteY16" fmla="*/ 189871 h 22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8680" h="220647">
                  <a:moveTo>
                    <a:pt x="358993" y="189871"/>
                  </a:moveTo>
                  <a:cubicBezTo>
                    <a:pt x="373476" y="172220"/>
                    <a:pt x="386601" y="153663"/>
                    <a:pt x="388412" y="130128"/>
                  </a:cubicBezTo>
                  <a:cubicBezTo>
                    <a:pt x="391127" y="94825"/>
                    <a:pt x="373023" y="69932"/>
                    <a:pt x="346320" y="50471"/>
                  </a:cubicBezTo>
                  <a:cubicBezTo>
                    <a:pt x="308302" y="22862"/>
                    <a:pt x="264400" y="10189"/>
                    <a:pt x="218688" y="4306"/>
                  </a:cubicBezTo>
                  <a:cubicBezTo>
                    <a:pt x="181122" y="-673"/>
                    <a:pt x="143556" y="-2483"/>
                    <a:pt x="105991" y="5211"/>
                  </a:cubicBezTo>
                  <a:cubicBezTo>
                    <a:pt x="70235" y="12905"/>
                    <a:pt x="43985" y="27841"/>
                    <a:pt x="20902" y="56354"/>
                  </a:cubicBezTo>
                  <a:cubicBezTo>
                    <a:pt x="19092" y="58165"/>
                    <a:pt x="-7159" y="83510"/>
                    <a:pt x="1893" y="113834"/>
                  </a:cubicBezTo>
                  <a:cubicBezTo>
                    <a:pt x="5514" y="126055"/>
                    <a:pt x="11398" y="133296"/>
                    <a:pt x="18639" y="143706"/>
                  </a:cubicBezTo>
                  <a:cubicBezTo>
                    <a:pt x="26786" y="154116"/>
                    <a:pt x="26333" y="150947"/>
                    <a:pt x="30407" y="158189"/>
                  </a:cubicBezTo>
                  <a:cubicBezTo>
                    <a:pt x="33575" y="150947"/>
                    <a:pt x="36743" y="143706"/>
                    <a:pt x="39459" y="136464"/>
                  </a:cubicBezTo>
                  <a:cubicBezTo>
                    <a:pt x="48511" y="110214"/>
                    <a:pt x="66615" y="93467"/>
                    <a:pt x="92865" y="85321"/>
                  </a:cubicBezTo>
                  <a:cubicBezTo>
                    <a:pt x="138578" y="71290"/>
                    <a:pt x="184743" y="72648"/>
                    <a:pt x="230908" y="82153"/>
                  </a:cubicBezTo>
                  <a:cubicBezTo>
                    <a:pt x="248559" y="86226"/>
                    <a:pt x="286577" y="101614"/>
                    <a:pt x="294724" y="105688"/>
                  </a:cubicBezTo>
                  <a:cubicBezTo>
                    <a:pt x="330027" y="124244"/>
                    <a:pt x="341794" y="141895"/>
                    <a:pt x="332290" y="178103"/>
                  </a:cubicBezTo>
                  <a:cubicBezTo>
                    <a:pt x="328669" y="192134"/>
                    <a:pt x="322785" y="206164"/>
                    <a:pt x="322332" y="220648"/>
                  </a:cubicBezTo>
                  <a:cubicBezTo>
                    <a:pt x="331384" y="217932"/>
                    <a:pt x="337268" y="212048"/>
                    <a:pt x="344510" y="204807"/>
                  </a:cubicBezTo>
                  <a:cubicBezTo>
                    <a:pt x="353562" y="195755"/>
                    <a:pt x="354467" y="195755"/>
                    <a:pt x="358993" y="189871"/>
                  </a:cubicBezTo>
                  <a:close/>
                </a:path>
              </a:pathLst>
            </a:custGeom>
            <a:solidFill>
              <a:srgbClr val="585858"/>
            </a:solidFill>
            <a:ln w="4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07">
              <a:extLst>
                <a:ext uri="{FF2B5EF4-FFF2-40B4-BE49-F238E27FC236}">
                  <a16:creationId xmlns:a16="http://schemas.microsoft.com/office/drawing/2014/main" id="{D299C8E8-6F39-40FC-90C8-F9657E224D8A}"/>
                </a:ext>
              </a:extLst>
            </p:cNvPr>
            <p:cNvSpPr/>
            <p:nvPr/>
          </p:nvSpPr>
          <p:spPr>
            <a:xfrm>
              <a:off x="10486705" y="482447"/>
              <a:ext cx="733338" cy="1900911"/>
            </a:xfrm>
            <a:custGeom>
              <a:avLst/>
              <a:gdLst>
                <a:gd name="connsiteX0" fmla="*/ 716915 w 733338"/>
                <a:gd name="connsiteY0" fmla="*/ 38923 h 1900911"/>
                <a:gd name="connsiteX1" fmla="*/ 694285 w 733338"/>
                <a:gd name="connsiteY1" fmla="*/ 7242 h 1900911"/>
                <a:gd name="connsiteX2" fmla="*/ 674823 w 733338"/>
                <a:gd name="connsiteY2" fmla="*/ 0 h 1900911"/>
                <a:gd name="connsiteX3" fmla="*/ 657172 w 733338"/>
                <a:gd name="connsiteY3" fmla="*/ 35303 h 1900911"/>
                <a:gd name="connsiteX4" fmla="*/ 671203 w 733338"/>
                <a:gd name="connsiteY4" fmla="*/ 33040 h 1900911"/>
                <a:gd name="connsiteX5" fmla="*/ 667129 w 733338"/>
                <a:gd name="connsiteY5" fmla="*/ 51596 h 1900911"/>
                <a:gd name="connsiteX6" fmla="*/ 262959 w 733338"/>
                <a:gd name="connsiteY6" fmla="*/ 1175849 h 1900911"/>
                <a:gd name="connsiteX7" fmla="*/ 132159 w 733338"/>
                <a:gd name="connsiteY7" fmla="*/ 1502173 h 1900911"/>
                <a:gd name="connsiteX8" fmla="*/ 39829 w 733338"/>
                <a:gd name="connsiteY8" fmla="*/ 1802245 h 1900911"/>
                <a:gd name="connsiteX9" fmla="*/ 0 w 733338"/>
                <a:gd name="connsiteY9" fmla="*/ 1900911 h 1900911"/>
                <a:gd name="connsiteX10" fmla="*/ 118581 w 733338"/>
                <a:gd name="connsiteY10" fmla="*/ 1641573 h 1900911"/>
                <a:gd name="connsiteX11" fmla="*/ 235351 w 733338"/>
                <a:gd name="connsiteY11" fmla="*/ 1352815 h 1900911"/>
                <a:gd name="connsiteX12" fmla="*/ 668940 w 733338"/>
                <a:gd name="connsiteY12" fmla="*/ 261602 h 1900911"/>
                <a:gd name="connsiteX13" fmla="*/ 731398 w 733338"/>
                <a:gd name="connsiteY13" fmla="*/ 85088 h 1900911"/>
                <a:gd name="connsiteX14" fmla="*/ 716915 w 733338"/>
                <a:gd name="connsiteY14" fmla="*/ 38923 h 190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3338" h="1900911">
                  <a:moveTo>
                    <a:pt x="716915" y="38923"/>
                  </a:moveTo>
                  <a:cubicBezTo>
                    <a:pt x="707863" y="31229"/>
                    <a:pt x="696548" y="20367"/>
                    <a:pt x="694285" y="7242"/>
                  </a:cubicBezTo>
                  <a:cubicBezTo>
                    <a:pt x="689307" y="4979"/>
                    <a:pt x="683423" y="2263"/>
                    <a:pt x="674823" y="0"/>
                  </a:cubicBezTo>
                  <a:cubicBezTo>
                    <a:pt x="669392" y="11315"/>
                    <a:pt x="662151" y="23988"/>
                    <a:pt x="657172" y="35303"/>
                  </a:cubicBezTo>
                  <a:cubicBezTo>
                    <a:pt x="661698" y="34397"/>
                    <a:pt x="666224" y="33945"/>
                    <a:pt x="671203" y="33040"/>
                  </a:cubicBezTo>
                  <a:cubicBezTo>
                    <a:pt x="672560" y="40734"/>
                    <a:pt x="668940" y="46165"/>
                    <a:pt x="667129" y="51596"/>
                  </a:cubicBezTo>
                  <a:cubicBezTo>
                    <a:pt x="534518" y="426347"/>
                    <a:pt x="397834" y="802004"/>
                    <a:pt x="262959" y="1175849"/>
                  </a:cubicBezTo>
                  <a:cubicBezTo>
                    <a:pt x="222678" y="1286736"/>
                    <a:pt x="166556" y="1389476"/>
                    <a:pt x="132159" y="1502173"/>
                  </a:cubicBezTo>
                  <a:cubicBezTo>
                    <a:pt x="121296" y="1537928"/>
                    <a:pt x="66079" y="1719872"/>
                    <a:pt x="39829" y="1802245"/>
                  </a:cubicBezTo>
                  <a:cubicBezTo>
                    <a:pt x="30324" y="1832116"/>
                    <a:pt x="16746" y="1864703"/>
                    <a:pt x="0" y="1900911"/>
                  </a:cubicBezTo>
                  <a:cubicBezTo>
                    <a:pt x="24893" y="1871040"/>
                    <a:pt x="95046" y="1705389"/>
                    <a:pt x="118581" y="1641573"/>
                  </a:cubicBezTo>
                  <a:cubicBezTo>
                    <a:pt x="154788" y="1544264"/>
                    <a:pt x="195975" y="1448766"/>
                    <a:pt x="235351" y="1352815"/>
                  </a:cubicBezTo>
                  <a:cubicBezTo>
                    <a:pt x="382445" y="990284"/>
                    <a:pt x="528182" y="626848"/>
                    <a:pt x="668940" y="261602"/>
                  </a:cubicBezTo>
                  <a:cubicBezTo>
                    <a:pt x="691570" y="203216"/>
                    <a:pt x="715105" y="145737"/>
                    <a:pt x="731398" y="85088"/>
                  </a:cubicBezTo>
                  <a:cubicBezTo>
                    <a:pt x="736377" y="66079"/>
                    <a:pt x="731851" y="51596"/>
                    <a:pt x="716915" y="38923"/>
                  </a:cubicBezTo>
                  <a:close/>
                </a:path>
              </a:pathLst>
            </a:custGeom>
            <a:solidFill>
              <a:srgbClr val="979797"/>
            </a:solidFill>
            <a:ln w="4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08">
              <a:extLst>
                <a:ext uri="{FF2B5EF4-FFF2-40B4-BE49-F238E27FC236}">
                  <a16:creationId xmlns:a16="http://schemas.microsoft.com/office/drawing/2014/main" id="{227FFBFE-2DB3-4C31-A0D4-F061AB271A37}"/>
                </a:ext>
              </a:extLst>
            </p:cNvPr>
            <p:cNvSpPr/>
            <p:nvPr/>
          </p:nvSpPr>
          <p:spPr>
            <a:xfrm>
              <a:off x="10913662" y="296798"/>
              <a:ext cx="425952" cy="214615"/>
            </a:xfrm>
            <a:custGeom>
              <a:avLst/>
              <a:gdLst>
                <a:gd name="connsiteX0" fmla="*/ 425737 w 425952"/>
                <a:gd name="connsiteY0" fmla="*/ 188818 h 214615"/>
                <a:gd name="connsiteX1" fmla="*/ 350606 w 425952"/>
                <a:gd name="connsiteY1" fmla="*/ 44892 h 214615"/>
                <a:gd name="connsiteX2" fmla="*/ 237004 w 425952"/>
                <a:gd name="connsiteY2" fmla="*/ 990 h 214615"/>
                <a:gd name="connsiteX3" fmla="*/ 79952 w 425952"/>
                <a:gd name="connsiteY3" fmla="*/ 29503 h 214615"/>
                <a:gd name="connsiteX4" fmla="*/ 295 w 425952"/>
                <a:gd name="connsiteY4" fmla="*/ 189723 h 214615"/>
                <a:gd name="connsiteX5" fmla="*/ 9800 w 425952"/>
                <a:gd name="connsiteY5" fmla="*/ 157589 h 214615"/>
                <a:gd name="connsiteX6" fmla="*/ 130191 w 425952"/>
                <a:gd name="connsiteY6" fmla="*/ 62996 h 214615"/>
                <a:gd name="connsiteX7" fmla="*/ 346985 w 425952"/>
                <a:gd name="connsiteY7" fmla="*/ 104182 h 214615"/>
                <a:gd name="connsiteX8" fmla="*/ 416685 w 425952"/>
                <a:gd name="connsiteY8" fmla="*/ 214616 h 214615"/>
                <a:gd name="connsiteX9" fmla="*/ 425737 w 425952"/>
                <a:gd name="connsiteY9" fmla="*/ 188818 h 2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5952" h="214615">
                  <a:moveTo>
                    <a:pt x="425737" y="188818"/>
                  </a:moveTo>
                  <a:cubicBezTo>
                    <a:pt x="428905" y="127264"/>
                    <a:pt x="396771" y="80647"/>
                    <a:pt x="350606" y="44892"/>
                  </a:cubicBezTo>
                  <a:cubicBezTo>
                    <a:pt x="317566" y="18188"/>
                    <a:pt x="280453" y="990"/>
                    <a:pt x="237004" y="990"/>
                  </a:cubicBezTo>
                  <a:cubicBezTo>
                    <a:pt x="182240" y="-2179"/>
                    <a:pt x="128833" y="990"/>
                    <a:pt x="79952" y="29503"/>
                  </a:cubicBezTo>
                  <a:cubicBezTo>
                    <a:pt x="26546" y="66616"/>
                    <a:pt x="-3326" y="111424"/>
                    <a:pt x="295" y="189723"/>
                  </a:cubicBezTo>
                  <a:cubicBezTo>
                    <a:pt x="7084" y="171619"/>
                    <a:pt x="5726" y="169356"/>
                    <a:pt x="9800" y="157589"/>
                  </a:cubicBezTo>
                  <a:cubicBezTo>
                    <a:pt x="30167" y="101014"/>
                    <a:pt x="71806" y="71595"/>
                    <a:pt x="130191" y="62996"/>
                  </a:cubicBezTo>
                  <a:cubicBezTo>
                    <a:pt x="207585" y="51681"/>
                    <a:pt x="279548" y="66616"/>
                    <a:pt x="346985" y="104182"/>
                  </a:cubicBezTo>
                  <a:cubicBezTo>
                    <a:pt x="387266" y="130433"/>
                    <a:pt x="412612" y="165735"/>
                    <a:pt x="416685" y="214616"/>
                  </a:cubicBezTo>
                  <a:cubicBezTo>
                    <a:pt x="426642" y="199228"/>
                    <a:pt x="425285" y="192891"/>
                    <a:pt x="425737" y="188818"/>
                  </a:cubicBezTo>
                  <a:close/>
                </a:path>
              </a:pathLst>
            </a:custGeom>
            <a:solidFill>
              <a:srgbClr val="DBDBDB"/>
            </a:solidFill>
            <a:ln w="4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09">
              <a:extLst>
                <a:ext uri="{FF2B5EF4-FFF2-40B4-BE49-F238E27FC236}">
                  <a16:creationId xmlns:a16="http://schemas.microsoft.com/office/drawing/2014/main" id="{A80A8A0B-248F-4526-B3C5-C41CE58C5CD4}"/>
                </a:ext>
              </a:extLst>
            </p:cNvPr>
            <p:cNvSpPr/>
            <p:nvPr/>
          </p:nvSpPr>
          <p:spPr>
            <a:xfrm>
              <a:off x="10486705" y="477016"/>
              <a:ext cx="675728" cy="1906795"/>
            </a:xfrm>
            <a:custGeom>
              <a:avLst/>
              <a:gdLst>
                <a:gd name="connsiteX0" fmla="*/ 657625 w 675728"/>
                <a:gd name="connsiteY0" fmla="*/ 0 h 1906795"/>
                <a:gd name="connsiteX1" fmla="*/ 592903 w 675728"/>
                <a:gd name="connsiteY1" fmla="*/ 21725 h 1906795"/>
                <a:gd name="connsiteX2" fmla="*/ 505552 w 675728"/>
                <a:gd name="connsiteY2" fmla="*/ 83731 h 1906795"/>
                <a:gd name="connsiteX3" fmla="*/ 229467 w 675728"/>
                <a:gd name="connsiteY3" fmla="*/ 980780 h 1906795"/>
                <a:gd name="connsiteX4" fmla="*/ 124464 w 675728"/>
                <a:gd name="connsiteY4" fmla="*/ 1385855 h 1906795"/>
                <a:gd name="connsiteX5" fmla="*/ 40734 w 675728"/>
                <a:gd name="connsiteY5" fmla="*/ 1745218 h 1906795"/>
                <a:gd name="connsiteX6" fmla="*/ 0 w 675728"/>
                <a:gd name="connsiteY6" fmla="*/ 1906795 h 1906795"/>
                <a:gd name="connsiteX7" fmla="*/ 161125 w 675728"/>
                <a:gd name="connsiteY7" fmla="*/ 1411200 h 1906795"/>
                <a:gd name="connsiteX8" fmla="*/ 622775 w 675728"/>
                <a:gd name="connsiteY8" fmla="*/ 69700 h 1906795"/>
                <a:gd name="connsiteX9" fmla="*/ 658077 w 675728"/>
                <a:gd name="connsiteY9" fmla="*/ 41186 h 1906795"/>
                <a:gd name="connsiteX10" fmla="*/ 658077 w 675728"/>
                <a:gd name="connsiteY10" fmla="*/ 41186 h 1906795"/>
                <a:gd name="connsiteX11" fmla="*/ 675729 w 675728"/>
                <a:gd name="connsiteY11" fmla="*/ 5884 h 1906795"/>
                <a:gd name="connsiteX12" fmla="*/ 657625 w 675728"/>
                <a:gd name="connsiteY12" fmla="*/ 0 h 1906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5728" h="1906795">
                  <a:moveTo>
                    <a:pt x="657625" y="0"/>
                  </a:moveTo>
                  <a:cubicBezTo>
                    <a:pt x="639974" y="19914"/>
                    <a:pt x="616438" y="21725"/>
                    <a:pt x="592903" y="21725"/>
                  </a:cubicBezTo>
                  <a:cubicBezTo>
                    <a:pt x="548549" y="21272"/>
                    <a:pt x="520940" y="38471"/>
                    <a:pt x="505552" y="83731"/>
                  </a:cubicBezTo>
                  <a:cubicBezTo>
                    <a:pt x="404170" y="379730"/>
                    <a:pt x="308219" y="677539"/>
                    <a:pt x="229467" y="980780"/>
                  </a:cubicBezTo>
                  <a:cubicBezTo>
                    <a:pt x="194164" y="1115654"/>
                    <a:pt x="157504" y="1250076"/>
                    <a:pt x="124464" y="1385855"/>
                  </a:cubicBezTo>
                  <a:cubicBezTo>
                    <a:pt x="95498" y="1505341"/>
                    <a:pt x="68795" y="1625279"/>
                    <a:pt x="40734" y="1745218"/>
                  </a:cubicBezTo>
                  <a:cubicBezTo>
                    <a:pt x="28061" y="1799077"/>
                    <a:pt x="14483" y="1853388"/>
                    <a:pt x="0" y="1906795"/>
                  </a:cubicBezTo>
                  <a:cubicBezTo>
                    <a:pt x="38018" y="1847052"/>
                    <a:pt x="149810" y="1445145"/>
                    <a:pt x="161125" y="1411200"/>
                  </a:cubicBezTo>
                  <a:cubicBezTo>
                    <a:pt x="312293" y="963128"/>
                    <a:pt x="465723" y="515962"/>
                    <a:pt x="622775" y="69700"/>
                  </a:cubicBezTo>
                  <a:cubicBezTo>
                    <a:pt x="629564" y="50238"/>
                    <a:pt x="639974" y="43449"/>
                    <a:pt x="658077" y="41186"/>
                  </a:cubicBezTo>
                  <a:cubicBezTo>
                    <a:pt x="660340" y="40734"/>
                    <a:pt x="655814" y="41639"/>
                    <a:pt x="658077" y="41186"/>
                  </a:cubicBezTo>
                  <a:cubicBezTo>
                    <a:pt x="662603" y="31229"/>
                    <a:pt x="666224" y="21725"/>
                    <a:pt x="675729" y="5884"/>
                  </a:cubicBezTo>
                  <a:cubicBezTo>
                    <a:pt x="667129" y="1358"/>
                    <a:pt x="668035" y="1810"/>
                    <a:pt x="657625" y="0"/>
                  </a:cubicBezTo>
                  <a:close/>
                </a:path>
              </a:pathLst>
            </a:custGeom>
            <a:solidFill>
              <a:srgbClr val="DCDCDC"/>
            </a:solidFill>
            <a:ln w="4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10">
              <a:extLst>
                <a:ext uri="{FF2B5EF4-FFF2-40B4-BE49-F238E27FC236}">
                  <a16:creationId xmlns:a16="http://schemas.microsoft.com/office/drawing/2014/main" id="{7E3224F5-3D71-4B46-AA50-ED9B70CD3E5D}"/>
                </a:ext>
              </a:extLst>
            </p:cNvPr>
            <p:cNvSpPr/>
            <p:nvPr/>
          </p:nvSpPr>
          <p:spPr>
            <a:xfrm>
              <a:off x="10114669" y="719156"/>
              <a:ext cx="2715" cy="2262"/>
            </a:xfrm>
            <a:custGeom>
              <a:avLst/>
              <a:gdLst>
                <a:gd name="connsiteX0" fmla="*/ 2716 w 2715"/>
                <a:gd name="connsiteY0" fmla="*/ 2263 h 2262"/>
                <a:gd name="connsiteX1" fmla="*/ 0 w 2715"/>
                <a:gd name="connsiteY1" fmla="*/ 0 h 2262"/>
                <a:gd name="connsiteX2" fmla="*/ 2716 w 2715"/>
                <a:gd name="connsiteY2" fmla="*/ 2263 h 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5" h="2262">
                  <a:moveTo>
                    <a:pt x="2716" y="2263"/>
                  </a:moveTo>
                  <a:cubicBezTo>
                    <a:pt x="1810" y="1810"/>
                    <a:pt x="905" y="905"/>
                    <a:pt x="0" y="0"/>
                  </a:cubicBezTo>
                  <a:cubicBezTo>
                    <a:pt x="905" y="905"/>
                    <a:pt x="1810" y="1810"/>
                    <a:pt x="2716" y="2263"/>
                  </a:cubicBezTo>
                  <a:close/>
                </a:path>
              </a:pathLst>
            </a:custGeom>
            <a:noFill/>
            <a:ln w="4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11">
              <a:extLst>
                <a:ext uri="{FF2B5EF4-FFF2-40B4-BE49-F238E27FC236}">
                  <a16:creationId xmlns:a16="http://schemas.microsoft.com/office/drawing/2014/main" id="{71BE1FE2-573D-47E4-8022-9AAD31E615B3}"/>
                </a:ext>
              </a:extLst>
            </p:cNvPr>
            <p:cNvSpPr/>
            <p:nvPr/>
          </p:nvSpPr>
          <p:spPr>
            <a:xfrm>
              <a:off x="9892765" y="695265"/>
              <a:ext cx="2160833" cy="943117"/>
            </a:xfrm>
            <a:custGeom>
              <a:avLst/>
              <a:gdLst>
                <a:gd name="connsiteX0" fmla="*/ 266258 w 2160833"/>
                <a:gd name="connsiteY0" fmla="*/ 411315 h 943117"/>
                <a:gd name="connsiteX1" fmla="*/ 240913 w 2160833"/>
                <a:gd name="connsiteY1" fmla="*/ 423988 h 943117"/>
                <a:gd name="connsiteX2" fmla="*/ 222809 w 2160833"/>
                <a:gd name="connsiteY2" fmla="*/ 429419 h 943117"/>
                <a:gd name="connsiteX3" fmla="*/ 125953 w 2160833"/>
                <a:gd name="connsiteY3" fmla="*/ 421725 h 943117"/>
                <a:gd name="connsiteX4" fmla="*/ 107849 w 2160833"/>
                <a:gd name="connsiteY4" fmla="*/ 418104 h 943117"/>
                <a:gd name="connsiteX5" fmla="*/ 52179 w 2160833"/>
                <a:gd name="connsiteY5" fmla="*/ 384160 h 943117"/>
                <a:gd name="connsiteX6" fmla="*/ 1941 w 2160833"/>
                <a:gd name="connsiteY6" fmla="*/ 217151 h 943117"/>
                <a:gd name="connsiteX7" fmla="*/ 73904 w 2160833"/>
                <a:gd name="connsiteY7" fmla="*/ 77298 h 943117"/>
                <a:gd name="connsiteX8" fmla="*/ 226882 w 2160833"/>
                <a:gd name="connsiteY8" fmla="*/ 357 h 943117"/>
                <a:gd name="connsiteX9" fmla="*/ 391628 w 2160833"/>
                <a:gd name="connsiteY9" fmla="*/ 117579 h 943117"/>
                <a:gd name="connsiteX10" fmla="*/ 398869 w 2160833"/>
                <a:gd name="connsiteY10" fmla="*/ 144283 h 943117"/>
                <a:gd name="connsiteX11" fmla="*/ 1613642 w 2160833"/>
                <a:gd name="connsiteY11" fmla="*/ 643951 h 943117"/>
                <a:gd name="connsiteX12" fmla="*/ 2160833 w 2160833"/>
                <a:gd name="connsiteY12" fmla="*/ 940855 h 943117"/>
                <a:gd name="connsiteX13" fmla="*/ 2159475 w 2160833"/>
                <a:gd name="connsiteY13" fmla="*/ 943118 h 943117"/>
                <a:gd name="connsiteX14" fmla="*/ 1949922 w 2160833"/>
                <a:gd name="connsiteY14" fmla="*/ 905100 h 943117"/>
                <a:gd name="connsiteX15" fmla="*/ 1621336 w 2160833"/>
                <a:gd name="connsiteY15" fmla="*/ 841283 h 943117"/>
                <a:gd name="connsiteX16" fmla="*/ 266258 w 2160833"/>
                <a:gd name="connsiteY16" fmla="*/ 411315 h 94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833" h="943117">
                  <a:moveTo>
                    <a:pt x="266258" y="411315"/>
                  </a:moveTo>
                  <a:cubicBezTo>
                    <a:pt x="258564" y="416747"/>
                    <a:pt x="250870" y="422630"/>
                    <a:pt x="240913" y="423988"/>
                  </a:cubicBezTo>
                  <a:cubicBezTo>
                    <a:pt x="235029" y="425799"/>
                    <a:pt x="229145" y="428062"/>
                    <a:pt x="222809" y="429419"/>
                  </a:cubicBezTo>
                  <a:cubicBezTo>
                    <a:pt x="189769" y="437114"/>
                    <a:pt x="156730" y="440282"/>
                    <a:pt x="125953" y="421725"/>
                  </a:cubicBezTo>
                  <a:cubicBezTo>
                    <a:pt x="119616" y="420820"/>
                    <a:pt x="113280" y="421725"/>
                    <a:pt x="107849" y="418104"/>
                  </a:cubicBezTo>
                  <a:cubicBezTo>
                    <a:pt x="87482" y="409958"/>
                    <a:pt x="67568" y="400453"/>
                    <a:pt x="52179" y="384160"/>
                  </a:cubicBezTo>
                  <a:cubicBezTo>
                    <a:pt x="6920" y="337089"/>
                    <a:pt x="-5301" y="280062"/>
                    <a:pt x="1941" y="217151"/>
                  </a:cubicBezTo>
                  <a:cubicBezTo>
                    <a:pt x="8277" y="161481"/>
                    <a:pt x="37244" y="117127"/>
                    <a:pt x="73904" y="77298"/>
                  </a:cubicBezTo>
                  <a:cubicBezTo>
                    <a:pt x="115090" y="32944"/>
                    <a:pt x="165329" y="3977"/>
                    <a:pt x="226882" y="357"/>
                  </a:cubicBezTo>
                  <a:cubicBezTo>
                    <a:pt x="294772" y="-3717"/>
                    <a:pt x="375787" y="26607"/>
                    <a:pt x="391628" y="117579"/>
                  </a:cubicBezTo>
                  <a:cubicBezTo>
                    <a:pt x="396606" y="125726"/>
                    <a:pt x="392533" y="136588"/>
                    <a:pt x="398869" y="144283"/>
                  </a:cubicBezTo>
                  <a:cubicBezTo>
                    <a:pt x="529218" y="184564"/>
                    <a:pt x="1430793" y="556147"/>
                    <a:pt x="1613642" y="643951"/>
                  </a:cubicBezTo>
                  <a:cubicBezTo>
                    <a:pt x="1775672" y="721345"/>
                    <a:pt x="2012381" y="851693"/>
                    <a:pt x="2160833" y="940855"/>
                  </a:cubicBezTo>
                  <a:cubicBezTo>
                    <a:pt x="2160381" y="941760"/>
                    <a:pt x="2159928" y="942213"/>
                    <a:pt x="2159475" y="943118"/>
                  </a:cubicBezTo>
                  <a:cubicBezTo>
                    <a:pt x="2144992" y="937687"/>
                    <a:pt x="1976173" y="910078"/>
                    <a:pt x="1949922" y="905100"/>
                  </a:cubicBezTo>
                  <a:cubicBezTo>
                    <a:pt x="1840394" y="884280"/>
                    <a:pt x="1729960" y="867082"/>
                    <a:pt x="1621336" y="841283"/>
                  </a:cubicBezTo>
                  <a:cubicBezTo>
                    <a:pt x="1504114" y="812770"/>
                    <a:pt x="713425" y="571988"/>
                    <a:pt x="266258" y="411315"/>
                  </a:cubicBezTo>
                  <a:close/>
                </a:path>
              </a:pathLst>
            </a:custGeom>
            <a:solidFill>
              <a:srgbClr val="000000"/>
            </a:solidFill>
            <a:ln w="4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12">
              <a:extLst>
                <a:ext uri="{FF2B5EF4-FFF2-40B4-BE49-F238E27FC236}">
                  <a16:creationId xmlns:a16="http://schemas.microsoft.com/office/drawing/2014/main" id="{0E88986C-CADF-4F89-B4E3-BBE5B03B2F2B}"/>
                </a:ext>
              </a:extLst>
            </p:cNvPr>
            <p:cNvSpPr/>
            <p:nvPr/>
          </p:nvSpPr>
          <p:spPr>
            <a:xfrm>
              <a:off x="10012246" y="766745"/>
              <a:ext cx="282104" cy="348886"/>
            </a:xfrm>
            <a:custGeom>
              <a:avLst/>
              <a:gdLst>
                <a:gd name="connsiteX0" fmla="*/ 101518 w 282104"/>
                <a:gd name="connsiteY0" fmla="*/ 348886 h 348886"/>
                <a:gd name="connsiteX1" fmla="*/ 36344 w 282104"/>
                <a:gd name="connsiteY1" fmla="*/ 334403 h 348886"/>
                <a:gd name="connsiteX2" fmla="*/ 136 w 282104"/>
                <a:gd name="connsiteY2" fmla="*/ 251578 h 348886"/>
                <a:gd name="connsiteX3" fmla="*/ 43585 w 282104"/>
                <a:gd name="connsiteY3" fmla="*/ 123040 h 348886"/>
                <a:gd name="connsiteX4" fmla="*/ 114643 w 282104"/>
                <a:gd name="connsiteY4" fmla="*/ 35236 h 348886"/>
                <a:gd name="connsiteX5" fmla="*/ 207878 w 282104"/>
                <a:gd name="connsiteY5" fmla="*/ 386 h 348886"/>
                <a:gd name="connsiteX6" fmla="*/ 264906 w 282104"/>
                <a:gd name="connsiteY6" fmla="*/ 21206 h 348886"/>
                <a:gd name="connsiteX7" fmla="*/ 278031 w 282104"/>
                <a:gd name="connsiteY7" fmla="*/ 52887 h 348886"/>
                <a:gd name="connsiteX8" fmla="*/ 282104 w 282104"/>
                <a:gd name="connsiteY8" fmla="*/ 70991 h 348886"/>
                <a:gd name="connsiteX9" fmla="*/ 259474 w 282104"/>
                <a:gd name="connsiteY9" fmla="*/ 64655 h 348886"/>
                <a:gd name="connsiteX10" fmla="*/ 186153 w 282104"/>
                <a:gd name="connsiteY10" fmla="*/ 74612 h 348886"/>
                <a:gd name="connsiteX11" fmla="*/ 97897 w 282104"/>
                <a:gd name="connsiteY11" fmla="*/ 180973 h 348886"/>
                <a:gd name="connsiteX12" fmla="*/ 76625 w 282104"/>
                <a:gd name="connsiteY12" fmla="*/ 245694 h 348886"/>
                <a:gd name="connsiteX13" fmla="*/ 110117 w 282104"/>
                <a:gd name="connsiteY13" fmla="*/ 319920 h 348886"/>
                <a:gd name="connsiteX14" fmla="*/ 149493 w 282104"/>
                <a:gd name="connsiteY14" fmla="*/ 338929 h 348886"/>
                <a:gd name="connsiteX15" fmla="*/ 123242 w 282104"/>
                <a:gd name="connsiteY15" fmla="*/ 346623 h 348886"/>
                <a:gd name="connsiteX16" fmla="*/ 101518 w 282104"/>
                <a:gd name="connsiteY16" fmla="*/ 348886 h 34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104" h="348886">
                  <a:moveTo>
                    <a:pt x="101518" y="348886"/>
                  </a:moveTo>
                  <a:cubicBezTo>
                    <a:pt x="78888" y="348886"/>
                    <a:pt x="55805" y="347981"/>
                    <a:pt x="36344" y="334403"/>
                  </a:cubicBezTo>
                  <a:cubicBezTo>
                    <a:pt x="7377" y="314489"/>
                    <a:pt x="-1222" y="285070"/>
                    <a:pt x="136" y="251578"/>
                  </a:cubicBezTo>
                  <a:cubicBezTo>
                    <a:pt x="1946" y="204508"/>
                    <a:pt x="19597" y="162869"/>
                    <a:pt x="43585" y="123040"/>
                  </a:cubicBezTo>
                  <a:cubicBezTo>
                    <a:pt x="63047" y="90453"/>
                    <a:pt x="85224" y="59676"/>
                    <a:pt x="114643" y="35236"/>
                  </a:cubicBezTo>
                  <a:cubicBezTo>
                    <a:pt x="142704" y="12154"/>
                    <a:pt x="171218" y="839"/>
                    <a:pt x="207878" y="386"/>
                  </a:cubicBezTo>
                  <a:cubicBezTo>
                    <a:pt x="210594" y="386"/>
                    <a:pt x="246349" y="-4592"/>
                    <a:pt x="264906" y="21206"/>
                  </a:cubicBezTo>
                  <a:cubicBezTo>
                    <a:pt x="272147" y="31615"/>
                    <a:pt x="274410" y="40667"/>
                    <a:pt x="278031" y="52887"/>
                  </a:cubicBezTo>
                  <a:cubicBezTo>
                    <a:pt x="281199" y="66013"/>
                    <a:pt x="278936" y="63297"/>
                    <a:pt x="282104" y="70991"/>
                  </a:cubicBezTo>
                  <a:cubicBezTo>
                    <a:pt x="274410" y="68728"/>
                    <a:pt x="266716" y="66918"/>
                    <a:pt x="259474" y="64655"/>
                  </a:cubicBezTo>
                  <a:cubicBezTo>
                    <a:pt x="233224" y="55603"/>
                    <a:pt x="208783" y="59224"/>
                    <a:pt x="186153" y="74612"/>
                  </a:cubicBezTo>
                  <a:cubicBezTo>
                    <a:pt x="146777" y="101768"/>
                    <a:pt x="119169" y="138428"/>
                    <a:pt x="97897" y="180973"/>
                  </a:cubicBezTo>
                  <a:cubicBezTo>
                    <a:pt x="89750" y="197266"/>
                    <a:pt x="78435" y="236642"/>
                    <a:pt x="76625" y="245694"/>
                  </a:cubicBezTo>
                  <a:cubicBezTo>
                    <a:pt x="68931" y="284618"/>
                    <a:pt x="75267" y="304984"/>
                    <a:pt x="110117" y="319920"/>
                  </a:cubicBezTo>
                  <a:cubicBezTo>
                    <a:pt x="123242" y="325804"/>
                    <a:pt x="137726" y="329877"/>
                    <a:pt x="149493" y="338929"/>
                  </a:cubicBezTo>
                  <a:cubicBezTo>
                    <a:pt x="141799" y="344360"/>
                    <a:pt x="133200" y="345266"/>
                    <a:pt x="123242" y="346623"/>
                  </a:cubicBezTo>
                  <a:cubicBezTo>
                    <a:pt x="109212" y="348434"/>
                    <a:pt x="108759" y="348886"/>
                    <a:pt x="101518" y="348886"/>
                  </a:cubicBezTo>
                  <a:close/>
                </a:path>
              </a:pathLst>
            </a:custGeom>
            <a:solidFill>
              <a:srgbClr val="585858"/>
            </a:solidFill>
            <a:ln w="4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13">
              <a:extLst>
                <a:ext uri="{FF2B5EF4-FFF2-40B4-BE49-F238E27FC236}">
                  <a16:creationId xmlns:a16="http://schemas.microsoft.com/office/drawing/2014/main" id="{FCF80D94-41E9-41CB-B5CD-97284BE8F335}"/>
                </a:ext>
              </a:extLst>
            </p:cNvPr>
            <p:cNvSpPr/>
            <p:nvPr/>
          </p:nvSpPr>
          <p:spPr>
            <a:xfrm>
              <a:off x="10096565" y="965822"/>
              <a:ext cx="1914941" cy="654921"/>
            </a:xfrm>
            <a:custGeom>
              <a:avLst/>
              <a:gdLst>
                <a:gd name="connsiteX0" fmla="*/ 10862 w 1914941"/>
                <a:gd name="connsiteY0" fmla="*/ 57027 h 654921"/>
                <a:gd name="connsiteX1" fmla="*/ 0 w 1914941"/>
                <a:gd name="connsiteY1" fmla="*/ 19462 h 654921"/>
                <a:gd name="connsiteX2" fmla="*/ 6336 w 1914941"/>
                <a:gd name="connsiteY2" fmla="*/ 0 h 654921"/>
                <a:gd name="connsiteX3" fmla="*/ 45260 w 1914941"/>
                <a:gd name="connsiteY3" fmla="*/ 8147 h 654921"/>
                <a:gd name="connsiteX4" fmla="*/ 34850 w 1914941"/>
                <a:gd name="connsiteY4" fmla="*/ 17651 h 654921"/>
                <a:gd name="connsiteX5" fmla="*/ 52049 w 1914941"/>
                <a:gd name="connsiteY5" fmla="*/ 25798 h 654921"/>
                <a:gd name="connsiteX6" fmla="*/ 1183544 w 1914941"/>
                <a:gd name="connsiteY6" fmla="*/ 409149 h 654921"/>
                <a:gd name="connsiteX7" fmla="*/ 1520729 w 1914941"/>
                <a:gd name="connsiteY7" fmla="*/ 510078 h 654921"/>
                <a:gd name="connsiteX8" fmla="*/ 1813107 w 1914941"/>
                <a:gd name="connsiteY8" fmla="*/ 624585 h 654921"/>
                <a:gd name="connsiteX9" fmla="*/ 1914942 w 1914941"/>
                <a:gd name="connsiteY9" fmla="*/ 654909 h 654921"/>
                <a:gd name="connsiteX10" fmla="*/ 1637952 w 1914941"/>
                <a:gd name="connsiteY10" fmla="*/ 586114 h 654921"/>
                <a:gd name="connsiteX11" fmla="*/ 1339237 w 1914941"/>
                <a:gd name="connsiteY11" fmla="*/ 497405 h 654921"/>
                <a:gd name="connsiteX12" fmla="*/ 215437 w 1914941"/>
                <a:gd name="connsiteY12" fmla="*/ 157504 h 654921"/>
                <a:gd name="connsiteX13" fmla="*/ 38471 w 1914941"/>
                <a:gd name="connsiteY13" fmla="*/ 96856 h 654921"/>
                <a:gd name="connsiteX14" fmla="*/ 10862 w 1914941"/>
                <a:gd name="connsiteY14" fmla="*/ 57027 h 65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4941" h="654921">
                  <a:moveTo>
                    <a:pt x="10862" y="57027"/>
                  </a:moveTo>
                  <a:cubicBezTo>
                    <a:pt x="10410" y="45260"/>
                    <a:pt x="9052" y="29419"/>
                    <a:pt x="0" y="19462"/>
                  </a:cubicBezTo>
                  <a:cubicBezTo>
                    <a:pt x="1810" y="14030"/>
                    <a:pt x="2716" y="8147"/>
                    <a:pt x="6336" y="0"/>
                  </a:cubicBezTo>
                  <a:cubicBezTo>
                    <a:pt x="18557" y="3168"/>
                    <a:pt x="33040" y="4979"/>
                    <a:pt x="45260" y="8147"/>
                  </a:cubicBezTo>
                  <a:cubicBezTo>
                    <a:pt x="42092" y="11315"/>
                    <a:pt x="38471" y="14483"/>
                    <a:pt x="34850" y="17651"/>
                  </a:cubicBezTo>
                  <a:cubicBezTo>
                    <a:pt x="39829" y="23535"/>
                    <a:pt x="46165" y="23988"/>
                    <a:pt x="52049" y="25798"/>
                  </a:cubicBezTo>
                  <a:cubicBezTo>
                    <a:pt x="428158" y="155241"/>
                    <a:pt x="806982" y="282421"/>
                    <a:pt x="1183544" y="409149"/>
                  </a:cubicBezTo>
                  <a:cubicBezTo>
                    <a:pt x="1295335" y="446714"/>
                    <a:pt x="1410748" y="466628"/>
                    <a:pt x="1520729" y="510078"/>
                  </a:cubicBezTo>
                  <a:cubicBezTo>
                    <a:pt x="1555579" y="523656"/>
                    <a:pt x="1732092" y="593808"/>
                    <a:pt x="1813107" y="624585"/>
                  </a:cubicBezTo>
                  <a:cubicBezTo>
                    <a:pt x="1842526" y="635900"/>
                    <a:pt x="1876471" y="645405"/>
                    <a:pt x="1914942" y="654909"/>
                  </a:cubicBezTo>
                  <a:cubicBezTo>
                    <a:pt x="1876018" y="655814"/>
                    <a:pt x="1702673" y="607386"/>
                    <a:pt x="1637952" y="586114"/>
                  </a:cubicBezTo>
                  <a:cubicBezTo>
                    <a:pt x="1539286" y="553527"/>
                    <a:pt x="1438809" y="526824"/>
                    <a:pt x="1339237" y="497405"/>
                  </a:cubicBezTo>
                  <a:cubicBezTo>
                    <a:pt x="963581" y="386971"/>
                    <a:pt x="588830" y="274727"/>
                    <a:pt x="215437" y="157504"/>
                  </a:cubicBezTo>
                  <a:cubicBezTo>
                    <a:pt x="156146" y="138948"/>
                    <a:pt x="95951" y="121296"/>
                    <a:pt x="38471" y="96856"/>
                  </a:cubicBezTo>
                  <a:cubicBezTo>
                    <a:pt x="19914" y="88709"/>
                    <a:pt x="11768" y="76489"/>
                    <a:pt x="10862" y="57027"/>
                  </a:cubicBezTo>
                  <a:close/>
                </a:path>
              </a:pathLst>
            </a:custGeom>
            <a:solidFill>
              <a:srgbClr val="979797"/>
            </a:solidFill>
            <a:ln w="4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14">
              <a:extLst>
                <a:ext uri="{FF2B5EF4-FFF2-40B4-BE49-F238E27FC236}">
                  <a16:creationId xmlns:a16="http://schemas.microsoft.com/office/drawing/2014/main" id="{DBAE6EFC-9C18-4525-8E05-0FB76CBEC544}"/>
                </a:ext>
              </a:extLst>
            </p:cNvPr>
            <p:cNvSpPr/>
            <p:nvPr/>
          </p:nvSpPr>
          <p:spPr>
            <a:xfrm>
              <a:off x="9929089" y="726522"/>
              <a:ext cx="331317" cy="389562"/>
            </a:xfrm>
            <a:custGeom>
              <a:avLst/>
              <a:gdLst>
                <a:gd name="connsiteX0" fmla="*/ 66095 w 331317"/>
                <a:gd name="connsiteY0" fmla="*/ 380058 h 389562"/>
                <a:gd name="connsiteX1" fmla="*/ 15 w 331317"/>
                <a:gd name="connsiteY1" fmla="*/ 231606 h 389562"/>
                <a:gd name="connsiteX2" fmla="*/ 36223 w 331317"/>
                <a:gd name="connsiteY2" fmla="*/ 115288 h 389562"/>
                <a:gd name="connsiteX3" fmla="*/ 156614 w 331317"/>
                <a:gd name="connsiteY3" fmla="*/ 10286 h 389562"/>
                <a:gd name="connsiteX4" fmla="*/ 331317 w 331317"/>
                <a:gd name="connsiteY4" fmla="*/ 47851 h 389562"/>
                <a:gd name="connsiteX5" fmla="*/ 300088 w 331317"/>
                <a:gd name="connsiteY5" fmla="*/ 35631 h 389562"/>
                <a:gd name="connsiteX6" fmla="*/ 151183 w 331317"/>
                <a:gd name="connsiteY6" fmla="*/ 70934 h 389562"/>
                <a:gd name="connsiteX7" fmla="*/ 48443 w 331317"/>
                <a:gd name="connsiteY7" fmla="*/ 266456 h 389562"/>
                <a:gd name="connsiteX8" fmla="*/ 91440 w 331317"/>
                <a:gd name="connsiteY8" fmla="*/ 389563 h 389562"/>
                <a:gd name="connsiteX9" fmla="*/ 66095 w 331317"/>
                <a:gd name="connsiteY9" fmla="*/ 380058 h 38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317" h="389562">
                  <a:moveTo>
                    <a:pt x="66095" y="380058"/>
                  </a:moveTo>
                  <a:cubicBezTo>
                    <a:pt x="15856" y="344303"/>
                    <a:pt x="-437" y="289991"/>
                    <a:pt x="15" y="231606"/>
                  </a:cubicBezTo>
                  <a:cubicBezTo>
                    <a:pt x="-437" y="189062"/>
                    <a:pt x="9067" y="149233"/>
                    <a:pt x="36223" y="115288"/>
                  </a:cubicBezTo>
                  <a:cubicBezTo>
                    <a:pt x="67905" y="70481"/>
                    <a:pt x="103660" y="30653"/>
                    <a:pt x="156614" y="10286"/>
                  </a:cubicBezTo>
                  <a:cubicBezTo>
                    <a:pt x="219073" y="-8723"/>
                    <a:pt x="272479" y="-4197"/>
                    <a:pt x="331317" y="47851"/>
                  </a:cubicBezTo>
                  <a:cubicBezTo>
                    <a:pt x="312760" y="41968"/>
                    <a:pt x="311855" y="39252"/>
                    <a:pt x="300088" y="35631"/>
                  </a:cubicBezTo>
                  <a:cubicBezTo>
                    <a:pt x="243060" y="16170"/>
                    <a:pt x="194180" y="30653"/>
                    <a:pt x="151183" y="70934"/>
                  </a:cubicBezTo>
                  <a:cubicBezTo>
                    <a:pt x="94156" y="124340"/>
                    <a:pt x="61116" y="189967"/>
                    <a:pt x="48443" y="266456"/>
                  </a:cubicBezTo>
                  <a:cubicBezTo>
                    <a:pt x="43465" y="314432"/>
                    <a:pt x="55685" y="356071"/>
                    <a:pt x="91440" y="389563"/>
                  </a:cubicBezTo>
                  <a:cubicBezTo>
                    <a:pt x="73336" y="387752"/>
                    <a:pt x="69263" y="382321"/>
                    <a:pt x="66095" y="380058"/>
                  </a:cubicBezTo>
                  <a:close/>
                </a:path>
              </a:pathLst>
            </a:custGeom>
            <a:solidFill>
              <a:srgbClr val="DBDBDB"/>
            </a:solidFill>
            <a:ln w="4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15">
              <a:extLst>
                <a:ext uri="{FF2B5EF4-FFF2-40B4-BE49-F238E27FC236}">
                  <a16:creationId xmlns:a16="http://schemas.microsoft.com/office/drawing/2014/main" id="{A491D0F4-7620-4492-B0E4-A23351EC18DA}"/>
                </a:ext>
              </a:extLst>
            </p:cNvPr>
            <p:cNvSpPr/>
            <p:nvPr/>
          </p:nvSpPr>
          <p:spPr>
            <a:xfrm>
              <a:off x="10102902" y="874518"/>
              <a:ext cx="1908152" cy="746665"/>
            </a:xfrm>
            <a:custGeom>
              <a:avLst/>
              <a:gdLst>
                <a:gd name="connsiteX0" fmla="*/ 6789 w 1908152"/>
                <a:gd name="connsiteY0" fmla="*/ 74105 h 746665"/>
                <a:gd name="connsiteX1" fmla="*/ 64269 w 1908152"/>
                <a:gd name="connsiteY1" fmla="*/ 36992 h 746665"/>
                <a:gd name="connsiteX2" fmla="*/ 167009 w 1908152"/>
                <a:gd name="connsiteY2" fmla="*/ 7120 h 746665"/>
                <a:gd name="connsiteX3" fmla="*/ 1040523 w 1908152"/>
                <a:gd name="connsiteY3" fmla="*/ 349284 h 746665"/>
                <a:gd name="connsiteX4" fmla="*/ 1422515 w 1908152"/>
                <a:gd name="connsiteY4" fmla="*/ 519461 h 746665"/>
                <a:gd name="connsiteX5" fmla="*/ 1756080 w 1908152"/>
                <a:gd name="connsiteY5" fmla="*/ 677871 h 746665"/>
                <a:gd name="connsiteX6" fmla="*/ 1908153 w 1908152"/>
                <a:gd name="connsiteY6" fmla="*/ 746665 h 746665"/>
                <a:gd name="connsiteX7" fmla="*/ 1419800 w 1908152"/>
                <a:gd name="connsiteY7" fmla="*/ 564268 h 746665"/>
                <a:gd name="connsiteX8" fmla="*/ 82825 w 1908152"/>
                <a:gd name="connsiteY8" fmla="*/ 89493 h 746665"/>
                <a:gd name="connsiteX9" fmla="*/ 38923 w 1908152"/>
                <a:gd name="connsiteY9" fmla="*/ 99450 h 746665"/>
                <a:gd name="connsiteX10" fmla="*/ 38923 w 1908152"/>
                <a:gd name="connsiteY10" fmla="*/ 99450 h 746665"/>
                <a:gd name="connsiteX11" fmla="*/ 0 w 1908152"/>
                <a:gd name="connsiteY11" fmla="*/ 91304 h 746665"/>
                <a:gd name="connsiteX12" fmla="*/ 6789 w 1908152"/>
                <a:gd name="connsiteY12" fmla="*/ 74105 h 74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152" h="746665">
                  <a:moveTo>
                    <a:pt x="6789" y="74105"/>
                  </a:moveTo>
                  <a:cubicBezTo>
                    <a:pt x="33040" y="72747"/>
                    <a:pt x="49786" y="55548"/>
                    <a:pt x="64269" y="36992"/>
                  </a:cubicBezTo>
                  <a:cubicBezTo>
                    <a:pt x="91877" y="2142"/>
                    <a:pt x="122654" y="-8721"/>
                    <a:pt x="167009" y="7120"/>
                  </a:cubicBezTo>
                  <a:cubicBezTo>
                    <a:pt x="461650" y="112123"/>
                    <a:pt x="754481" y="222557"/>
                    <a:pt x="1040523" y="349284"/>
                  </a:cubicBezTo>
                  <a:cubicBezTo>
                    <a:pt x="1168155" y="405859"/>
                    <a:pt x="1296240" y="460623"/>
                    <a:pt x="1422515" y="519461"/>
                  </a:cubicBezTo>
                  <a:cubicBezTo>
                    <a:pt x="1534307" y="571057"/>
                    <a:pt x="1644741" y="624917"/>
                    <a:pt x="1756080" y="677871"/>
                  </a:cubicBezTo>
                  <a:cubicBezTo>
                    <a:pt x="1806318" y="701858"/>
                    <a:pt x="1857009" y="724488"/>
                    <a:pt x="1908153" y="746665"/>
                  </a:cubicBezTo>
                  <a:cubicBezTo>
                    <a:pt x="1838000" y="739424"/>
                    <a:pt x="1453292" y="576489"/>
                    <a:pt x="1419800" y="564268"/>
                  </a:cubicBezTo>
                  <a:cubicBezTo>
                    <a:pt x="975349" y="403144"/>
                    <a:pt x="529540" y="244734"/>
                    <a:pt x="82825" y="89493"/>
                  </a:cubicBezTo>
                  <a:cubicBezTo>
                    <a:pt x="63364" y="82704"/>
                    <a:pt x="51144" y="86778"/>
                    <a:pt x="38923" y="99450"/>
                  </a:cubicBezTo>
                  <a:cubicBezTo>
                    <a:pt x="37113" y="101261"/>
                    <a:pt x="40734" y="97640"/>
                    <a:pt x="38923" y="99450"/>
                  </a:cubicBezTo>
                  <a:cubicBezTo>
                    <a:pt x="28061" y="97187"/>
                    <a:pt x="18557" y="94019"/>
                    <a:pt x="0" y="91304"/>
                  </a:cubicBezTo>
                  <a:cubicBezTo>
                    <a:pt x="1810" y="82704"/>
                    <a:pt x="1810" y="83609"/>
                    <a:pt x="6789" y="74105"/>
                  </a:cubicBezTo>
                  <a:close/>
                </a:path>
              </a:pathLst>
            </a:custGeom>
            <a:solidFill>
              <a:srgbClr val="DCDCDC"/>
            </a:solidFill>
            <a:ln w="4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DD0C0E7C-A970-4B81-8A56-5D24207E7964}"/>
              </a:ext>
            </a:extLst>
          </p:cNvPr>
          <p:cNvGrpSpPr/>
          <p:nvPr/>
        </p:nvGrpSpPr>
        <p:grpSpPr>
          <a:xfrm>
            <a:off x="4289613" y="3843847"/>
            <a:ext cx="2854477" cy="2743036"/>
            <a:chOff x="829150" y="-444069"/>
            <a:chExt cx="7139871" cy="6861129"/>
          </a:xfrm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7D807E3A-AC6B-4217-80A1-6BC117A0B3C9}"/>
                </a:ext>
              </a:extLst>
            </p:cNvPr>
            <p:cNvSpPr/>
            <p:nvPr/>
          </p:nvSpPr>
          <p:spPr>
            <a:xfrm>
              <a:off x="829150" y="-444069"/>
              <a:ext cx="7139871" cy="6861129"/>
            </a:xfrm>
            <a:custGeom>
              <a:avLst/>
              <a:gdLst>
                <a:gd name="connsiteX0" fmla="*/ 7137014 w 7139871"/>
                <a:gd name="connsiteY0" fmla="*/ 3613377 h 6861129"/>
                <a:gd name="connsiteX1" fmla="*/ 6965156 w 7139871"/>
                <a:gd name="connsiteY1" fmla="*/ 3613105 h 6861129"/>
                <a:gd name="connsiteX2" fmla="*/ 6659336 w 7139871"/>
                <a:gd name="connsiteY2" fmla="*/ 3603308 h 6861129"/>
                <a:gd name="connsiteX3" fmla="*/ 6418217 w 7139871"/>
                <a:gd name="connsiteY3" fmla="*/ 3687400 h 6861129"/>
                <a:gd name="connsiteX4" fmla="*/ 6410665 w 7139871"/>
                <a:gd name="connsiteY4" fmla="*/ 3709443 h 6861129"/>
                <a:gd name="connsiteX5" fmla="*/ 6481626 w 7139871"/>
                <a:gd name="connsiteY5" fmla="*/ 4078673 h 6861129"/>
                <a:gd name="connsiteX6" fmla="*/ 6486389 w 7139871"/>
                <a:gd name="connsiteY6" fmla="*/ 4100989 h 6861129"/>
                <a:gd name="connsiteX7" fmla="*/ 6780847 w 7139871"/>
                <a:gd name="connsiteY7" fmla="*/ 3883751 h 6861129"/>
                <a:gd name="connsiteX8" fmla="*/ 6784181 w 7139871"/>
                <a:gd name="connsiteY8" fmla="*/ 3886472 h 6861129"/>
                <a:gd name="connsiteX9" fmla="*/ 6766492 w 7139871"/>
                <a:gd name="connsiteY9" fmla="*/ 3907971 h 6861129"/>
                <a:gd name="connsiteX10" fmla="*/ 6605111 w 7139871"/>
                <a:gd name="connsiteY10" fmla="*/ 4105275 h 6861129"/>
                <a:gd name="connsiteX11" fmla="*/ 6553268 w 7139871"/>
                <a:gd name="connsiteY11" fmla="*/ 4192361 h 6861129"/>
                <a:gd name="connsiteX12" fmla="*/ 6426109 w 7139871"/>
                <a:gd name="connsiteY12" fmla="*/ 4350340 h 6861129"/>
                <a:gd name="connsiteX13" fmla="*/ 6358346 w 7139871"/>
                <a:gd name="connsiteY13" fmla="*/ 4422662 h 6861129"/>
                <a:gd name="connsiteX14" fmla="*/ 6390322 w 7139871"/>
                <a:gd name="connsiteY14" fmla="*/ 4520157 h 6861129"/>
                <a:gd name="connsiteX15" fmla="*/ 6448629 w 7139871"/>
                <a:gd name="connsiteY15" fmla="*/ 4666162 h 6861129"/>
                <a:gd name="connsiteX16" fmla="*/ 6704511 w 7139871"/>
                <a:gd name="connsiteY16" fmla="*/ 4553767 h 6861129"/>
                <a:gd name="connsiteX17" fmla="*/ 6708321 w 7139871"/>
                <a:gd name="connsiteY17" fmla="*/ 4559822 h 6861129"/>
                <a:gd name="connsiteX18" fmla="*/ 6665187 w 7139871"/>
                <a:gd name="connsiteY18" fmla="*/ 4594792 h 6861129"/>
                <a:gd name="connsiteX19" fmla="*/ 6443390 w 7139871"/>
                <a:gd name="connsiteY19" fmla="*/ 4965655 h 6861129"/>
                <a:gd name="connsiteX20" fmla="*/ 6406991 w 7139871"/>
                <a:gd name="connsiteY20" fmla="*/ 5152141 h 6861129"/>
                <a:gd name="connsiteX21" fmla="*/ 6383383 w 7139871"/>
                <a:gd name="connsiteY21" fmla="*/ 5203372 h 6861129"/>
                <a:gd name="connsiteX22" fmla="*/ 6177915 w 7139871"/>
                <a:gd name="connsiteY22" fmla="*/ 5478440 h 6861129"/>
                <a:gd name="connsiteX23" fmla="*/ 6114642 w 7139871"/>
                <a:gd name="connsiteY23" fmla="*/ 5590087 h 6861129"/>
                <a:gd name="connsiteX24" fmla="*/ 6146891 w 7139871"/>
                <a:gd name="connsiteY24" fmla="*/ 5626009 h 6861129"/>
                <a:gd name="connsiteX25" fmla="*/ 6633890 w 7139871"/>
                <a:gd name="connsiteY25" fmla="*/ 5491299 h 6861129"/>
                <a:gd name="connsiteX26" fmla="*/ 6894263 w 7139871"/>
                <a:gd name="connsiteY26" fmla="*/ 5417412 h 6861129"/>
                <a:gd name="connsiteX27" fmla="*/ 6723629 w 7139871"/>
                <a:gd name="connsiteY27" fmla="*/ 5494837 h 6861129"/>
                <a:gd name="connsiteX28" fmla="*/ 6163287 w 7139871"/>
                <a:gd name="connsiteY28" fmla="*/ 5762762 h 6861129"/>
                <a:gd name="connsiteX29" fmla="*/ 5743575 w 7139871"/>
                <a:gd name="connsiteY29" fmla="*/ 6103892 h 6861129"/>
                <a:gd name="connsiteX30" fmla="*/ 5595461 w 7139871"/>
                <a:gd name="connsiteY30" fmla="*/ 6285820 h 6861129"/>
                <a:gd name="connsiteX31" fmla="*/ 5271951 w 7139871"/>
                <a:gd name="connsiteY31" fmla="*/ 6434070 h 6861129"/>
                <a:gd name="connsiteX32" fmla="*/ 4945652 w 7139871"/>
                <a:gd name="connsiteY32" fmla="*/ 6435498 h 6861129"/>
                <a:gd name="connsiteX33" fmla="*/ 4894217 w 7139871"/>
                <a:gd name="connsiteY33" fmla="*/ 6460128 h 6861129"/>
                <a:gd name="connsiteX34" fmla="*/ 4780938 w 7139871"/>
                <a:gd name="connsiteY34" fmla="*/ 6612051 h 6861129"/>
                <a:gd name="connsiteX35" fmla="*/ 4819922 w 7139871"/>
                <a:gd name="connsiteY35" fmla="*/ 6703831 h 6861129"/>
                <a:gd name="connsiteX36" fmla="*/ 5289641 w 7139871"/>
                <a:gd name="connsiteY36" fmla="*/ 6861130 h 6861129"/>
                <a:gd name="connsiteX37" fmla="*/ 5127375 w 7139871"/>
                <a:gd name="connsiteY37" fmla="*/ 6831943 h 6861129"/>
                <a:gd name="connsiteX38" fmla="*/ 4678884 w 7139871"/>
                <a:gd name="connsiteY38" fmla="*/ 6756627 h 6861129"/>
                <a:gd name="connsiteX39" fmla="*/ 4519613 w 7139871"/>
                <a:gd name="connsiteY39" fmla="*/ 6761321 h 6861129"/>
                <a:gd name="connsiteX40" fmla="*/ 3902801 w 7139871"/>
                <a:gd name="connsiteY40" fmla="*/ 6808334 h 6861129"/>
                <a:gd name="connsiteX41" fmla="*/ 3858169 w 7139871"/>
                <a:gd name="connsiteY41" fmla="*/ 6798469 h 6861129"/>
                <a:gd name="connsiteX42" fmla="*/ 3828778 w 7139871"/>
                <a:gd name="connsiteY42" fmla="*/ 6781732 h 6861129"/>
                <a:gd name="connsiteX43" fmla="*/ 3589700 w 7139871"/>
                <a:gd name="connsiteY43" fmla="*/ 6733223 h 6861129"/>
                <a:gd name="connsiteX44" fmla="*/ 3400561 w 7139871"/>
                <a:gd name="connsiteY44" fmla="*/ 6752749 h 6861129"/>
                <a:gd name="connsiteX45" fmla="*/ 3340349 w 7139871"/>
                <a:gd name="connsiteY45" fmla="*/ 6739550 h 6861129"/>
                <a:gd name="connsiteX46" fmla="*/ 3022487 w 7139871"/>
                <a:gd name="connsiteY46" fmla="*/ 6586470 h 6861129"/>
                <a:gd name="connsiteX47" fmla="*/ 2684213 w 7139871"/>
                <a:gd name="connsiteY47" fmla="*/ 6549662 h 6861129"/>
                <a:gd name="connsiteX48" fmla="*/ 2043929 w 7139871"/>
                <a:gd name="connsiteY48" fmla="*/ 6650831 h 6861129"/>
                <a:gd name="connsiteX49" fmla="*/ 1542438 w 7139871"/>
                <a:gd name="connsiteY49" fmla="*/ 6738121 h 6861129"/>
                <a:gd name="connsiteX50" fmla="*/ 1528014 w 7139871"/>
                <a:gd name="connsiteY50" fmla="*/ 6734583 h 6861129"/>
                <a:gd name="connsiteX51" fmla="*/ 2219257 w 7139871"/>
                <a:gd name="connsiteY51" fmla="*/ 6510950 h 6861129"/>
                <a:gd name="connsiteX52" fmla="*/ 2220890 w 7139871"/>
                <a:gd name="connsiteY52" fmla="*/ 6499656 h 6861129"/>
                <a:gd name="connsiteX53" fmla="*/ 2173129 w 7139871"/>
                <a:gd name="connsiteY53" fmla="*/ 6473054 h 6861129"/>
                <a:gd name="connsiteX54" fmla="*/ 1336017 w 7139871"/>
                <a:gd name="connsiteY54" fmla="*/ 6068105 h 6861129"/>
                <a:gd name="connsiteX55" fmla="*/ 1255939 w 7139871"/>
                <a:gd name="connsiteY55" fmla="*/ 6004016 h 6861129"/>
                <a:gd name="connsiteX56" fmla="*/ 853576 w 7139871"/>
                <a:gd name="connsiteY56" fmla="*/ 6309905 h 6861129"/>
                <a:gd name="connsiteX57" fmla="*/ 845616 w 7139871"/>
                <a:gd name="connsiteY57" fmla="*/ 6303305 h 6861129"/>
                <a:gd name="connsiteX58" fmla="*/ 890111 w 7139871"/>
                <a:gd name="connsiteY58" fmla="*/ 6233773 h 6861129"/>
                <a:gd name="connsiteX59" fmla="*/ 1136333 w 7139871"/>
                <a:gd name="connsiteY59" fmla="*/ 6015854 h 6861129"/>
                <a:gd name="connsiteX60" fmla="*/ 1242604 w 7139871"/>
                <a:gd name="connsiteY60" fmla="*/ 5941423 h 6861129"/>
                <a:gd name="connsiteX61" fmla="*/ 1125583 w 7139871"/>
                <a:gd name="connsiteY61" fmla="*/ 5659687 h 6861129"/>
                <a:gd name="connsiteX62" fmla="*/ 912291 w 7139871"/>
                <a:gd name="connsiteY62" fmla="*/ 5636623 h 6861129"/>
                <a:gd name="connsiteX63" fmla="*/ 765198 w 7139871"/>
                <a:gd name="connsiteY63" fmla="*/ 5611246 h 6861129"/>
                <a:gd name="connsiteX64" fmla="*/ 743290 w 7139871"/>
                <a:gd name="connsiteY64" fmla="*/ 5584644 h 6861129"/>
                <a:gd name="connsiteX65" fmla="*/ 743086 w 7139871"/>
                <a:gd name="connsiteY65" fmla="*/ 5428162 h 6861129"/>
                <a:gd name="connsiteX66" fmla="*/ 732609 w 7139871"/>
                <a:gd name="connsiteY66" fmla="*/ 5394756 h 6861129"/>
                <a:gd name="connsiteX67" fmla="*/ 618036 w 7139871"/>
                <a:gd name="connsiteY67" fmla="*/ 5279844 h 6861129"/>
                <a:gd name="connsiteX68" fmla="*/ 537890 w 7139871"/>
                <a:gd name="connsiteY68" fmla="*/ 5137037 h 6861129"/>
                <a:gd name="connsiteX69" fmla="*/ 151652 w 7139871"/>
                <a:gd name="connsiteY69" fmla="*/ 5396593 h 6861129"/>
                <a:gd name="connsiteX70" fmla="*/ 148318 w 7139871"/>
                <a:gd name="connsiteY70" fmla="*/ 5393872 h 6861129"/>
                <a:gd name="connsiteX71" fmla="*/ 166347 w 7139871"/>
                <a:gd name="connsiteY71" fmla="*/ 5373053 h 6861129"/>
                <a:gd name="connsiteX72" fmla="*/ 370591 w 7139871"/>
                <a:gd name="connsiteY72" fmla="*/ 5136357 h 6861129"/>
                <a:gd name="connsiteX73" fmla="*/ 456316 w 7139871"/>
                <a:gd name="connsiteY73" fmla="*/ 4818630 h 6861129"/>
                <a:gd name="connsiteX74" fmla="*/ 426720 w 7139871"/>
                <a:gd name="connsiteY74" fmla="*/ 4341359 h 6861129"/>
                <a:gd name="connsiteX75" fmla="*/ 397873 w 7139871"/>
                <a:gd name="connsiteY75" fmla="*/ 4318431 h 6861129"/>
                <a:gd name="connsiteX76" fmla="*/ 345621 w 7139871"/>
                <a:gd name="connsiteY76" fmla="*/ 4342380 h 6861129"/>
                <a:gd name="connsiteX77" fmla="*/ 55109 w 7139871"/>
                <a:gd name="connsiteY77" fmla="*/ 4511653 h 6861129"/>
                <a:gd name="connsiteX78" fmla="*/ 11634 w 7139871"/>
                <a:gd name="connsiteY78" fmla="*/ 4536554 h 6861129"/>
                <a:gd name="connsiteX79" fmla="*/ 0 w 7139871"/>
                <a:gd name="connsiteY79" fmla="*/ 4524375 h 6861129"/>
                <a:gd name="connsiteX80" fmla="*/ 30072 w 7139871"/>
                <a:gd name="connsiteY80" fmla="*/ 4508115 h 6861129"/>
                <a:gd name="connsiteX81" fmla="*/ 318747 w 7139871"/>
                <a:gd name="connsiteY81" fmla="*/ 4254410 h 6861129"/>
                <a:gd name="connsiteX82" fmla="*/ 338954 w 7139871"/>
                <a:gd name="connsiteY82" fmla="*/ 4190796 h 6861129"/>
                <a:gd name="connsiteX83" fmla="*/ 319632 w 7139871"/>
                <a:gd name="connsiteY83" fmla="*/ 3938112 h 6861129"/>
                <a:gd name="connsiteX84" fmla="*/ 331198 w 7139871"/>
                <a:gd name="connsiteY84" fmla="*/ 3878580 h 6861129"/>
                <a:gd name="connsiteX85" fmla="*/ 148318 w 7139871"/>
                <a:gd name="connsiteY85" fmla="*/ 3704681 h 6861129"/>
                <a:gd name="connsiteX86" fmla="*/ 126546 w 7139871"/>
                <a:gd name="connsiteY86" fmla="*/ 3635761 h 6861129"/>
                <a:gd name="connsiteX87" fmla="*/ 183764 w 7139871"/>
                <a:gd name="connsiteY87" fmla="*/ 3180806 h 6861129"/>
                <a:gd name="connsiteX88" fmla="*/ 222817 w 7139871"/>
                <a:gd name="connsiteY88" fmla="*/ 3104062 h 6861129"/>
                <a:gd name="connsiteX89" fmla="*/ 320312 w 7139871"/>
                <a:gd name="connsiteY89" fmla="*/ 2757760 h 6861129"/>
                <a:gd name="connsiteX90" fmla="*/ 159816 w 7139871"/>
                <a:gd name="connsiteY90" fmla="*/ 2325393 h 6861129"/>
                <a:gd name="connsiteX91" fmla="*/ 99876 w 7139871"/>
                <a:gd name="connsiteY91" fmla="*/ 2149793 h 6861129"/>
                <a:gd name="connsiteX92" fmla="*/ 115661 w 7139871"/>
                <a:gd name="connsiteY92" fmla="*/ 2180477 h 6861129"/>
                <a:gd name="connsiteX93" fmla="*/ 376237 w 7139871"/>
                <a:gd name="connsiteY93" fmla="*/ 2656795 h 6861129"/>
                <a:gd name="connsiteX94" fmla="*/ 422366 w 7139871"/>
                <a:gd name="connsiteY94" fmla="*/ 2723878 h 6861129"/>
                <a:gd name="connsiteX95" fmla="*/ 587012 w 7139871"/>
                <a:gd name="connsiteY95" fmla="*/ 2707413 h 6861129"/>
                <a:gd name="connsiteX96" fmla="*/ 758666 w 7139871"/>
                <a:gd name="connsiteY96" fmla="*/ 2211365 h 6861129"/>
                <a:gd name="connsiteX97" fmla="*/ 745399 w 7139871"/>
                <a:gd name="connsiteY97" fmla="*/ 2054406 h 6861129"/>
                <a:gd name="connsiteX98" fmla="*/ 534489 w 7139871"/>
                <a:gd name="connsiteY98" fmla="*/ 1705043 h 6861129"/>
                <a:gd name="connsiteX99" fmla="*/ 508227 w 7139871"/>
                <a:gd name="connsiteY99" fmla="*/ 1669052 h 6861129"/>
                <a:gd name="connsiteX100" fmla="*/ 535781 w 7139871"/>
                <a:gd name="connsiteY100" fmla="*/ 1693001 h 6861129"/>
                <a:gd name="connsiteX101" fmla="*/ 730295 w 7139871"/>
                <a:gd name="connsiteY101" fmla="*/ 1868193 h 6861129"/>
                <a:gd name="connsiteX102" fmla="*/ 838404 w 7139871"/>
                <a:gd name="connsiteY102" fmla="*/ 1937521 h 6861129"/>
                <a:gd name="connsiteX103" fmla="*/ 964678 w 7139871"/>
                <a:gd name="connsiteY103" fmla="*/ 1913096 h 6861129"/>
                <a:gd name="connsiteX104" fmla="*/ 1067889 w 7139871"/>
                <a:gd name="connsiteY104" fmla="*/ 1713275 h 6861129"/>
                <a:gd name="connsiteX105" fmla="*/ 1102791 w 7139871"/>
                <a:gd name="connsiteY105" fmla="*/ 1607480 h 6861129"/>
                <a:gd name="connsiteX106" fmla="*/ 1223350 w 7139871"/>
                <a:gd name="connsiteY106" fmla="*/ 1323295 h 6861129"/>
                <a:gd name="connsiteX107" fmla="*/ 1257164 w 7139871"/>
                <a:gd name="connsiteY107" fmla="*/ 1290842 h 6861129"/>
                <a:gd name="connsiteX108" fmla="*/ 1660003 w 7139871"/>
                <a:gd name="connsiteY108" fmla="*/ 1147967 h 6861129"/>
                <a:gd name="connsiteX109" fmla="*/ 1750151 w 7139871"/>
                <a:gd name="connsiteY109" fmla="*/ 1134904 h 6861129"/>
                <a:gd name="connsiteX110" fmla="*/ 1875677 w 7139871"/>
                <a:gd name="connsiteY110" fmla="*/ 1127760 h 6861129"/>
                <a:gd name="connsiteX111" fmla="*/ 1936364 w 7139871"/>
                <a:gd name="connsiteY111" fmla="*/ 1094559 h 6861129"/>
                <a:gd name="connsiteX112" fmla="*/ 2143397 w 7139871"/>
                <a:gd name="connsiteY112" fmla="*/ 816429 h 6861129"/>
                <a:gd name="connsiteX113" fmla="*/ 2190818 w 7139871"/>
                <a:gd name="connsiteY113" fmla="*/ 792072 h 6861129"/>
                <a:gd name="connsiteX114" fmla="*/ 2355124 w 7139871"/>
                <a:gd name="connsiteY114" fmla="*/ 771525 h 6861129"/>
                <a:gd name="connsiteX115" fmla="*/ 2442278 w 7139871"/>
                <a:gd name="connsiteY115" fmla="*/ 656477 h 6861129"/>
                <a:gd name="connsiteX116" fmla="*/ 2475615 w 7139871"/>
                <a:gd name="connsiteY116" fmla="*/ 218599 h 6861129"/>
                <a:gd name="connsiteX117" fmla="*/ 2497319 w 7139871"/>
                <a:gd name="connsiteY117" fmla="*/ 375149 h 6861129"/>
                <a:gd name="connsiteX118" fmla="*/ 2554741 w 7139871"/>
                <a:gd name="connsiteY118" fmla="*/ 699203 h 6861129"/>
                <a:gd name="connsiteX119" fmla="*/ 2602434 w 7139871"/>
                <a:gd name="connsiteY119" fmla="*/ 765402 h 6861129"/>
                <a:gd name="connsiteX120" fmla="*/ 2689724 w 7139871"/>
                <a:gd name="connsiteY120" fmla="*/ 810169 h 6861129"/>
                <a:gd name="connsiteX121" fmla="*/ 2821373 w 7139871"/>
                <a:gd name="connsiteY121" fmla="*/ 791528 h 6861129"/>
                <a:gd name="connsiteX122" fmla="*/ 3162232 w 7139871"/>
                <a:gd name="connsiteY122" fmla="*/ 581569 h 6861129"/>
                <a:gd name="connsiteX123" fmla="*/ 3279253 w 7139871"/>
                <a:gd name="connsiteY123" fmla="*/ 465568 h 6861129"/>
                <a:gd name="connsiteX124" fmla="*/ 3326538 w 7139871"/>
                <a:gd name="connsiteY124" fmla="*/ 401275 h 6861129"/>
                <a:gd name="connsiteX125" fmla="*/ 3349058 w 7139871"/>
                <a:gd name="connsiteY125" fmla="*/ 530611 h 6861129"/>
                <a:gd name="connsiteX126" fmla="*/ 3515337 w 7139871"/>
                <a:gd name="connsiteY126" fmla="*/ 504145 h 6861129"/>
                <a:gd name="connsiteX127" fmla="*/ 3856876 w 7139871"/>
                <a:gd name="connsiteY127" fmla="*/ 478767 h 6861129"/>
                <a:gd name="connsiteX128" fmla="*/ 4108132 w 7139871"/>
                <a:gd name="connsiteY128" fmla="*/ 361202 h 6861129"/>
                <a:gd name="connsiteX129" fmla="*/ 4355102 w 7139871"/>
                <a:gd name="connsiteY129" fmla="*/ 84773 h 6861129"/>
                <a:gd name="connsiteX130" fmla="*/ 4434840 w 7139871"/>
                <a:gd name="connsiteY130" fmla="*/ 0 h 6861129"/>
                <a:gd name="connsiteX131" fmla="*/ 4425315 w 7139871"/>
                <a:gd name="connsiteY131" fmla="*/ 17485 h 6861129"/>
                <a:gd name="connsiteX132" fmla="*/ 4153172 w 7139871"/>
                <a:gd name="connsiteY132" fmla="*/ 382769 h 6861129"/>
                <a:gd name="connsiteX133" fmla="*/ 4161336 w 7139871"/>
                <a:gd name="connsiteY133" fmla="*/ 468766 h 6861129"/>
                <a:gd name="connsiteX134" fmla="*/ 4221684 w 7139871"/>
                <a:gd name="connsiteY134" fmla="*/ 505846 h 6861129"/>
                <a:gd name="connsiteX135" fmla="*/ 4777264 w 7139871"/>
                <a:gd name="connsiteY135" fmla="*/ 680697 h 6861129"/>
                <a:gd name="connsiteX136" fmla="*/ 5065259 w 7139871"/>
                <a:gd name="connsiteY136" fmla="*/ 649809 h 6861129"/>
                <a:gd name="connsiteX137" fmla="*/ 5334612 w 7139871"/>
                <a:gd name="connsiteY137" fmla="*/ 528910 h 6861129"/>
                <a:gd name="connsiteX138" fmla="*/ 5360874 w 7139871"/>
                <a:gd name="connsiteY138" fmla="*/ 524964 h 6861129"/>
                <a:gd name="connsiteX139" fmla="*/ 5135608 w 7139871"/>
                <a:gd name="connsiteY139" fmla="*/ 673554 h 6861129"/>
                <a:gd name="connsiteX140" fmla="*/ 5293995 w 7139871"/>
                <a:gd name="connsiteY140" fmla="*/ 782819 h 6861129"/>
                <a:gd name="connsiteX141" fmla="*/ 5448776 w 7139871"/>
                <a:gd name="connsiteY141" fmla="*/ 831873 h 6861129"/>
                <a:gd name="connsiteX142" fmla="*/ 5503001 w 7139871"/>
                <a:gd name="connsiteY142" fmla="*/ 831601 h 6861129"/>
                <a:gd name="connsiteX143" fmla="*/ 5705475 w 7139871"/>
                <a:gd name="connsiteY143" fmla="*/ 777104 h 6861129"/>
                <a:gd name="connsiteX144" fmla="*/ 5822224 w 7139871"/>
                <a:gd name="connsiteY144" fmla="*/ 829423 h 6861129"/>
                <a:gd name="connsiteX145" fmla="*/ 5888423 w 7139871"/>
                <a:gd name="connsiteY145" fmla="*/ 915012 h 6861129"/>
                <a:gd name="connsiteX146" fmla="*/ 5971631 w 7139871"/>
                <a:gd name="connsiteY146" fmla="*/ 902086 h 6861129"/>
                <a:gd name="connsiteX147" fmla="*/ 6069058 w 7139871"/>
                <a:gd name="connsiteY147" fmla="*/ 707980 h 6861129"/>
                <a:gd name="connsiteX148" fmla="*/ 6181657 w 7139871"/>
                <a:gd name="connsiteY148" fmla="*/ 530679 h 6861129"/>
                <a:gd name="connsiteX149" fmla="*/ 6227921 w 7139871"/>
                <a:gd name="connsiteY149" fmla="*/ 487816 h 6861129"/>
                <a:gd name="connsiteX150" fmla="*/ 6237378 w 7139871"/>
                <a:gd name="connsiteY150" fmla="*/ 493191 h 6861129"/>
                <a:gd name="connsiteX151" fmla="*/ 6212409 w 7139871"/>
                <a:gd name="connsiteY151" fmla="*/ 564220 h 6861129"/>
                <a:gd name="connsiteX152" fmla="*/ 6107770 w 7139871"/>
                <a:gd name="connsiteY152" fmla="*/ 746828 h 6861129"/>
                <a:gd name="connsiteX153" fmla="*/ 6008098 w 7139871"/>
                <a:gd name="connsiteY153" fmla="*/ 1060133 h 6861129"/>
                <a:gd name="connsiteX154" fmla="*/ 5970202 w 7139871"/>
                <a:gd name="connsiteY154" fmla="*/ 1359898 h 6861129"/>
                <a:gd name="connsiteX155" fmla="*/ 5990204 w 7139871"/>
                <a:gd name="connsiteY155" fmla="*/ 1399631 h 6861129"/>
                <a:gd name="connsiteX156" fmla="*/ 6178391 w 7139871"/>
                <a:gd name="connsiteY156" fmla="*/ 1508420 h 6861129"/>
                <a:gd name="connsiteX157" fmla="*/ 6257584 w 7139871"/>
                <a:gd name="connsiteY157" fmla="*/ 1664154 h 6861129"/>
                <a:gd name="connsiteX158" fmla="*/ 6256496 w 7139871"/>
                <a:gd name="connsiteY158" fmla="*/ 1867989 h 6861129"/>
                <a:gd name="connsiteX159" fmla="*/ 6282078 w 7139871"/>
                <a:gd name="connsiteY159" fmla="*/ 1900918 h 6861129"/>
                <a:gd name="connsiteX160" fmla="*/ 6402093 w 7139871"/>
                <a:gd name="connsiteY160" fmla="*/ 1937589 h 6861129"/>
                <a:gd name="connsiteX161" fmla="*/ 6477476 w 7139871"/>
                <a:gd name="connsiteY161" fmla="*/ 2000114 h 6861129"/>
                <a:gd name="connsiteX162" fmla="*/ 6521972 w 7139871"/>
                <a:gd name="connsiteY162" fmla="*/ 2102780 h 6861129"/>
                <a:gd name="connsiteX163" fmla="*/ 6655321 w 7139871"/>
                <a:gd name="connsiteY163" fmla="*/ 2167754 h 6861129"/>
                <a:gd name="connsiteX164" fmla="*/ 7006794 w 7139871"/>
                <a:gd name="connsiteY164" fmla="*/ 2053318 h 6861129"/>
                <a:gd name="connsiteX165" fmla="*/ 7039995 w 7139871"/>
                <a:gd name="connsiteY165" fmla="*/ 2049032 h 6861129"/>
                <a:gd name="connsiteX166" fmla="*/ 7005433 w 7139871"/>
                <a:gd name="connsiteY166" fmla="*/ 2068830 h 6861129"/>
                <a:gd name="connsiteX167" fmla="*/ 6495709 w 7139871"/>
                <a:gd name="connsiteY167" fmla="*/ 2346892 h 6861129"/>
                <a:gd name="connsiteX168" fmla="*/ 6472509 w 7139871"/>
                <a:gd name="connsiteY168" fmla="*/ 2369548 h 6861129"/>
                <a:gd name="connsiteX169" fmla="*/ 6419237 w 7139871"/>
                <a:gd name="connsiteY169" fmla="*/ 2471670 h 6861129"/>
                <a:gd name="connsiteX170" fmla="*/ 6425429 w 7139871"/>
                <a:gd name="connsiteY170" fmla="*/ 2609986 h 6861129"/>
                <a:gd name="connsiteX171" fmla="*/ 6550547 w 7139871"/>
                <a:gd name="connsiteY171" fmla="*/ 2960370 h 6861129"/>
                <a:gd name="connsiteX172" fmla="*/ 6527346 w 7139871"/>
                <a:gd name="connsiteY172" fmla="*/ 3053239 h 6861129"/>
                <a:gd name="connsiteX173" fmla="*/ 6532449 w 7139871"/>
                <a:gd name="connsiteY173" fmla="*/ 3207816 h 6861129"/>
                <a:gd name="connsiteX174" fmla="*/ 6637904 w 7139871"/>
                <a:gd name="connsiteY174" fmla="*/ 3453221 h 6861129"/>
                <a:gd name="connsiteX175" fmla="*/ 6691448 w 7139871"/>
                <a:gd name="connsiteY175" fmla="*/ 3501118 h 6861129"/>
                <a:gd name="connsiteX176" fmla="*/ 6991826 w 7139871"/>
                <a:gd name="connsiteY176" fmla="*/ 3556363 h 6861129"/>
                <a:gd name="connsiteX177" fmla="*/ 7139872 w 7139871"/>
                <a:gd name="connsiteY177" fmla="*/ 3599293 h 6861129"/>
                <a:gd name="connsiteX178" fmla="*/ 7137014 w 7139871"/>
                <a:gd name="connsiteY178" fmla="*/ 3613377 h 6861129"/>
                <a:gd name="connsiteX179" fmla="*/ 3972945 w 7139871"/>
                <a:gd name="connsiteY179" fmla="*/ 5553892 h 6861129"/>
                <a:gd name="connsiteX180" fmla="*/ 3973490 w 7139871"/>
                <a:gd name="connsiteY180" fmla="*/ 5876993 h 6861129"/>
                <a:gd name="connsiteX181" fmla="*/ 3985872 w 7139871"/>
                <a:gd name="connsiteY181" fmla="*/ 5946730 h 6861129"/>
                <a:gd name="connsiteX182" fmla="*/ 4034926 w 7139871"/>
                <a:gd name="connsiteY182" fmla="*/ 5965644 h 6861129"/>
                <a:gd name="connsiteX183" fmla="*/ 4102417 w 7139871"/>
                <a:gd name="connsiteY183" fmla="*/ 5919992 h 6861129"/>
                <a:gd name="connsiteX184" fmla="*/ 4463211 w 7139871"/>
                <a:gd name="connsiteY184" fmla="*/ 5614716 h 6861129"/>
                <a:gd name="connsiteX185" fmla="*/ 4511380 w 7139871"/>
                <a:gd name="connsiteY185" fmla="*/ 5601653 h 6861129"/>
                <a:gd name="connsiteX186" fmla="*/ 4730523 w 7139871"/>
                <a:gd name="connsiteY186" fmla="*/ 5647781 h 6861129"/>
                <a:gd name="connsiteX187" fmla="*/ 4782094 w 7139871"/>
                <a:gd name="connsiteY187" fmla="*/ 5641726 h 6861129"/>
                <a:gd name="connsiteX188" fmla="*/ 4965587 w 7139871"/>
                <a:gd name="connsiteY188" fmla="*/ 5545727 h 6861129"/>
                <a:gd name="connsiteX189" fmla="*/ 4994366 w 7139871"/>
                <a:gd name="connsiteY189" fmla="*/ 5511778 h 6861129"/>
                <a:gd name="connsiteX190" fmla="*/ 5076621 w 7139871"/>
                <a:gd name="connsiteY190" fmla="*/ 5278211 h 6861129"/>
                <a:gd name="connsiteX191" fmla="*/ 5166360 w 7139871"/>
                <a:gd name="connsiteY191" fmla="*/ 5021172 h 6861129"/>
                <a:gd name="connsiteX192" fmla="*/ 5166836 w 7139871"/>
                <a:gd name="connsiteY192" fmla="*/ 5041515 h 6861129"/>
                <a:gd name="connsiteX193" fmla="*/ 5081724 w 7139871"/>
                <a:gd name="connsiteY193" fmla="*/ 5463540 h 6861129"/>
                <a:gd name="connsiteX194" fmla="*/ 5132750 w 7139871"/>
                <a:gd name="connsiteY194" fmla="*/ 5520214 h 6861129"/>
                <a:gd name="connsiteX195" fmla="*/ 5385979 w 7139871"/>
                <a:gd name="connsiteY195" fmla="*/ 5494088 h 6861129"/>
                <a:gd name="connsiteX196" fmla="*/ 5426120 w 7139871"/>
                <a:gd name="connsiteY196" fmla="*/ 5473882 h 6861129"/>
                <a:gd name="connsiteX197" fmla="*/ 5556545 w 7139871"/>
                <a:gd name="connsiteY197" fmla="*/ 5335157 h 6861129"/>
                <a:gd name="connsiteX198" fmla="*/ 5571853 w 7139871"/>
                <a:gd name="connsiteY198" fmla="*/ 5302772 h 6861129"/>
                <a:gd name="connsiteX199" fmla="*/ 5621042 w 7139871"/>
                <a:gd name="connsiteY199" fmla="*/ 5004775 h 6861129"/>
                <a:gd name="connsiteX200" fmla="*/ 5787118 w 7139871"/>
                <a:gd name="connsiteY200" fmla="*/ 4700928 h 6861129"/>
                <a:gd name="connsiteX201" fmla="*/ 5816441 w 7139871"/>
                <a:gd name="connsiteY201" fmla="*/ 4629491 h 6861129"/>
                <a:gd name="connsiteX202" fmla="*/ 5778273 w 7139871"/>
                <a:gd name="connsiteY202" fmla="*/ 4213248 h 6861129"/>
                <a:gd name="connsiteX203" fmla="*/ 5792424 w 7139871"/>
                <a:gd name="connsiteY203" fmla="*/ 4171134 h 6861129"/>
                <a:gd name="connsiteX204" fmla="*/ 5927203 w 7139871"/>
                <a:gd name="connsiteY204" fmla="*/ 4013495 h 6861129"/>
                <a:gd name="connsiteX205" fmla="*/ 5933871 w 7139871"/>
                <a:gd name="connsiteY205" fmla="*/ 3963489 h 6861129"/>
                <a:gd name="connsiteX206" fmla="*/ 5674859 w 7139871"/>
                <a:gd name="connsiteY206" fmla="*/ 3414032 h 6861129"/>
                <a:gd name="connsiteX207" fmla="*/ 5488305 w 7139871"/>
                <a:gd name="connsiteY207" fmla="*/ 3179649 h 6861129"/>
                <a:gd name="connsiteX208" fmla="*/ 5029608 w 7139871"/>
                <a:gd name="connsiteY208" fmla="*/ 2997994 h 6861129"/>
                <a:gd name="connsiteX209" fmla="*/ 5118871 w 7139871"/>
                <a:gd name="connsiteY209" fmla="*/ 2994320 h 6861129"/>
                <a:gd name="connsiteX210" fmla="*/ 5474357 w 7139871"/>
                <a:gd name="connsiteY210" fmla="*/ 3099639 h 6861129"/>
                <a:gd name="connsiteX211" fmla="*/ 5641181 w 7139871"/>
                <a:gd name="connsiteY211" fmla="*/ 3028066 h 6861129"/>
                <a:gd name="connsiteX212" fmla="*/ 5700576 w 7139871"/>
                <a:gd name="connsiteY212" fmla="*/ 2826340 h 6861129"/>
                <a:gd name="connsiteX213" fmla="*/ 5688670 w 7139871"/>
                <a:gd name="connsiteY213" fmla="*/ 2778034 h 6861129"/>
                <a:gd name="connsiteX214" fmla="*/ 5568043 w 7139871"/>
                <a:gd name="connsiteY214" fmla="*/ 2640738 h 6861129"/>
                <a:gd name="connsiteX215" fmla="*/ 5570764 w 7139871"/>
                <a:gd name="connsiteY215" fmla="*/ 2636316 h 6861129"/>
                <a:gd name="connsiteX216" fmla="*/ 5714388 w 7139871"/>
                <a:gd name="connsiteY216" fmla="*/ 2704012 h 6861129"/>
                <a:gd name="connsiteX217" fmla="*/ 5714251 w 7139871"/>
                <a:gd name="connsiteY217" fmla="*/ 2681628 h 6861129"/>
                <a:gd name="connsiteX218" fmla="*/ 5650774 w 7139871"/>
                <a:gd name="connsiteY218" fmla="*/ 2320562 h 6861129"/>
                <a:gd name="connsiteX219" fmla="*/ 5640841 w 7139871"/>
                <a:gd name="connsiteY219" fmla="*/ 2163128 h 6861129"/>
                <a:gd name="connsiteX220" fmla="*/ 5683703 w 7139871"/>
                <a:gd name="connsiteY220" fmla="*/ 1974601 h 6861129"/>
                <a:gd name="connsiteX221" fmla="*/ 5672750 w 7139871"/>
                <a:gd name="connsiteY221" fmla="*/ 1940923 h 6861129"/>
                <a:gd name="connsiteX222" fmla="*/ 5407206 w 7139871"/>
                <a:gd name="connsiteY222" fmla="*/ 1678781 h 6861129"/>
                <a:gd name="connsiteX223" fmla="*/ 5375706 w 7139871"/>
                <a:gd name="connsiteY223" fmla="*/ 1666535 h 6861129"/>
                <a:gd name="connsiteX224" fmla="*/ 5220244 w 7139871"/>
                <a:gd name="connsiteY224" fmla="*/ 1682727 h 6861129"/>
                <a:gd name="connsiteX225" fmla="*/ 5072743 w 7139871"/>
                <a:gd name="connsiteY225" fmla="*/ 1696811 h 6861129"/>
                <a:gd name="connsiteX226" fmla="*/ 5072130 w 7139871"/>
                <a:gd name="connsiteY226" fmla="*/ 1692252 h 6861129"/>
                <a:gd name="connsiteX227" fmla="*/ 5402035 w 7139871"/>
                <a:gd name="connsiteY227" fmla="*/ 1608296 h 6861129"/>
                <a:gd name="connsiteX228" fmla="*/ 5319644 w 7139871"/>
                <a:gd name="connsiteY228" fmla="*/ 1430927 h 6861129"/>
                <a:gd name="connsiteX229" fmla="*/ 5246982 w 7139871"/>
                <a:gd name="connsiteY229" fmla="*/ 1382826 h 6861129"/>
                <a:gd name="connsiteX230" fmla="*/ 5060565 w 7139871"/>
                <a:gd name="connsiteY230" fmla="*/ 1370307 h 6861129"/>
                <a:gd name="connsiteX231" fmla="*/ 4909797 w 7139871"/>
                <a:gd name="connsiteY231" fmla="*/ 1451202 h 6861129"/>
                <a:gd name="connsiteX232" fmla="*/ 4729707 w 7139871"/>
                <a:gd name="connsiteY232" fmla="*/ 1755049 h 6861129"/>
                <a:gd name="connsiteX233" fmla="*/ 4718141 w 7139871"/>
                <a:gd name="connsiteY233" fmla="*/ 1770289 h 6861129"/>
                <a:gd name="connsiteX234" fmla="*/ 4713378 w 7139871"/>
                <a:gd name="connsiteY234" fmla="*/ 1767704 h 6861129"/>
                <a:gd name="connsiteX235" fmla="*/ 4844415 w 7139871"/>
                <a:gd name="connsiteY235" fmla="*/ 1381125 h 6861129"/>
                <a:gd name="connsiteX236" fmla="*/ 4729571 w 7139871"/>
                <a:gd name="connsiteY236" fmla="*/ 1365545 h 6861129"/>
                <a:gd name="connsiteX237" fmla="*/ 4267404 w 7139871"/>
                <a:gd name="connsiteY237" fmla="*/ 1452903 h 6861129"/>
                <a:gd name="connsiteX238" fmla="*/ 3865585 w 7139871"/>
                <a:gd name="connsiteY238" fmla="*/ 1617209 h 6861129"/>
                <a:gd name="connsiteX239" fmla="*/ 3837146 w 7139871"/>
                <a:gd name="connsiteY239" fmla="*/ 1628435 h 6861129"/>
                <a:gd name="connsiteX240" fmla="*/ 3835377 w 7139871"/>
                <a:gd name="connsiteY240" fmla="*/ 1624149 h 6861129"/>
                <a:gd name="connsiteX241" fmla="*/ 4260805 w 7139871"/>
                <a:gd name="connsiteY241" fmla="*/ 1349216 h 6861129"/>
                <a:gd name="connsiteX242" fmla="*/ 4258015 w 7139871"/>
                <a:gd name="connsiteY242" fmla="*/ 1337106 h 6861129"/>
                <a:gd name="connsiteX243" fmla="*/ 4020298 w 7139871"/>
                <a:gd name="connsiteY243" fmla="*/ 1336698 h 6861129"/>
                <a:gd name="connsiteX244" fmla="*/ 3673792 w 7139871"/>
                <a:gd name="connsiteY244" fmla="*/ 1321458 h 6861129"/>
                <a:gd name="connsiteX245" fmla="*/ 3590925 w 7139871"/>
                <a:gd name="connsiteY245" fmla="*/ 1347447 h 6861129"/>
                <a:gd name="connsiteX246" fmla="*/ 3475332 w 7139871"/>
                <a:gd name="connsiteY246" fmla="*/ 1452699 h 6861129"/>
                <a:gd name="connsiteX247" fmla="*/ 3344499 w 7139871"/>
                <a:gd name="connsiteY247" fmla="*/ 1588974 h 6861129"/>
                <a:gd name="connsiteX248" fmla="*/ 3355317 w 7139871"/>
                <a:gd name="connsiteY248" fmla="*/ 1558086 h 6861129"/>
                <a:gd name="connsiteX249" fmla="*/ 3426006 w 7139871"/>
                <a:gd name="connsiteY249" fmla="*/ 1415415 h 6861129"/>
                <a:gd name="connsiteX250" fmla="*/ 3448458 w 7139871"/>
                <a:gd name="connsiteY250" fmla="*/ 1306830 h 6861129"/>
                <a:gd name="connsiteX251" fmla="*/ 3397976 w 7139871"/>
                <a:gd name="connsiteY251" fmla="*/ 1247231 h 6861129"/>
                <a:gd name="connsiteX252" fmla="*/ 3186316 w 7139871"/>
                <a:gd name="connsiteY252" fmla="*/ 1216547 h 6861129"/>
                <a:gd name="connsiteX253" fmla="*/ 3137739 w 7139871"/>
                <a:gd name="connsiteY253" fmla="*/ 1222534 h 6861129"/>
                <a:gd name="connsiteX254" fmla="*/ 2907506 w 7139871"/>
                <a:gd name="connsiteY254" fmla="*/ 1378608 h 6861129"/>
                <a:gd name="connsiteX255" fmla="*/ 2834368 w 7139871"/>
                <a:gd name="connsiteY255" fmla="*/ 1466170 h 6861129"/>
                <a:gd name="connsiteX256" fmla="*/ 2616245 w 7139871"/>
                <a:gd name="connsiteY256" fmla="*/ 1910987 h 6861129"/>
                <a:gd name="connsiteX257" fmla="*/ 2597127 w 7139871"/>
                <a:gd name="connsiteY257" fmla="*/ 1948611 h 6861129"/>
                <a:gd name="connsiteX258" fmla="*/ 2602638 w 7139871"/>
                <a:gd name="connsiteY258" fmla="*/ 1915954 h 6861129"/>
                <a:gd name="connsiteX259" fmla="*/ 2689316 w 7139871"/>
                <a:gd name="connsiteY259" fmla="*/ 1677012 h 6861129"/>
                <a:gd name="connsiteX260" fmla="*/ 2714557 w 7139871"/>
                <a:gd name="connsiteY260" fmla="*/ 1530736 h 6861129"/>
                <a:gd name="connsiteX261" fmla="*/ 2668497 w 7139871"/>
                <a:gd name="connsiteY261" fmla="*/ 1487737 h 6861129"/>
                <a:gd name="connsiteX262" fmla="*/ 2507116 w 7139871"/>
                <a:gd name="connsiteY262" fmla="*/ 1509644 h 6861129"/>
                <a:gd name="connsiteX263" fmla="*/ 2470513 w 7139871"/>
                <a:gd name="connsiteY263" fmla="*/ 1538764 h 6861129"/>
                <a:gd name="connsiteX264" fmla="*/ 2251098 w 7139871"/>
                <a:gd name="connsiteY264" fmla="*/ 1701301 h 6861129"/>
                <a:gd name="connsiteX265" fmla="*/ 2172380 w 7139871"/>
                <a:gd name="connsiteY265" fmla="*/ 1709601 h 6861129"/>
                <a:gd name="connsiteX266" fmla="*/ 2165849 w 7139871"/>
                <a:gd name="connsiteY266" fmla="*/ 1731917 h 6861129"/>
                <a:gd name="connsiteX267" fmla="*/ 2097133 w 7139871"/>
                <a:gd name="connsiteY267" fmla="*/ 2126456 h 6861129"/>
                <a:gd name="connsiteX268" fmla="*/ 2057808 w 7139871"/>
                <a:gd name="connsiteY268" fmla="*/ 2174626 h 6861129"/>
                <a:gd name="connsiteX269" fmla="*/ 1982697 w 7139871"/>
                <a:gd name="connsiteY269" fmla="*/ 2207555 h 6861129"/>
                <a:gd name="connsiteX270" fmla="*/ 2041820 w 7139871"/>
                <a:gd name="connsiteY270" fmla="*/ 2286000 h 6861129"/>
                <a:gd name="connsiteX271" fmla="*/ 2000794 w 7139871"/>
                <a:gd name="connsiteY271" fmla="*/ 2297362 h 6861129"/>
                <a:gd name="connsiteX272" fmla="*/ 1679530 w 7139871"/>
                <a:gd name="connsiteY272" fmla="*/ 2423228 h 6861129"/>
                <a:gd name="connsiteX273" fmla="*/ 1597887 w 7139871"/>
                <a:gd name="connsiteY273" fmla="*/ 2519363 h 6861129"/>
                <a:gd name="connsiteX274" fmla="*/ 1551827 w 7139871"/>
                <a:gd name="connsiteY274" fmla="*/ 2643324 h 6861129"/>
                <a:gd name="connsiteX275" fmla="*/ 1480933 w 7139871"/>
                <a:gd name="connsiteY275" fmla="*/ 2851445 h 6861129"/>
                <a:gd name="connsiteX276" fmla="*/ 1478824 w 7139871"/>
                <a:gd name="connsiteY276" fmla="*/ 2830558 h 6861129"/>
                <a:gd name="connsiteX277" fmla="*/ 1502909 w 7139871"/>
                <a:gd name="connsiteY277" fmla="*/ 2550183 h 6861129"/>
                <a:gd name="connsiteX278" fmla="*/ 1470864 w 7139871"/>
                <a:gd name="connsiteY278" fmla="*/ 2448265 h 6861129"/>
                <a:gd name="connsiteX279" fmla="*/ 1365545 w 7139871"/>
                <a:gd name="connsiteY279" fmla="*/ 2490107 h 6861129"/>
                <a:gd name="connsiteX280" fmla="*/ 1330779 w 7139871"/>
                <a:gd name="connsiteY280" fmla="*/ 2521404 h 6861129"/>
                <a:gd name="connsiteX281" fmla="*/ 1224983 w 7139871"/>
                <a:gd name="connsiteY281" fmla="*/ 2752861 h 6861129"/>
                <a:gd name="connsiteX282" fmla="*/ 1216955 w 7139871"/>
                <a:gd name="connsiteY282" fmla="*/ 2827156 h 6861129"/>
                <a:gd name="connsiteX283" fmla="*/ 1218179 w 7139871"/>
                <a:gd name="connsiteY283" fmla="*/ 2914038 h 6861129"/>
                <a:gd name="connsiteX284" fmla="*/ 1148035 w 7139871"/>
                <a:gd name="connsiteY284" fmla="*/ 3137059 h 6861129"/>
                <a:gd name="connsiteX285" fmla="*/ 1106669 w 7139871"/>
                <a:gd name="connsiteY285" fmla="*/ 3262789 h 6861129"/>
                <a:gd name="connsiteX286" fmla="*/ 1492499 w 7139871"/>
                <a:gd name="connsiteY286" fmla="*/ 3098347 h 6861129"/>
                <a:gd name="connsiteX287" fmla="*/ 1262199 w 7139871"/>
                <a:gd name="connsiteY287" fmla="*/ 3236595 h 6861129"/>
                <a:gd name="connsiteX288" fmla="*/ 1025910 w 7139871"/>
                <a:gd name="connsiteY288" fmla="*/ 3373687 h 6861129"/>
                <a:gd name="connsiteX289" fmla="*/ 1086871 w 7139871"/>
                <a:gd name="connsiteY289" fmla="*/ 3505404 h 6861129"/>
                <a:gd name="connsiteX290" fmla="*/ 1098505 w 7139871"/>
                <a:gd name="connsiteY290" fmla="*/ 3550784 h 6861129"/>
                <a:gd name="connsiteX291" fmla="*/ 1008697 w 7139871"/>
                <a:gd name="connsiteY291" fmla="*/ 3853203 h 6861129"/>
                <a:gd name="connsiteX292" fmla="*/ 979850 w 7139871"/>
                <a:gd name="connsiteY292" fmla="*/ 3895113 h 6861129"/>
                <a:gd name="connsiteX293" fmla="*/ 972911 w 7139871"/>
                <a:gd name="connsiteY293" fmla="*/ 3922531 h 6861129"/>
                <a:gd name="connsiteX294" fmla="*/ 1026319 w 7139871"/>
                <a:gd name="connsiteY294" fmla="*/ 4124053 h 6861129"/>
                <a:gd name="connsiteX295" fmla="*/ 1268186 w 7139871"/>
                <a:gd name="connsiteY295" fmla="*/ 3863680 h 6861129"/>
                <a:gd name="connsiteX296" fmla="*/ 1254306 w 7139871"/>
                <a:gd name="connsiteY296" fmla="*/ 3893344 h 6861129"/>
                <a:gd name="connsiteX297" fmla="*/ 1086054 w 7139871"/>
                <a:gd name="connsiteY297" fmla="*/ 4187122 h 6861129"/>
                <a:gd name="connsiteX298" fmla="*/ 1088435 w 7139871"/>
                <a:gd name="connsiteY298" fmla="*/ 4357007 h 6861129"/>
                <a:gd name="connsiteX299" fmla="*/ 1135856 w 7139871"/>
                <a:gd name="connsiteY299" fmla="*/ 4376466 h 6861129"/>
                <a:gd name="connsiteX300" fmla="*/ 1249272 w 7139871"/>
                <a:gd name="connsiteY300" fmla="*/ 4321901 h 6861129"/>
                <a:gd name="connsiteX301" fmla="*/ 1177562 w 7139871"/>
                <a:gd name="connsiteY301" fmla="*/ 4410756 h 6861129"/>
                <a:gd name="connsiteX302" fmla="*/ 1160621 w 7139871"/>
                <a:gd name="connsiteY302" fmla="*/ 4481377 h 6861129"/>
                <a:gd name="connsiteX303" fmla="*/ 1239611 w 7139871"/>
                <a:gd name="connsiteY303" fmla="*/ 4824685 h 6861129"/>
                <a:gd name="connsiteX304" fmla="*/ 1272200 w 7139871"/>
                <a:gd name="connsiteY304" fmla="*/ 5006612 h 6861129"/>
                <a:gd name="connsiteX305" fmla="*/ 1509712 w 7139871"/>
                <a:gd name="connsiteY305" fmla="*/ 4913199 h 6861129"/>
                <a:gd name="connsiteX306" fmla="*/ 1537471 w 7139871"/>
                <a:gd name="connsiteY306" fmla="*/ 4871017 h 6861129"/>
                <a:gd name="connsiteX307" fmla="*/ 1536859 w 7139871"/>
                <a:gd name="connsiteY307" fmla="*/ 4596085 h 6861129"/>
                <a:gd name="connsiteX308" fmla="*/ 1587409 w 7139871"/>
                <a:gd name="connsiteY308" fmla="*/ 4905103 h 6861129"/>
                <a:gd name="connsiteX309" fmla="*/ 1854449 w 7139871"/>
                <a:gd name="connsiteY309" fmla="*/ 4847681 h 6861129"/>
                <a:gd name="connsiteX310" fmla="*/ 1832542 w 7139871"/>
                <a:gd name="connsiteY310" fmla="*/ 4862037 h 6861129"/>
                <a:gd name="connsiteX311" fmla="*/ 1602037 w 7139871"/>
                <a:gd name="connsiteY311" fmla="*/ 4952592 h 6861129"/>
                <a:gd name="connsiteX312" fmla="*/ 1575979 w 7139871"/>
                <a:gd name="connsiteY312" fmla="*/ 4989604 h 6861129"/>
                <a:gd name="connsiteX313" fmla="*/ 1585844 w 7139871"/>
                <a:gd name="connsiteY313" fmla="*/ 5169286 h 6861129"/>
                <a:gd name="connsiteX314" fmla="*/ 1668372 w 7139871"/>
                <a:gd name="connsiteY314" fmla="*/ 5273313 h 6861129"/>
                <a:gd name="connsiteX315" fmla="*/ 1882480 w 7139871"/>
                <a:gd name="connsiteY315" fmla="*/ 5337810 h 6861129"/>
                <a:gd name="connsiteX316" fmla="*/ 2404586 w 7139871"/>
                <a:gd name="connsiteY316" fmla="*/ 5527221 h 6861129"/>
                <a:gd name="connsiteX317" fmla="*/ 2456974 w 7139871"/>
                <a:gd name="connsiteY317" fmla="*/ 5587705 h 6861129"/>
                <a:gd name="connsiteX318" fmla="*/ 2526166 w 7139871"/>
                <a:gd name="connsiteY318" fmla="*/ 5639005 h 6861129"/>
                <a:gd name="connsiteX319" fmla="*/ 2740478 w 7139871"/>
                <a:gd name="connsiteY319" fmla="*/ 5639549 h 6861129"/>
                <a:gd name="connsiteX320" fmla="*/ 2796132 w 7139871"/>
                <a:gd name="connsiteY320" fmla="*/ 5615532 h 6861129"/>
                <a:gd name="connsiteX321" fmla="*/ 3125016 w 7139871"/>
                <a:gd name="connsiteY321" fmla="*/ 5252629 h 6861129"/>
                <a:gd name="connsiteX322" fmla="*/ 3147196 w 7139871"/>
                <a:gd name="connsiteY322" fmla="*/ 5230926 h 6861129"/>
                <a:gd name="connsiteX323" fmla="*/ 3151074 w 7139871"/>
                <a:gd name="connsiteY323" fmla="*/ 5234396 h 6861129"/>
                <a:gd name="connsiteX324" fmla="*/ 2810759 w 7139871"/>
                <a:gd name="connsiteY324" fmla="*/ 5703706 h 6861129"/>
                <a:gd name="connsiteX325" fmla="*/ 2821645 w 7139871"/>
                <a:gd name="connsiteY325" fmla="*/ 5713844 h 6861129"/>
                <a:gd name="connsiteX326" fmla="*/ 3400493 w 7139871"/>
                <a:gd name="connsiteY326" fmla="*/ 6130630 h 6861129"/>
                <a:gd name="connsiteX327" fmla="*/ 3487171 w 7139871"/>
                <a:gd name="connsiteY327" fmla="*/ 6152198 h 6861129"/>
                <a:gd name="connsiteX328" fmla="*/ 3805714 w 7139871"/>
                <a:gd name="connsiteY328" fmla="*/ 5961222 h 6861129"/>
                <a:gd name="connsiteX329" fmla="*/ 3966754 w 7139871"/>
                <a:gd name="connsiteY329" fmla="*/ 5570561 h 6861129"/>
                <a:gd name="connsiteX330" fmla="*/ 3972945 w 7139871"/>
                <a:gd name="connsiteY330" fmla="*/ 5553892 h 6861129"/>
                <a:gd name="connsiteX331" fmla="*/ 3412263 w 7139871"/>
                <a:gd name="connsiteY331" fmla="*/ 6487750 h 6861129"/>
                <a:gd name="connsiteX332" fmla="*/ 3293133 w 7139871"/>
                <a:gd name="connsiteY332" fmla="*/ 6425157 h 6861129"/>
                <a:gd name="connsiteX333" fmla="*/ 3032624 w 7139871"/>
                <a:gd name="connsiteY333" fmla="*/ 6368891 h 6861129"/>
                <a:gd name="connsiteX334" fmla="*/ 2598080 w 7139871"/>
                <a:gd name="connsiteY334" fmla="*/ 6360727 h 6861129"/>
                <a:gd name="connsiteX335" fmla="*/ 2494189 w 7139871"/>
                <a:gd name="connsiteY335" fmla="*/ 6275138 h 6861129"/>
                <a:gd name="connsiteX336" fmla="*/ 2345259 w 7139871"/>
                <a:gd name="connsiteY336" fmla="*/ 6136277 h 6861129"/>
                <a:gd name="connsiteX337" fmla="*/ 2205514 w 7139871"/>
                <a:gd name="connsiteY337" fmla="*/ 6075113 h 6861129"/>
                <a:gd name="connsiteX338" fmla="*/ 1621359 w 7139871"/>
                <a:gd name="connsiteY338" fmla="*/ 5763442 h 6861129"/>
                <a:gd name="connsiteX339" fmla="*/ 1584280 w 7139871"/>
                <a:gd name="connsiteY339" fmla="*/ 5743575 h 6861129"/>
                <a:gd name="connsiteX340" fmla="*/ 1392147 w 7139871"/>
                <a:gd name="connsiteY340" fmla="*/ 5895975 h 6861129"/>
                <a:gd name="connsiteX341" fmla="*/ 1370239 w 7139871"/>
                <a:gd name="connsiteY341" fmla="*/ 5923802 h 6861129"/>
                <a:gd name="connsiteX342" fmla="*/ 1401400 w 7139871"/>
                <a:gd name="connsiteY342" fmla="*/ 5985102 h 6861129"/>
                <a:gd name="connsiteX343" fmla="*/ 1610405 w 7139871"/>
                <a:gd name="connsiteY343" fmla="*/ 6082121 h 6861129"/>
                <a:gd name="connsiteX344" fmla="*/ 1781447 w 7139871"/>
                <a:gd name="connsiteY344" fmla="*/ 6082529 h 6861129"/>
                <a:gd name="connsiteX345" fmla="*/ 1801110 w 7139871"/>
                <a:gd name="connsiteY345" fmla="*/ 6075930 h 6861129"/>
                <a:gd name="connsiteX346" fmla="*/ 1864587 w 7139871"/>
                <a:gd name="connsiteY346" fmla="*/ 6231323 h 6861129"/>
                <a:gd name="connsiteX347" fmla="*/ 1894182 w 7139871"/>
                <a:gd name="connsiteY347" fmla="*/ 6254932 h 6861129"/>
                <a:gd name="connsiteX348" fmla="*/ 2026580 w 7139871"/>
                <a:gd name="connsiteY348" fmla="*/ 6260987 h 6861129"/>
                <a:gd name="connsiteX349" fmla="*/ 2063931 w 7139871"/>
                <a:gd name="connsiteY349" fmla="*/ 6245134 h 6861129"/>
                <a:gd name="connsiteX350" fmla="*/ 2159454 w 7139871"/>
                <a:gd name="connsiteY350" fmla="*/ 6140155 h 6861129"/>
                <a:gd name="connsiteX351" fmla="*/ 2164624 w 7139871"/>
                <a:gd name="connsiteY351" fmla="*/ 6143149 h 6861129"/>
                <a:gd name="connsiteX352" fmla="*/ 2101283 w 7139871"/>
                <a:gd name="connsiteY352" fmla="*/ 6294528 h 6861129"/>
                <a:gd name="connsiteX353" fmla="*/ 2240756 w 7139871"/>
                <a:gd name="connsiteY353" fmla="*/ 6384676 h 6861129"/>
                <a:gd name="connsiteX354" fmla="*/ 2457586 w 7139871"/>
                <a:gd name="connsiteY354" fmla="*/ 6474211 h 6861129"/>
                <a:gd name="connsiteX355" fmla="*/ 2544127 w 7139871"/>
                <a:gd name="connsiteY355" fmla="*/ 6485845 h 6861129"/>
                <a:gd name="connsiteX356" fmla="*/ 2694963 w 7139871"/>
                <a:gd name="connsiteY356" fmla="*/ 6462304 h 6861129"/>
                <a:gd name="connsiteX357" fmla="*/ 2889545 w 7139871"/>
                <a:gd name="connsiteY357" fmla="*/ 6476660 h 6861129"/>
                <a:gd name="connsiteX358" fmla="*/ 3049769 w 7139871"/>
                <a:gd name="connsiteY358" fmla="*/ 6531905 h 6861129"/>
                <a:gd name="connsiteX359" fmla="*/ 3088549 w 7139871"/>
                <a:gd name="connsiteY359" fmla="*/ 6535307 h 6861129"/>
                <a:gd name="connsiteX360" fmla="*/ 3229315 w 7139871"/>
                <a:gd name="connsiteY360" fmla="*/ 6566808 h 6861129"/>
                <a:gd name="connsiteX361" fmla="*/ 3259999 w 7139871"/>
                <a:gd name="connsiteY361" fmla="*/ 6587762 h 6861129"/>
                <a:gd name="connsiteX362" fmla="*/ 3291296 w 7139871"/>
                <a:gd name="connsiteY362" fmla="*/ 6586742 h 6861129"/>
                <a:gd name="connsiteX363" fmla="*/ 3412263 w 7139871"/>
                <a:gd name="connsiteY363" fmla="*/ 6487750 h 6861129"/>
                <a:gd name="connsiteX364" fmla="*/ 5308963 w 7139871"/>
                <a:gd name="connsiteY364" fmla="*/ 919231 h 6861129"/>
                <a:gd name="connsiteX365" fmla="*/ 5081996 w 7139871"/>
                <a:gd name="connsiteY365" fmla="*/ 788126 h 6861129"/>
                <a:gd name="connsiteX366" fmla="*/ 5027839 w 7139871"/>
                <a:gd name="connsiteY366" fmla="*/ 773362 h 6861129"/>
                <a:gd name="connsiteX367" fmla="*/ 4779849 w 7139871"/>
                <a:gd name="connsiteY367" fmla="*/ 763837 h 6861129"/>
                <a:gd name="connsiteX368" fmla="*/ 4665617 w 7139871"/>
                <a:gd name="connsiteY368" fmla="*/ 750638 h 6861129"/>
                <a:gd name="connsiteX369" fmla="*/ 4407286 w 7139871"/>
                <a:gd name="connsiteY369" fmla="*/ 679677 h 6861129"/>
                <a:gd name="connsiteX370" fmla="*/ 3856808 w 7139871"/>
                <a:gd name="connsiteY370" fmla="*/ 602116 h 6861129"/>
                <a:gd name="connsiteX371" fmla="*/ 3776118 w 7139871"/>
                <a:gd name="connsiteY371" fmla="*/ 609940 h 6861129"/>
                <a:gd name="connsiteX372" fmla="*/ 2994184 w 7139871"/>
                <a:gd name="connsiteY372" fmla="*/ 792956 h 6861129"/>
                <a:gd name="connsiteX373" fmla="*/ 2965269 w 7139871"/>
                <a:gd name="connsiteY373" fmla="*/ 802549 h 6861129"/>
                <a:gd name="connsiteX374" fmla="*/ 3110321 w 7139871"/>
                <a:gd name="connsiteY374" fmla="*/ 802413 h 6861129"/>
                <a:gd name="connsiteX375" fmla="*/ 3398588 w 7139871"/>
                <a:gd name="connsiteY375" fmla="*/ 822280 h 6861129"/>
                <a:gd name="connsiteX376" fmla="*/ 3459752 w 7139871"/>
                <a:gd name="connsiteY376" fmla="*/ 822008 h 6861129"/>
                <a:gd name="connsiteX377" fmla="*/ 3997030 w 7139871"/>
                <a:gd name="connsiteY377" fmla="*/ 734582 h 6861129"/>
                <a:gd name="connsiteX378" fmla="*/ 4000432 w 7139871"/>
                <a:gd name="connsiteY378" fmla="*/ 734650 h 6861129"/>
                <a:gd name="connsiteX379" fmla="*/ 4053636 w 7139871"/>
                <a:gd name="connsiteY379" fmla="*/ 751591 h 6861129"/>
                <a:gd name="connsiteX380" fmla="*/ 4243252 w 7139871"/>
                <a:gd name="connsiteY380" fmla="*/ 871061 h 6861129"/>
                <a:gd name="connsiteX381" fmla="*/ 4309314 w 7139871"/>
                <a:gd name="connsiteY381" fmla="*/ 885485 h 6861129"/>
                <a:gd name="connsiteX382" fmla="*/ 4508046 w 7139871"/>
                <a:gd name="connsiteY382" fmla="*/ 861128 h 6861129"/>
                <a:gd name="connsiteX383" fmla="*/ 4706438 w 7139871"/>
                <a:gd name="connsiteY383" fmla="*/ 907120 h 6861129"/>
                <a:gd name="connsiteX384" fmla="*/ 4871357 w 7139871"/>
                <a:gd name="connsiteY384" fmla="*/ 968216 h 6861129"/>
                <a:gd name="connsiteX385" fmla="*/ 4969465 w 7139871"/>
                <a:gd name="connsiteY385" fmla="*/ 976517 h 6861129"/>
                <a:gd name="connsiteX386" fmla="*/ 5097236 w 7139871"/>
                <a:gd name="connsiteY386" fmla="*/ 982028 h 6861129"/>
                <a:gd name="connsiteX387" fmla="*/ 5308963 w 7139871"/>
                <a:gd name="connsiteY387" fmla="*/ 919231 h 6861129"/>
                <a:gd name="connsiteX388" fmla="*/ 1720963 w 7139871"/>
                <a:gd name="connsiteY388" fmla="*/ 1534478 h 6861129"/>
                <a:gd name="connsiteX389" fmla="*/ 1637824 w 7139871"/>
                <a:gd name="connsiteY389" fmla="*/ 1534001 h 6861129"/>
                <a:gd name="connsiteX390" fmla="*/ 1512842 w 7139871"/>
                <a:gd name="connsiteY390" fmla="*/ 1565842 h 6861129"/>
                <a:gd name="connsiteX391" fmla="*/ 1376090 w 7139871"/>
                <a:gd name="connsiteY391" fmla="*/ 1640817 h 6861129"/>
                <a:gd name="connsiteX392" fmla="*/ 1217975 w 7139871"/>
                <a:gd name="connsiteY392" fmla="*/ 1835264 h 6861129"/>
                <a:gd name="connsiteX393" fmla="*/ 1213825 w 7139871"/>
                <a:gd name="connsiteY393" fmla="*/ 1848122 h 6861129"/>
                <a:gd name="connsiteX394" fmla="*/ 1156675 w 7139871"/>
                <a:gd name="connsiteY394" fmla="*/ 2197894 h 6861129"/>
                <a:gd name="connsiteX395" fmla="*/ 1171031 w 7139871"/>
                <a:gd name="connsiteY395" fmla="*/ 2270760 h 6861129"/>
                <a:gd name="connsiteX396" fmla="*/ 1185726 w 7139871"/>
                <a:gd name="connsiteY396" fmla="*/ 2271168 h 6861129"/>
                <a:gd name="connsiteX397" fmla="*/ 1330643 w 7139871"/>
                <a:gd name="connsiteY397" fmla="*/ 1795871 h 6861129"/>
                <a:gd name="connsiteX398" fmla="*/ 1340576 w 7139871"/>
                <a:gd name="connsiteY398" fmla="*/ 1837441 h 6861129"/>
                <a:gd name="connsiteX399" fmla="*/ 1399563 w 7139871"/>
                <a:gd name="connsiteY399" fmla="*/ 2073865 h 6861129"/>
                <a:gd name="connsiteX400" fmla="*/ 1508216 w 7139871"/>
                <a:gd name="connsiteY400" fmla="*/ 2092643 h 6861129"/>
                <a:gd name="connsiteX401" fmla="*/ 1538083 w 7139871"/>
                <a:gd name="connsiteY401" fmla="*/ 2043657 h 6861129"/>
                <a:gd name="connsiteX402" fmla="*/ 1585844 w 7139871"/>
                <a:gd name="connsiteY402" fmla="*/ 1942556 h 6861129"/>
                <a:gd name="connsiteX403" fmla="*/ 1624693 w 7139871"/>
                <a:gd name="connsiteY403" fmla="*/ 1783012 h 6861129"/>
                <a:gd name="connsiteX404" fmla="*/ 1643062 w 7139871"/>
                <a:gd name="connsiteY404" fmla="*/ 1747089 h 6861129"/>
                <a:gd name="connsiteX405" fmla="*/ 1720963 w 7139871"/>
                <a:gd name="connsiteY405" fmla="*/ 1534478 h 6861129"/>
                <a:gd name="connsiteX406" fmla="*/ 6047831 w 7139871"/>
                <a:gd name="connsiteY406" fmla="*/ 3858305 h 6861129"/>
                <a:gd name="connsiteX407" fmla="*/ 6056403 w 7139871"/>
                <a:gd name="connsiteY407" fmla="*/ 3861980 h 6861129"/>
                <a:gd name="connsiteX408" fmla="*/ 6205606 w 7139871"/>
                <a:gd name="connsiteY408" fmla="*/ 3728766 h 6861129"/>
                <a:gd name="connsiteX409" fmla="*/ 6220709 w 7139871"/>
                <a:gd name="connsiteY409" fmla="*/ 3679508 h 6861129"/>
                <a:gd name="connsiteX410" fmla="*/ 6079943 w 7139871"/>
                <a:gd name="connsiteY410" fmla="*/ 3141481 h 6861129"/>
                <a:gd name="connsiteX411" fmla="*/ 5833042 w 7139871"/>
                <a:gd name="connsiteY411" fmla="*/ 2867025 h 6861129"/>
                <a:gd name="connsiteX412" fmla="*/ 5796302 w 7139871"/>
                <a:gd name="connsiteY412" fmla="*/ 3185704 h 6861129"/>
                <a:gd name="connsiteX413" fmla="*/ 5800453 w 7139871"/>
                <a:gd name="connsiteY413" fmla="*/ 3215096 h 6861129"/>
                <a:gd name="connsiteX414" fmla="*/ 5853453 w 7139871"/>
                <a:gd name="connsiteY414" fmla="*/ 3357631 h 6861129"/>
                <a:gd name="connsiteX415" fmla="*/ 5893185 w 7139871"/>
                <a:gd name="connsiteY415" fmla="*/ 3492205 h 6861129"/>
                <a:gd name="connsiteX416" fmla="*/ 6084706 w 7139871"/>
                <a:gd name="connsiteY416" fmla="*/ 3310754 h 6861129"/>
                <a:gd name="connsiteX417" fmla="*/ 6096272 w 7139871"/>
                <a:gd name="connsiteY417" fmla="*/ 3318510 h 6861129"/>
                <a:gd name="connsiteX418" fmla="*/ 6047831 w 7139871"/>
                <a:gd name="connsiteY418" fmla="*/ 3858305 h 6861129"/>
                <a:gd name="connsiteX419" fmla="*/ 4130516 w 7139871"/>
                <a:gd name="connsiteY419" fmla="*/ 1207770 h 6861129"/>
                <a:gd name="connsiteX420" fmla="*/ 4055337 w 7139871"/>
                <a:gd name="connsiteY420" fmla="*/ 1148375 h 6861129"/>
                <a:gd name="connsiteX421" fmla="*/ 4000976 w 7139871"/>
                <a:gd name="connsiteY421" fmla="*/ 1126331 h 6861129"/>
                <a:gd name="connsiteX422" fmla="*/ 3721349 w 7139871"/>
                <a:gd name="connsiteY422" fmla="*/ 1091633 h 6861129"/>
                <a:gd name="connsiteX423" fmla="*/ 3548607 w 7139871"/>
                <a:gd name="connsiteY423" fmla="*/ 1023869 h 6861129"/>
                <a:gd name="connsiteX424" fmla="*/ 3473631 w 7139871"/>
                <a:gd name="connsiteY424" fmla="*/ 971142 h 6861129"/>
                <a:gd name="connsiteX425" fmla="*/ 3447302 w 7139871"/>
                <a:gd name="connsiteY425" fmla="*/ 967468 h 6861129"/>
                <a:gd name="connsiteX426" fmla="*/ 3253196 w 7139871"/>
                <a:gd name="connsiteY426" fmla="*/ 1108506 h 6861129"/>
                <a:gd name="connsiteX427" fmla="*/ 3484857 w 7139871"/>
                <a:gd name="connsiteY427" fmla="*/ 1184570 h 6861129"/>
                <a:gd name="connsiteX428" fmla="*/ 3856741 w 7139871"/>
                <a:gd name="connsiteY428" fmla="*/ 1262199 h 6861129"/>
                <a:gd name="connsiteX429" fmla="*/ 4020638 w 7139871"/>
                <a:gd name="connsiteY429" fmla="*/ 1279548 h 6861129"/>
                <a:gd name="connsiteX430" fmla="*/ 4114936 w 7139871"/>
                <a:gd name="connsiteY430" fmla="*/ 1269002 h 6861129"/>
                <a:gd name="connsiteX431" fmla="*/ 4457224 w 7139871"/>
                <a:gd name="connsiteY431" fmla="*/ 1191918 h 6861129"/>
                <a:gd name="connsiteX432" fmla="*/ 4640852 w 7139871"/>
                <a:gd name="connsiteY432" fmla="*/ 1121637 h 6861129"/>
                <a:gd name="connsiteX433" fmla="*/ 4662828 w 7139871"/>
                <a:gd name="connsiteY433" fmla="*/ 1112316 h 6861129"/>
                <a:gd name="connsiteX434" fmla="*/ 4661059 w 7139871"/>
                <a:gd name="connsiteY434" fmla="*/ 1108302 h 6861129"/>
                <a:gd name="connsiteX435" fmla="*/ 4130516 w 7139871"/>
                <a:gd name="connsiteY435" fmla="*/ 1129121 h 6861129"/>
                <a:gd name="connsiteX436" fmla="*/ 4130516 w 7139871"/>
                <a:gd name="connsiteY436" fmla="*/ 1207770 h 6861129"/>
                <a:gd name="connsiteX437" fmla="*/ 5422582 w 7139871"/>
                <a:gd name="connsiteY437" fmla="*/ 5920536 h 6861129"/>
                <a:gd name="connsiteX438" fmla="*/ 5420678 w 7139871"/>
                <a:gd name="connsiteY438" fmla="*/ 5907337 h 6861129"/>
                <a:gd name="connsiteX439" fmla="*/ 5267257 w 7139871"/>
                <a:gd name="connsiteY439" fmla="*/ 5866992 h 6861129"/>
                <a:gd name="connsiteX440" fmla="*/ 5040290 w 7139871"/>
                <a:gd name="connsiteY440" fmla="*/ 5886790 h 6861129"/>
                <a:gd name="connsiteX441" fmla="*/ 4539479 w 7139871"/>
                <a:gd name="connsiteY441" fmla="*/ 6156688 h 6861129"/>
                <a:gd name="connsiteX442" fmla="*/ 4357620 w 7139871"/>
                <a:gd name="connsiteY442" fmla="*/ 6319021 h 6861129"/>
                <a:gd name="connsiteX443" fmla="*/ 4364423 w 7139871"/>
                <a:gd name="connsiteY443" fmla="*/ 6327730 h 6861129"/>
                <a:gd name="connsiteX444" fmla="*/ 4433547 w 7139871"/>
                <a:gd name="connsiteY444" fmla="*/ 6313442 h 6861129"/>
                <a:gd name="connsiteX445" fmla="*/ 4751274 w 7139871"/>
                <a:gd name="connsiteY445" fmla="*/ 6262960 h 6861129"/>
                <a:gd name="connsiteX446" fmla="*/ 4830400 w 7139871"/>
                <a:gd name="connsiteY446" fmla="*/ 6226901 h 6861129"/>
                <a:gd name="connsiteX447" fmla="*/ 4939529 w 7139871"/>
                <a:gd name="connsiteY447" fmla="*/ 6084162 h 6861129"/>
                <a:gd name="connsiteX448" fmla="*/ 4983548 w 7139871"/>
                <a:gd name="connsiteY448" fmla="*/ 6053070 h 6861129"/>
                <a:gd name="connsiteX449" fmla="*/ 5177178 w 7139871"/>
                <a:gd name="connsiteY449" fmla="*/ 6003744 h 6861129"/>
                <a:gd name="connsiteX450" fmla="*/ 5422582 w 7139871"/>
                <a:gd name="connsiteY450" fmla="*/ 5920536 h 6861129"/>
                <a:gd name="connsiteX451" fmla="*/ 5743098 w 7139871"/>
                <a:gd name="connsiteY451" fmla="*/ 2079376 h 6861129"/>
                <a:gd name="connsiteX452" fmla="*/ 5743915 w 7139871"/>
                <a:gd name="connsiteY452" fmla="*/ 2170952 h 6861129"/>
                <a:gd name="connsiteX453" fmla="*/ 5773511 w 7139871"/>
                <a:gd name="connsiteY453" fmla="*/ 2303009 h 6861129"/>
                <a:gd name="connsiteX454" fmla="*/ 5865971 w 7139871"/>
                <a:gd name="connsiteY454" fmla="*/ 2743744 h 6861129"/>
                <a:gd name="connsiteX455" fmla="*/ 5942239 w 7139871"/>
                <a:gd name="connsiteY455" fmla="*/ 2835252 h 6861129"/>
                <a:gd name="connsiteX456" fmla="*/ 6060621 w 7139871"/>
                <a:gd name="connsiteY456" fmla="*/ 2861174 h 6861129"/>
                <a:gd name="connsiteX457" fmla="*/ 6129746 w 7139871"/>
                <a:gd name="connsiteY457" fmla="*/ 2805997 h 6861129"/>
                <a:gd name="connsiteX458" fmla="*/ 6108790 w 7139871"/>
                <a:gd name="connsiteY458" fmla="*/ 2657747 h 6861129"/>
                <a:gd name="connsiteX459" fmla="*/ 5855834 w 7139871"/>
                <a:gd name="connsiteY459" fmla="*/ 2189321 h 6861129"/>
                <a:gd name="connsiteX460" fmla="*/ 5743098 w 7139871"/>
                <a:gd name="connsiteY460" fmla="*/ 2079376 h 6861129"/>
                <a:gd name="connsiteX461" fmla="*/ 609532 w 7139871"/>
                <a:gd name="connsiteY461" fmla="*/ 2907370 h 6861129"/>
                <a:gd name="connsiteX462" fmla="*/ 401479 w 7139871"/>
                <a:gd name="connsiteY462" fmla="*/ 3089094 h 6861129"/>
                <a:gd name="connsiteX463" fmla="*/ 293642 w 7139871"/>
                <a:gd name="connsiteY463" fmla="*/ 3276736 h 6861129"/>
                <a:gd name="connsiteX464" fmla="*/ 293982 w 7139871"/>
                <a:gd name="connsiteY464" fmla="*/ 3549083 h 6861129"/>
                <a:gd name="connsiteX465" fmla="*/ 344125 w 7139871"/>
                <a:gd name="connsiteY465" fmla="*/ 3709579 h 6861129"/>
                <a:gd name="connsiteX466" fmla="*/ 392974 w 7139871"/>
                <a:gd name="connsiteY466" fmla="*/ 3630522 h 6861129"/>
                <a:gd name="connsiteX467" fmla="*/ 453118 w 7139871"/>
                <a:gd name="connsiteY467" fmla="*/ 3414577 h 6861129"/>
                <a:gd name="connsiteX468" fmla="*/ 601640 w 7139871"/>
                <a:gd name="connsiteY468" fmla="*/ 3136515 h 6861129"/>
                <a:gd name="connsiteX469" fmla="*/ 609532 w 7139871"/>
                <a:gd name="connsiteY469" fmla="*/ 2907370 h 6861129"/>
                <a:gd name="connsiteX470" fmla="*/ 4814819 w 7139871"/>
                <a:gd name="connsiteY470" fmla="*/ 1047954 h 6861129"/>
                <a:gd name="connsiteX471" fmla="*/ 4616359 w 7139871"/>
                <a:gd name="connsiteY471" fmla="*/ 933654 h 6861129"/>
                <a:gd name="connsiteX472" fmla="*/ 4568802 w 7139871"/>
                <a:gd name="connsiteY472" fmla="*/ 923041 h 6861129"/>
                <a:gd name="connsiteX473" fmla="*/ 4363130 w 7139871"/>
                <a:gd name="connsiteY473" fmla="*/ 947738 h 6861129"/>
                <a:gd name="connsiteX474" fmla="*/ 4176849 w 7139871"/>
                <a:gd name="connsiteY474" fmla="*/ 922905 h 6861129"/>
                <a:gd name="connsiteX475" fmla="*/ 4047172 w 7139871"/>
                <a:gd name="connsiteY475" fmla="*/ 864054 h 6861129"/>
                <a:gd name="connsiteX476" fmla="*/ 4011726 w 7139871"/>
                <a:gd name="connsiteY476" fmla="*/ 854256 h 6861129"/>
                <a:gd name="connsiteX477" fmla="*/ 3733528 w 7139871"/>
                <a:gd name="connsiteY477" fmla="*/ 836567 h 6861129"/>
                <a:gd name="connsiteX478" fmla="*/ 3716927 w 7139871"/>
                <a:gd name="connsiteY478" fmla="*/ 837724 h 6861129"/>
                <a:gd name="connsiteX479" fmla="*/ 3591129 w 7139871"/>
                <a:gd name="connsiteY479" fmla="*/ 918958 h 6861129"/>
                <a:gd name="connsiteX480" fmla="*/ 3678623 w 7139871"/>
                <a:gd name="connsiteY480" fmla="*/ 939369 h 6861129"/>
                <a:gd name="connsiteX481" fmla="*/ 4049758 w 7139871"/>
                <a:gd name="connsiteY481" fmla="*/ 998832 h 6861129"/>
                <a:gd name="connsiteX482" fmla="*/ 4310062 w 7139871"/>
                <a:gd name="connsiteY482" fmla="*/ 1022373 h 6861129"/>
                <a:gd name="connsiteX483" fmla="*/ 4814819 w 7139871"/>
                <a:gd name="connsiteY483" fmla="*/ 1047954 h 6861129"/>
                <a:gd name="connsiteX484" fmla="*/ 4956538 w 7139871"/>
                <a:gd name="connsiteY484" fmla="*/ 6291603 h 6861129"/>
                <a:gd name="connsiteX485" fmla="*/ 4969669 w 7139871"/>
                <a:gd name="connsiteY485" fmla="*/ 6294460 h 6861129"/>
                <a:gd name="connsiteX486" fmla="*/ 5409315 w 7139871"/>
                <a:gd name="connsiteY486" fmla="*/ 6260171 h 6861129"/>
                <a:gd name="connsiteX487" fmla="*/ 5441496 w 7139871"/>
                <a:gd name="connsiteY487" fmla="*/ 6238807 h 6861129"/>
                <a:gd name="connsiteX488" fmla="*/ 5543890 w 7139871"/>
                <a:gd name="connsiteY488" fmla="*/ 6107430 h 6861129"/>
                <a:gd name="connsiteX489" fmla="*/ 5688670 w 7139871"/>
                <a:gd name="connsiteY489" fmla="*/ 5920604 h 6861129"/>
                <a:gd name="connsiteX490" fmla="*/ 5506742 w 7139871"/>
                <a:gd name="connsiteY490" fmla="*/ 5987143 h 6861129"/>
                <a:gd name="connsiteX491" fmla="*/ 5246234 w 7139871"/>
                <a:gd name="connsiteY491" fmla="*/ 6082597 h 6861129"/>
                <a:gd name="connsiteX492" fmla="*/ 5076349 w 7139871"/>
                <a:gd name="connsiteY492" fmla="*/ 6114982 h 6861129"/>
                <a:gd name="connsiteX493" fmla="*/ 5041650 w 7139871"/>
                <a:gd name="connsiteY493" fmla="*/ 6130630 h 6861129"/>
                <a:gd name="connsiteX494" fmla="*/ 4956538 w 7139871"/>
                <a:gd name="connsiteY494" fmla="*/ 6291603 h 6861129"/>
                <a:gd name="connsiteX495" fmla="*/ 1747701 w 7139871"/>
                <a:gd name="connsiteY495" fmla="*/ 5702141 h 6861129"/>
                <a:gd name="connsiteX496" fmla="*/ 2113734 w 7139871"/>
                <a:gd name="connsiteY496" fmla="*/ 5947206 h 6861129"/>
                <a:gd name="connsiteX497" fmla="*/ 2161631 w 7139871"/>
                <a:gd name="connsiteY497" fmla="*/ 5963603 h 6861129"/>
                <a:gd name="connsiteX498" fmla="*/ 2272325 w 7139871"/>
                <a:gd name="connsiteY498" fmla="*/ 6002519 h 6861129"/>
                <a:gd name="connsiteX499" fmla="*/ 2410505 w 7139871"/>
                <a:gd name="connsiteY499" fmla="*/ 6088720 h 6861129"/>
                <a:gd name="connsiteX500" fmla="*/ 2489699 w 7139871"/>
                <a:gd name="connsiteY500" fmla="*/ 6110016 h 6861129"/>
                <a:gd name="connsiteX501" fmla="*/ 2443503 w 7139871"/>
                <a:gd name="connsiteY501" fmla="*/ 5952037 h 6861129"/>
                <a:gd name="connsiteX502" fmla="*/ 2413363 w 7139871"/>
                <a:gd name="connsiteY502" fmla="*/ 5910807 h 6861129"/>
                <a:gd name="connsiteX503" fmla="*/ 2137410 w 7139871"/>
                <a:gd name="connsiteY503" fmla="*/ 5730785 h 6861129"/>
                <a:gd name="connsiteX504" fmla="*/ 2090533 w 7139871"/>
                <a:gd name="connsiteY504" fmla="*/ 5714864 h 6861129"/>
                <a:gd name="connsiteX505" fmla="*/ 1747701 w 7139871"/>
                <a:gd name="connsiteY505" fmla="*/ 5702141 h 6861129"/>
                <a:gd name="connsiteX506" fmla="*/ 2010659 w 7139871"/>
                <a:gd name="connsiteY506" fmla="*/ 1128713 h 6861129"/>
                <a:gd name="connsiteX507" fmla="*/ 2229258 w 7139871"/>
                <a:gd name="connsiteY507" fmla="*/ 1128168 h 6861129"/>
                <a:gd name="connsiteX508" fmla="*/ 2291851 w 7139871"/>
                <a:gd name="connsiteY508" fmla="*/ 1117010 h 6861129"/>
                <a:gd name="connsiteX509" fmla="*/ 2565355 w 7139871"/>
                <a:gd name="connsiteY509" fmla="*/ 1017406 h 6861129"/>
                <a:gd name="connsiteX510" fmla="*/ 2687207 w 7139871"/>
                <a:gd name="connsiteY510" fmla="*/ 893581 h 6861129"/>
                <a:gd name="connsiteX511" fmla="*/ 2679110 w 7139871"/>
                <a:gd name="connsiteY511" fmla="*/ 889771 h 6861129"/>
                <a:gd name="connsiteX512" fmla="*/ 2227625 w 7139871"/>
                <a:gd name="connsiteY512" fmla="*/ 889839 h 6861129"/>
                <a:gd name="connsiteX513" fmla="*/ 2201500 w 7139871"/>
                <a:gd name="connsiteY513" fmla="*/ 900929 h 6861129"/>
                <a:gd name="connsiteX514" fmla="*/ 2010659 w 7139871"/>
                <a:gd name="connsiteY514" fmla="*/ 1128713 h 6861129"/>
                <a:gd name="connsiteX515" fmla="*/ 722403 w 7139871"/>
                <a:gd name="connsiteY515" fmla="*/ 2576104 h 6861129"/>
                <a:gd name="connsiteX516" fmla="*/ 1020740 w 7139871"/>
                <a:gd name="connsiteY516" fmla="*/ 2370500 h 6861129"/>
                <a:gd name="connsiteX517" fmla="*/ 1034619 w 7139871"/>
                <a:gd name="connsiteY517" fmla="*/ 2339340 h 6861129"/>
                <a:gd name="connsiteX518" fmla="*/ 1053465 w 7139871"/>
                <a:gd name="connsiteY518" fmla="*/ 2129926 h 6861129"/>
                <a:gd name="connsiteX519" fmla="*/ 1065303 w 7139871"/>
                <a:gd name="connsiteY519" fmla="*/ 1968001 h 6861129"/>
                <a:gd name="connsiteX520" fmla="*/ 853712 w 7139871"/>
                <a:gd name="connsiteY520" fmla="*/ 2165849 h 6861129"/>
                <a:gd name="connsiteX521" fmla="*/ 722403 w 7139871"/>
                <a:gd name="connsiteY521" fmla="*/ 2576104 h 6861129"/>
                <a:gd name="connsiteX522" fmla="*/ 609124 w 7139871"/>
                <a:gd name="connsiteY522" fmla="*/ 4006487 h 6861129"/>
                <a:gd name="connsiteX523" fmla="*/ 618989 w 7139871"/>
                <a:gd name="connsiteY523" fmla="*/ 3992540 h 6861129"/>
                <a:gd name="connsiteX524" fmla="*/ 796018 w 7139871"/>
                <a:gd name="connsiteY524" fmla="*/ 3660730 h 6861129"/>
                <a:gd name="connsiteX525" fmla="*/ 803638 w 7139871"/>
                <a:gd name="connsiteY525" fmla="*/ 3635420 h 6861129"/>
                <a:gd name="connsiteX526" fmla="*/ 787581 w 7139871"/>
                <a:gd name="connsiteY526" fmla="*/ 3475537 h 6861129"/>
                <a:gd name="connsiteX527" fmla="*/ 576807 w 7139871"/>
                <a:gd name="connsiteY527" fmla="*/ 3590789 h 6861129"/>
                <a:gd name="connsiteX528" fmla="*/ 497681 w 7139871"/>
                <a:gd name="connsiteY528" fmla="*/ 3862660 h 6861129"/>
                <a:gd name="connsiteX529" fmla="*/ 505982 w 7139871"/>
                <a:gd name="connsiteY529" fmla="*/ 3893208 h 6861129"/>
                <a:gd name="connsiteX530" fmla="*/ 609124 w 7139871"/>
                <a:gd name="connsiteY530" fmla="*/ 4006487 h 6861129"/>
                <a:gd name="connsiteX531" fmla="*/ 1575843 w 7139871"/>
                <a:gd name="connsiteY531" fmla="*/ 2163400 h 6861129"/>
                <a:gd name="connsiteX532" fmla="*/ 1773011 w 7139871"/>
                <a:gd name="connsiteY532" fmla="*/ 2097133 h 6861129"/>
                <a:gd name="connsiteX533" fmla="*/ 1794510 w 7139871"/>
                <a:gd name="connsiteY533" fmla="*/ 2065973 h 6861129"/>
                <a:gd name="connsiteX534" fmla="*/ 1808797 w 7139871"/>
                <a:gd name="connsiteY534" fmla="*/ 1808049 h 6861129"/>
                <a:gd name="connsiteX535" fmla="*/ 1840706 w 7139871"/>
                <a:gd name="connsiteY535" fmla="*/ 1740762 h 6861129"/>
                <a:gd name="connsiteX536" fmla="*/ 2005421 w 7139871"/>
                <a:gd name="connsiteY536" fmla="*/ 1609453 h 6861129"/>
                <a:gd name="connsiteX537" fmla="*/ 2085295 w 7139871"/>
                <a:gd name="connsiteY537" fmla="*/ 1522027 h 6861129"/>
                <a:gd name="connsiteX538" fmla="*/ 1997392 w 7139871"/>
                <a:gd name="connsiteY538" fmla="*/ 1522027 h 6861129"/>
                <a:gd name="connsiteX539" fmla="*/ 1802810 w 7139871"/>
                <a:gd name="connsiteY539" fmla="*/ 1627006 h 6861129"/>
                <a:gd name="connsiteX540" fmla="*/ 1575843 w 7139871"/>
                <a:gd name="connsiteY540" fmla="*/ 2163400 h 6861129"/>
                <a:gd name="connsiteX541" fmla="*/ 1969294 w 7139871"/>
                <a:gd name="connsiteY541" fmla="*/ 5586004 h 6861129"/>
                <a:gd name="connsiteX542" fmla="*/ 1972900 w 7139871"/>
                <a:gd name="connsiteY542" fmla="*/ 5574234 h 6861129"/>
                <a:gd name="connsiteX543" fmla="*/ 1686401 w 7139871"/>
                <a:gd name="connsiteY543" fmla="*/ 5429999 h 6861129"/>
                <a:gd name="connsiteX544" fmla="*/ 1324043 w 7139871"/>
                <a:gd name="connsiteY544" fmla="*/ 5401220 h 6861129"/>
                <a:gd name="connsiteX545" fmla="*/ 1292951 w 7139871"/>
                <a:gd name="connsiteY545" fmla="*/ 5418364 h 6861129"/>
                <a:gd name="connsiteX546" fmla="*/ 1311524 w 7139871"/>
                <a:gd name="connsiteY546" fmla="*/ 5448096 h 6861129"/>
                <a:gd name="connsiteX547" fmla="*/ 1561896 w 7139871"/>
                <a:gd name="connsiteY547" fmla="*/ 5609409 h 6861129"/>
                <a:gd name="connsiteX548" fmla="*/ 1591355 w 7139871"/>
                <a:gd name="connsiteY548" fmla="*/ 5611994 h 6861129"/>
                <a:gd name="connsiteX549" fmla="*/ 1740354 w 7139871"/>
                <a:gd name="connsiteY549" fmla="*/ 5602809 h 6861129"/>
                <a:gd name="connsiteX550" fmla="*/ 1969294 w 7139871"/>
                <a:gd name="connsiteY550" fmla="*/ 5586004 h 6861129"/>
                <a:gd name="connsiteX551" fmla="*/ 4890203 w 7139871"/>
                <a:gd name="connsiteY551" fmla="*/ 5755005 h 6861129"/>
                <a:gd name="connsiteX552" fmla="*/ 4881018 w 7139871"/>
                <a:gd name="connsiteY552" fmla="*/ 5739901 h 6861129"/>
                <a:gd name="connsiteX553" fmla="*/ 4518796 w 7139871"/>
                <a:gd name="connsiteY553" fmla="*/ 5869101 h 6861129"/>
                <a:gd name="connsiteX554" fmla="*/ 4350476 w 7139871"/>
                <a:gd name="connsiteY554" fmla="*/ 5990953 h 6861129"/>
                <a:gd name="connsiteX555" fmla="*/ 4195967 w 7139871"/>
                <a:gd name="connsiteY555" fmla="*/ 6158049 h 6861129"/>
                <a:gd name="connsiteX556" fmla="*/ 4132421 w 7139871"/>
                <a:gd name="connsiteY556" fmla="*/ 6216356 h 6861129"/>
                <a:gd name="connsiteX557" fmla="*/ 4139361 w 7139871"/>
                <a:gd name="connsiteY557" fmla="*/ 6226288 h 6861129"/>
                <a:gd name="connsiteX558" fmla="*/ 4269037 w 7139871"/>
                <a:gd name="connsiteY558" fmla="*/ 6208463 h 6861129"/>
                <a:gd name="connsiteX559" fmla="*/ 4827746 w 7139871"/>
                <a:gd name="connsiteY559" fmla="*/ 5817190 h 6861129"/>
                <a:gd name="connsiteX560" fmla="*/ 4890203 w 7139871"/>
                <a:gd name="connsiteY560" fmla="*/ 5755005 h 6861129"/>
                <a:gd name="connsiteX561" fmla="*/ 2490855 w 7139871"/>
                <a:gd name="connsiteY561" fmla="*/ 1139530 h 6861129"/>
                <a:gd name="connsiteX562" fmla="*/ 2488270 w 7139871"/>
                <a:gd name="connsiteY562" fmla="*/ 1134768 h 6861129"/>
                <a:gd name="connsiteX563" fmla="*/ 2410641 w 7139871"/>
                <a:gd name="connsiteY563" fmla="*/ 1166132 h 6861129"/>
                <a:gd name="connsiteX564" fmla="*/ 2272801 w 7139871"/>
                <a:gd name="connsiteY564" fmla="*/ 1211512 h 6861129"/>
                <a:gd name="connsiteX565" fmla="*/ 1979227 w 7139871"/>
                <a:gd name="connsiteY565" fmla="*/ 1242468 h 6861129"/>
                <a:gd name="connsiteX566" fmla="*/ 1953577 w 7139871"/>
                <a:gd name="connsiteY566" fmla="*/ 1253354 h 6861129"/>
                <a:gd name="connsiteX567" fmla="*/ 1869689 w 7139871"/>
                <a:gd name="connsiteY567" fmla="*/ 1443106 h 6861129"/>
                <a:gd name="connsiteX568" fmla="*/ 2163128 w 7139871"/>
                <a:gd name="connsiteY568" fmla="*/ 1423783 h 6861129"/>
                <a:gd name="connsiteX569" fmla="*/ 2199731 w 7139871"/>
                <a:gd name="connsiteY569" fmla="*/ 1409904 h 6861129"/>
                <a:gd name="connsiteX570" fmla="*/ 2490855 w 7139871"/>
                <a:gd name="connsiteY570" fmla="*/ 1139530 h 6861129"/>
                <a:gd name="connsiteX571" fmla="*/ 5190104 w 7139871"/>
                <a:gd name="connsiteY571" fmla="*/ 1089320 h 6861129"/>
                <a:gd name="connsiteX572" fmla="*/ 5379107 w 7139871"/>
                <a:gd name="connsiteY572" fmla="*/ 1249748 h 6861129"/>
                <a:gd name="connsiteX573" fmla="*/ 5394415 w 7139871"/>
                <a:gd name="connsiteY573" fmla="*/ 1255259 h 6861129"/>
                <a:gd name="connsiteX574" fmla="*/ 5663633 w 7139871"/>
                <a:gd name="connsiteY574" fmla="*/ 1255463 h 6861129"/>
                <a:gd name="connsiteX575" fmla="*/ 5464833 w 7139871"/>
                <a:gd name="connsiteY575" fmla="*/ 959168 h 6861129"/>
                <a:gd name="connsiteX576" fmla="*/ 5190104 w 7139871"/>
                <a:gd name="connsiteY576" fmla="*/ 1089320 h 6861129"/>
                <a:gd name="connsiteX577" fmla="*/ 872014 w 7139871"/>
                <a:gd name="connsiteY577" fmla="*/ 3392941 h 6861129"/>
                <a:gd name="connsiteX578" fmla="*/ 884804 w 7139871"/>
                <a:gd name="connsiteY578" fmla="*/ 3394166 h 6861129"/>
                <a:gd name="connsiteX579" fmla="*/ 936920 w 7139871"/>
                <a:gd name="connsiteY579" fmla="*/ 3297351 h 6861129"/>
                <a:gd name="connsiteX580" fmla="*/ 924197 w 7139871"/>
                <a:gd name="connsiteY580" fmla="*/ 3192508 h 6861129"/>
                <a:gd name="connsiteX581" fmla="*/ 911679 w 7139871"/>
                <a:gd name="connsiteY581" fmla="*/ 2968875 h 6861129"/>
                <a:gd name="connsiteX582" fmla="*/ 985974 w 7139871"/>
                <a:gd name="connsiteY582" fmla="*/ 2847159 h 6861129"/>
                <a:gd name="connsiteX583" fmla="*/ 995907 w 7139871"/>
                <a:gd name="connsiteY583" fmla="*/ 2816475 h 6861129"/>
                <a:gd name="connsiteX584" fmla="*/ 972434 w 7139871"/>
                <a:gd name="connsiteY584" fmla="*/ 2588283 h 6861129"/>
                <a:gd name="connsiteX585" fmla="*/ 962433 w 7139871"/>
                <a:gd name="connsiteY585" fmla="*/ 2594406 h 6861129"/>
                <a:gd name="connsiteX586" fmla="*/ 796698 w 7139871"/>
                <a:gd name="connsiteY586" fmla="*/ 2980713 h 6861129"/>
                <a:gd name="connsiteX587" fmla="*/ 785812 w 7139871"/>
                <a:gd name="connsiteY587" fmla="*/ 3060042 h 6861129"/>
                <a:gd name="connsiteX588" fmla="*/ 872014 w 7139871"/>
                <a:gd name="connsiteY588" fmla="*/ 3392941 h 6861129"/>
                <a:gd name="connsiteX589" fmla="*/ 544626 w 7139871"/>
                <a:gd name="connsiteY589" fmla="*/ 4523015 h 6861129"/>
                <a:gd name="connsiteX590" fmla="*/ 534761 w 7139871"/>
                <a:gd name="connsiteY590" fmla="*/ 4526621 h 6861129"/>
                <a:gd name="connsiteX591" fmla="*/ 546327 w 7139871"/>
                <a:gd name="connsiteY591" fmla="*/ 4804683 h 6861129"/>
                <a:gd name="connsiteX592" fmla="*/ 596197 w 7139871"/>
                <a:gd name="connsiteY592" fmla="*/ 4939189 h 6861129"/>
                <a:gd name="connsiteX593" fmla="*/ 678112 w 7139871"/>
                <a:gd name="connsiteY593" fmla="*/ 5056006 h 6861129"/>
                <a:gd name="connsiteX594" fmla="*/ 763089 w 7139871"/>
                <a:gd name="connsiteY594" fmla="*/ 5175817 h 6861129"/>
                <a:gd name="connsiteX595" fmla="*/ 741181 w 7139871"/>
                <a:gd name="connsiteY595" fmla="*/ 4784544 h 6861129"/>
                <a:gd name="connsiteX596" fmla="*/ 735398 w 7139871"/>
                <a:gd name="connsiteY596" fmla="*/ 4769168 h 6861129"/>
                <a:gd name="connsiteX597" fmla="*/ 544626 w 7139871"/>
                <a:gd name="connsiteY597" fmla="*/ 4523015 h 6861129"/>
                <a:gd name="connsiteX598" fmla="*/ 1839958 w 7139871"/>
                <a:gd name="connsiteY598" fmla="*/ 1270431 h 6861129"/>
                <a:gd name="connsiteX599" fmla="*/ 1650478 w 7139871"/>
                <a:gd name="connsiteY599" fmla="*/ 1254306 h 6861129"/>
                <a:gd name="connsiteX600" fmla="*/ 1331459 w 7139871"/>
                <a:gd name="connsiteY600" fmla="*/ 1357721 h 6861129"/>
                <a:gd name="connsiteX601" fmla="*/ 1310096 w 7139871"/>
                <a:gd name="connsiteY601" fmla="*/ 1372212 h 6861129"/>
                <a:gd name="connsiteX602" fmla="*/ 1245666 w 7139871"/>
                <a:gd name="connsiteY602" fmla="*/ 1558086 h 6861129"/>
                <a:gd name="connsiteX603" fmla="*/ 1253354 w 7139871"/>
                <a:gd name="connsiteY603" fmla="*/ 1565298 h 6861129"/>
                <a:gd name="connsiteX604" fmla="*/ 1479028 w 7139871"/>
                <a:gd name="connsiteY604" fmla="*/ 1442493 h 6861129"/>
                <a:gd name="connsiteX605" fmla="*/ 1738380 w 7139871"/>
                <a:gd name="connsiteY605" fmla="*/ 1382350 h 6861129"/>
                <a:gd name="connsiteX606" fmla="*/ 1764234 w 7139871"/>
                <a:gd name="connsiteY606" fmla="*/ 1374662 h 6861129"/>
                <a:gd name="connsiteX607" fmla="*/ 1839958 w 7139871"/>
                <a:gd name="connsiteY607" fmla="*/ 1270431 h 6861129"/>
                <a:gd name="connsiteX608" fmla="*/ 3213259 w 7139871"/>
                <a:gd name="connsiteY608" fmla="*/ 6152742 h 6861129"/>
                <a:gd name="connsiteX609" fmla="*/ 2562021 w 7139871"/>
                <a:gd name="connsiteY609" fmla="*/ 5774804 h 6861129"/>
                <a:gd name="connsiteX610" fmla="*/ 2518138 w 7139871"/>
                <a:gd name="connsiteY610" fmla="*/ 5848895 h 6861129"/>
                <a:gd name="connsiteX611" fmla="*/ 2524261 w 7139871"/>
                <a:gd name="connsiteY611" fmla="*/ 5855222 h 6861129"/>
                <a:gd name="connsiteX612" fmla="*/ 2996225 w 7139871"/>
                <a:gd name="connsiteY612" fmla="*/ 6144034 h 6861129"/>
                <a:gd name="connsiteX613" fmla="*/ 3017928 w 7139871"/>
                <a:gd name="connsiteY613" fmla="*/ 6152402 h 6861129"/>
                <a:gd name="connsiteX614" fmla="*/ 3213259 w 7139871"/>
                <a:gd name="connsiteY614" fmla="*/ 6152742 h 6861129"/>
                <a:gd name="connsiteX615" fmla="*/ 4778897 w 7139871"/>
                <a:gd name="connsiteY615" fmla="*/ 6353924 h 6861129"/>
                <a:gd name="connsiteX616" fmla="*/ 4740048 w 7139871"/>
                <a:gd name="connsiteY616" fmla="*/ 6359639 h 6861129"/>
                <a:gd name="connsiteX617" fmla="*/ 4602548 w 7139871"/>
                <a:gd name="connsiteY617" fmla="*/ 6392024 h 6861129"/>
                <a:gd name="connsiteX618" fmla="*/ 4398645 w 7139871"/>
                <a:gd name="connsiteY618" fmla="*/ 6558779 h 6861129"/>
                <a:gd name="connsiteX619" fmla="*/ 4298360 w 7139871"/>
                <a:gd name="connsiteY619" fmla="*/ 6679134 h 6861129"/>
                <a:gd name="connsiteX620" fmla="*/ 4648268 w 7139871"/>
                <a:gd name="connsiteY620" fmla="*/ 6559732 h 6861129"/>
                <a:gd name="connsiteX621" fmla="*/ 4778897 w 7139871"/>
                <a:gd name="connsiteY621" fmla="*/ 6353924 h 6861129"/>
                <a:gd name="connsiteX622" fmla="*/ 5823517 w 7139871"/>
                <a:gd name="connsiteY622" fmla="*/ 1322546 h 6861129"/>
                <a:gd name="connsiteX623" fmla="*/ 5885838 w 7139871"/>
                <a:gd name="connsiteY623" fmla="*/ 1169942 h 6861129"/>
                <a:gd name="connsiteX624" fmla="*/ 5884477 w 7139871"/>
                <a:gd name="connsiteY624" fmla="*/ 1145245 h 6861129"/>
                <a:gd name="connsiteX625" fmla="*/ 5737792 w 7139871"/>
                <a:gd name="connsiteY625" fmla="*/ 868816 h 6861129"/>
                <a:gd name="connsiteX626" fmla="*/ 5584984 w 7139871"/>
                <a:gd name="connsiteY626" fmla="*/ 922768 h 6861129"/>
                <a:gd name="connsiteX627" fmla="*/ 5603898 w 7139871"/>
                <a:gd name="connsiteY627" fmla="*/ 957331 h 6861129"/>
                <a:gd name="connsiteX628" fmla="*/ 5727315 w 7139871"/>
                <a:gd name="connsiteY628" fmla="*/ 1205525 h 6861129"/>
                <a:gd name="connsiteX629" fmla="*/ 5823517 w 7139871"/>
                <a:gd name="connsiteY629" fmla="*/ 1322546 h 6861129"/>
                <a:gd name="connsiteX630" fmla="*/ 3265238 w 7139871"/>
                <a:gd name="connsiteY630" fmla="*/ 928551 h 6861129"/>
                <a:gd name="connsiteX631" fmla="*/ 3261700 w 7139871"/>
                <a:gd name="connsiteY631" fmla="*/ 921816 h 6861129"/>
                <a:gd name="connsiteX632" fmla="*/ 2770754 w 7139871"/>
                <a:gd name="connsiteY632" fmla="*/ 1008017 h 6861129"/>
                <a:gd name="connsiteX633" fmla="*/ 2739662 w 7139871"/>
                <a:gd name="connsiteY633" fmla="*/ 1031013 h 6861129"/>
                <a:gd name="connsiteX634" fmla="*/ 2457314 w 7139871"/>
                <a:gd name="connsiteY634" fmla="*/ 1352550 h 6861129"/>
                <a:gd name="connsiteX635" fmla="*/ 2437448 w 7139871"/>
                <a:gd name="connsiteY635" fmla="*/ 1375546 h 6861129"/>
                <a:gd name="connsiteX636" fmla="*/ 2451871 w 7139871"/>
                <a:gd name="connsiteY636" fmla="*/ 1371736 h 6861129"/>
                <a:gd name="connsiteX637" fmla="*/ 2858929 w 7139871"/>
                <a:gd name="connsiteY637" fmla="*/ 1064827 h 6861129"/>
                <a:gd name="connsiteX638" fmla="*/ 2927168 w 7139871"/>
                <a:gd name="connsiteY638" fmla="*/ 1042920 h 6861129"/>
                <a:gd name="connsiteX639" fmla="*/ 3100524 w 7139871"/>
                <a:gd name="connsiteY639" fmla="*/ 1044620 h 6861129"/>
                <a:gd name="connsiteX640" fmla="*/ 3132296 w 7139871"/>
                <a:gd name="connsiteY640" fmla="*/ 1038089 h 6861129"/>
                <a:gd name="connsiteX641" fmla="*/ 3265238 w 7139871"/>
                <a:gd name="connsiteY641" fmla="*/ 928551 h 6861129"/>
                <a:gd name="connsiteX642" fmla="*/ 4271759 w 7139871"/>
                <a:gd name="connsiteY642" fmla="*/ 6368483 h 6861129"/>
                <a:gd name="connsiteX643" fmla="*/ 4214949 w 7139871"/>
                <a:gd name="connsiteY643" fmla="*/ 6324124 h 6861129"/>
                <a:gd name="connsiteX644" fmla="*/ 4170929 w 7139871"/>
                <a:gd name="connsiteY644" fmla="*/ 6321198 h 6861129"/>
                <a:gd name="connsiteX645" fmla="*/ 4051663 w 7139871"/>
                <a:gd name="connsiteY645" fmla="*/ 6351134 h 6861129"/>
                <a:gd name="connsiteX646" fmla="*/ 3792923 w 7139871"/>
                <a:gd name="connsiteY646" fmla="*/ 6464141 h 6861129"/>
                <a:gd name="connsiteX647" fmla="*/ 3769383 w 7139871"/>
                <a:gd name="connsiteY647" fmla="*/ 6465094 h 6861129"/>
                <a:gd name="connsiteX648" fmla="*/ 3566840 w 7139871"/>
                <a:gd name="connsiteY648" fmla="*/ 6483056 h 6861129"/>
                <a:gd name="connsiteX649" fmla="*/ 3565956 w 7139871"/>
                <a:gd name="connsiteY649" fmla="*/ 6494758 h 6861129"/>
                <a:gd name="connsiteX650" fmla="*/ 3668486 w 7139871"/>
                <a:gd name="connsiteY650" fmla="*/ 6565447 h 6861129"/>
                <a:gd name="connsiteX651" fmla="*/ 3694067 w 7139871"/>
                <a:gd name="connsiteY651" fmla="*/ 6568372 h 6861129"/>
                <a:gd name="connsiteX652" fmla="*/ 4271759 w 7139871"/>
                <a:gd name="connsiteY652" fmla="*/ 6368483 h 6861129"/>
                <a:gd name="connsiteX653" fmla="*/ 6183766 w 7139871"/>
                <a:gd name="connsiteY653" fmla="*/ 3928518 h 6861129"/>
                <a:gd name="connsiteX654" fmla="*/ 6099606 w 7139871"/>
                <a:gd name="connsiteY654" fmla="*/ 3997302 h 6861129"/>
                <a:gd name="connsiteX655" fmla="*/ 6086407 w 7139871"/>
                <a:gd name="connsiteY655" fmla="*/ 4036695 h 6861129"/>
                <a:gd name="connsiteX656" fmla="*/ 6100422 w 7139871"/>
                <a:gd name="connsiteY656" fmla="*/ 4123441 h 6861129"/>
                <a:gd name="connsiteX657" fmla="*/ 6087563 w 7139871"/>
                <a:gd name="connsiteY657" fmla="*/ 4232298 h 6861129"/>
                <a:gd name="connsiteX658" fmla="*/ 6070010 w 7139871"/>
                <a:gd name="connsiteY658" fmla="*/ 4278698 h 6861129"/>
                <a:gd name="connsiteX659" fmla="*/ 6057355 w 7139871"/>
                <a:gd name="connsiteY659" fmla="*/ 4386535 h 6861129"/>
                <a:gd name="connsiteX660" fmla="*/ 6056879 w 7139871"/>
                <a:gd name="connsiteY660" fmla="*/ 4523695 h 6861129"/>
                <a:gd name="connsiteX661" fmla="*/ 6169070 w 7139871"/>
                <a:gd name="connsiteY661" fmla="*/ 4450829 h 6861129"/>
                <a:gd name="connsiteX662" fmla="*/ 6183154 w 7139871"/>
                <a:gd name="connsiteY662" fmla="*/ 4423478 h 6861129"/>
                <a:gd name="connsiteX663" fmla="*/ 6183766 w 7139871"/>
                <a:gd name="connsiteY663" fmla="*/ 3928518 h 6861129"/>
                <a:gd name="connsiteX664" fmla="*/ 4292645 w 7139871"/>
                <a:gd name="connsiteY664" fmla="*/ 6490403 h 6861129"/>
                <a:gd name="connsiteX665" fmla="*/ 3840956 w 7139871"/>
                <a:gd name="connsiteY665" fmla="*/ 6666412 h 6861129"/>
                <a:gd name="connsiteX666" fmla="*/ 3839187 w 7139871"/>
                <a:gd name="connsiteY666" fmla="*/ 6675732 h 6861129"/>
                <a:gd name="connsiteX667" fmla="*/ 3925048 w 7139871"/>
                <a:gd name="connsiteY667" fmla="*/ 6707233 h 6861129"/>
                <a:gd name="connsiteX668" fmla="*/ 4261145 w 7139871"/>
                <a:gd name="connsiteY668" fmla="*/ 6664711 h 6861129"/>
                <a:gd name="connsiteX669" fmla="*/ 4292645 w 7139871"/>
                <a:gd name="connsiteY669" fmla="*/ 6490403 h 6861129"/>
                <a:gd name="connsiteX670" fmla="*/ 5670573 w 7139871"/>
                <a:gd name="connsiteY670" fmla="*/ 5233580 h 6861129"/>
                <a:gd name="connsiteX671" fmla="*/ 5866652 w 7139871"/>
                <a:gd name="connsiteY671" fmla="*/ 5045801 h 6861129"/>
                <a:gd name="connsiteX672" fmla="*/ 5877129 w 7139871"/>
                <a:gd name="connsiteY672" fmla="*/ 5025934 h 6861129"/>
                <a:gd name="connsiteX673" fmla="*/ 5877605 w 7139871"/>
                <a:gd name="connsiteY673" fmla="*/ 4773386 h 6861129"/>
                <a:gd name="connsiteX674" fmla="*/ 5670573 w 7139871"/>
                <a:gd name="connsiteY674" fmla="*/ 5233580 h 6861129"/>
                <a:gd name="connsiteX675" fmla="*/ 6352562 w 7139871"/>
                <a:gd name="connsiteY675" fmla="*/ 3146244 h 6861129"/>
                <a:gd name="connsiteX676" fmla="*/ 6228057 w 7139871"/>
                <a:gd name="connsiteY676" fmla="*/ 2958805 h 6861129"/>
                <a:gd name="connsiteX677" fmla="*/ 6187372 w 7139871"/>
                <a:gd name="connsiteY677" fmla="*/ 3182983 h 6861129"/>
                <a:gd name="connsiteX678" fmla="*/ 6278336 w 7139871"/>
                <a:gd name="connsiteY678" fmla="*/ 3450908 h 6861129"/>
                <a:gd name="connsiteX679" fmla="*/ 6352562 w 7139871"/>
                <a:gd name="connsiteY679" fmla="*/ 3146244 h 6861129"/>
                <a:gd name="connsiteX680" fmla="*/ 6061234 w 7139871"/>
                <a:gd name="connsiteY680" fmla="*/ 2223339 h 6861129"/>
                <a:gd name="connsiteX681" fmla="*/ 6067017 w 7139871"/>
                <a:gd name="connsiteY681" fmla="*/ 2221366 h 6861129"/>
                <a:gd name="connsiteX682" fmla="*/ 6066404 w 7139871"/>
                <a:gd name="connsiteY682" fmla="*/ 1924254 h 6861129"/>
                <a:gd name="connsiteX683" fmla="*/ 6053001 w 7139871"/>
                <a:gd name="connsiteY683" fmla="*/ 1902483 h 6861129"/>
                <a:gd name="connsiteX684" fmla="*/ 5913732 w 7139871"/>
                <a:gd name="connsiteY684" fmla="*/ 1806212 h 6861129"/>
                <a:gd name="connsiteX685" fmla="*/ 5896587 w 7139871"/>
                <a:gd name="connsiteY685" fmla="*/ 1916294 h 6861129"/>
                <a:gd name="connsiteX686" fmla="*/ 5905160 w 7139871"/>
                <a:gd name="connsiteY686" fmla="*/ 1963375 h 6861129"/>
                <a:gd name="connsiteX687" fmla="*/ 6025991 w 7139871"/>
                <a:gd name="connsiteY687" fmla="*/ 2164148 h 6861129"/>
                <a:gd name="connsiteX688" fmla="*/ 6061234 w 7139871"/>
                <a:gd name="connsiteY688" fmla="*/ 2223339 h 6861129"/>
                <a:gd name="connsiteX689" fmla="*/ 875756 w 7139871"/>
                <a:gd name="connsiteY689" fmla="*/ 4064318 h 6861129"/>
                <a:gd name="connsiteX690" fmla="*/ 864938 w 7139871"/>
                <a:gd name="connsiteY690" fmla="*/ 4059147 h 6861129"/>
                <a:gd name="connsiteX691" fmla="*/ 772818 w 7139871"/>
                <a:gd name="connsiteY691" fmla="*/ 4174195 h 6861129"/>
                <a:gd name="connsiteX692" fmla="*/ 769892 w 7139871"/>
                <a:gd name="connsiteY692" fmla="*/ 4236856 h 6861129"/>
                <a:gd name="connsiteX693" fmla="*/ 911474 w 7139871"/>
                <a:gd name="connsiteY693" fmla="*/ 4439875 h 6861129"/>
                <a:gd name="connsiteX694" fmla="*/ 949234 w 7139871"/>
                <a:gd name="connsiteY694" fmla="*/ 4421233 h 6861129"/>
                <a:gd name="connsiteX695" fmla="*/ 965427 w 7139871"/>
                <a:gd name="connsiteY695" fmla="*/ 4387079 h 6861129"/>
                <a:gd name="connsiteX696" fmla="*/ 875756 w 7139871"/>
                <a:gd name="connsiteY696" fmla="*/ 4064318 h 6861129"/>
                <a:gd name="connsiteX697" fmla="*/ 1121569 w 7139871"/>
                <a:gd name="connsiteY697" fmla="*/ 5059340 h 6861129"/>
                <a:gd name="connsiteX698" fmla="*/ 1032578 w 7139871"/>
                <a:gd name="connsiteY698" fmla="*/ 4507503 h 6861129"/>
                <a:gd name="connsiteX699" fmla="*/ 993526 w 7139871"/>
                <a:gd name="connsiteY699" fmla="*/ 4479948 h 6861129"/>
                <a:gd name="connsiteX700" fmla="*/ 952840 w 7139871"/>
                <a:gd name="connsiteY700" fmla="*/ 4542609 h 6861129"/>
                <a:gd name="connsiteX701" fmla="*/ 1072923 w 7139871"/>
                <a:gd name="connsiteY701" fmla="*/ 4902790 h 6861129"/>
                <a:gd name="connsiteX702" fmla="*/ 1121569 w 7139871"/>
                <a:gd name="connsiteY702" fmla="*/ 5059340 h 6861129"/>
                <a:gd name="connsiteX703" fmla="*/ 724240 w 7139871"/>
                <a:gd name="connsiteY703" fmla="*/ 4530226 h 6861129"/>
                <a:gd name="connsiteX704" fmla="*/ 691447 w 7139871"/>
                <a:gd name="connsiteY704" fmla="*/ 4344421 h 6861129"/>
                <a:gd name="connsiteX705" fmla="*/ 547415 w 7139871"/>
                <a:gd name="connsiteY705" fmla="*/ 4114120 h 6861129"/>
                <a:gd name="connsiteX706" fmla="*/ 501899 w 7139871"/>
                <a:gd name="connsiteY706" fmla="*/ 4044519 h 6861129"/>
                <a:gd name="connsiteX707" fmla="*/ 495912 w 7139871"/>
                <a:gd name="connsiteY707" fmla="*/ 4221820 h 6861129"/>
                <a:gd name="connsiteX708" fmla="*/ 503532 w 7139871"/>
                <a:gd name="connsiteY708" fmla="*/ 4239986 h 6861129"/>
                <a:gd name="connsiteX709" fmla="*/ 724240 w 7139871"/>
                <a:gd name="connsiteY709" fmla="*/ 4530226 h 6861129"/>
                <a:gd name="connsiteX710" fmla="*/ 2341449 w 7139871"/>
                <a:gd name="connsiteY710" fmla="*/ 5614852 h 6861129"/>
                <a:gd name="connsiteX711" fmla="*/ 1793013 w 7139871"/>
                <a:gd name="connsiteY711" fmla="*/ 5375230 h 6861129"/>
                <a:gd name="connsiteX712" fmla="*/ 1804307 w 7139871"/>
                <a:gd name="connsiteY712" fmla="*/ 5390606 h 6861129"/>
                <a:gd name="connsiteX713" fmla="*/ 2081008 w 7139871"/>
                <a:gd name="connsiteY713" fmla="*/ 5604238 h 6861129"/>
                <a:gd name="connsiteX714" fmla="*/ 2105093 w 7139871"/>
                <a:gd name="connsiteY714" fmla="*/ 5614443 h 6861129"/>
                <a:gd name="connsiteX715" fmla="*/ 2341449 w 7139871"/>
                <a:gd name="connsiteY715" fmla="*/ 5614852 h 6861129"/>
                <a:gd name="connsiteX716" fmla="*/ 1511073 w 7139871"/>
                <a:gd name="connsiteY716" fmla="*/ 4970758 h 6861129"/>
                <a:gd name="connsiteX717" fmla="*/ 1267165 w 7139871"/>
                <a:gd name="connsiteY717" fmla="*/ 5193779 h 6861129"/>
                <a:gd name="connsiteX718" fmla="*/ 1309619 w 7139871"/>
                <a:gd name="connsiteY718" fmla="*/ 5212489 h 6861129"/>
                <a:gd name="connsiteX719" fmla="*/ 1469708 w 7139871"/>
                <a:gd name="connsiteY719" fmla="*/ 5169422 h 6861129"/>
                <a:gd name="connsiteX720" fmla="*/ 1520734 w 7139871"/>
                <a:gd name="connsiteY720" fmla="*/ 5111047 h 6861129"/>
                <a:gd name="connsiteX721" fmla="*/ 1511073 w 7139871"/>
                <a:gd name="connsiteY721" fmla="*/ 4970758 h 6861129"/>
                <a:gd name="connsiteX722" fmla="*/ 5876176 w 7139871"/>
                <a:gd name="connsiteY722" fmla="*/ 5249296 h 6861129"/>
                <a:gd name="connsiteX723" fmla="*/ 5616008 w 7139871"/>
                <a:gd name="connsiteY723" fmla="*/ 5505859 h 6861129"/>
                <a:gd name="connsiteX724" fmla="*/ 5876176 w 7139871"/>
                <a:gd name="connsiteY724" fmla="*/ 5487353 h 6861129"/>
                <a:gd name="connsiteX725" fmla="*/ 5876176 w 7139871"/>
                <a:gd name="connsiteY725" fmla="*/ 5249296 h 6861129"/>
                <a:gd name="connsiteX726" fmla="*/ 6183766 w 7139871"/>
                <a:gd name="connsiteY726" fmla="*/ 5151188 h 6861129"/>
                <a:gd name="connsiteX727" fmla="*/ 6288813 w 7139871"/>
                <a:gd name="connsiteY727" fmla="*/ 5025458 h 6861129"/>
                <a:gd name="connsiteX728" fmla="*/ 6304393 w 7139871"/>
                <a:gd name="connsiteY728" fmla="*/ 4945789 h 6861129"/>
                <a:gd name="connsiteX729" fmla="*/ 6327797 w 7139871"/>
                <a:gd name="connsiteY729" fmla="*/ 4703989 h 6861129"/>
                <a:gd name="connsiteX730" fmla="*/ 6310380 w 7139871"/>
                <a:gd name="connsiteY730" fmla="*/ 4656637 h 6861129"/>
                <a:gd name="connsiteX731" fmla="*/ 6293236 w 7139871"/>
                <a:gd name="connsiteY731" fmla="*/ 4686436 h 6861129"/>
                <a:gd name="connsiteX732" fmla="*/ 6216287 w 7139871"/>
                <a:gd name="connsiteY732" fmla="*/ 4935039 h 6861129"/>
                <a:gd name="connsiteX733" fmla="*/ 6183766 w 7139871"/>
                <a:gd name="connsiteY733" fmla="*/ 5151188 h 6861129"/>
                <a:gd name="connsiteX734" fmla="*/ 5539536 w 7139871"/>
                <a:gd name="connsiteY734" fmla="*/ 1575027 h 6861129"/>
                <a:gd name="connsiteX735" fmla="*/ 5547768 w 7139871"/>
                <a:gd name="connsiteY735" fmla="*/ 1574415 h 6861129"/>
                <a:gd name="connsiteX736" fmla="*/ 5646080 w 7139871"/>
                <a:gd name="connsiteY736" fmla="*/ 1528286 h 6861129"/>
                <a:gd name="connsiteX737" fmla="*/ 5702277 w 7139871"/>
                <a:gd name="connsiteY737" fmla="*/ 1436506 h 6861129"/>
                <a:gd name="connsiteX738" fmla="*/ 5699692 w 7139871"/>
                <a:gd name="connsiteY738" fmla="*/ 1427798 h 6861129"/>
                <a:gd name="connsiteX739" fmla="*/ 5430339 w 7139871"/>
                <a:gd name="connsiteY739" fmla="*/ 1374253 h 6861129"/>
                <a:gd name="connsiteX740" fmla="*/ 5539536 w 7139871"/>
                <a:gd name="connsiteY740" fmla="*/ 1575027 h 6861129"/>
                <a:gd name="connsiteX741" fmla="*/ 3610383 w 7139871"/>
                <a:gd name="connsiteY741" fmla="*/ 6329023 h 6861129"/>
                <a:gd name="connsiteX742" fmla="*/ 3259183 w 7139871"/>
                <a:gd name="connsiteY742" fmla="*/ 6330996 h 6861129"/>
                <a:gd name="connsiteX743" fmla="*/ 3500778 w 7139871"/>
                <a:gd name="connsiteY743" fmla="*/ 6446792 h 6861129"/>
                <a:gd name="connsiteX744" fmla="*/ 3610383 w 7139871"/>
                <a:gd name="connsiteY744" fmla="*/ 6329023 h 6861129"/>
                <a:gd name="connsiteX745" fmla="*/ 1957047 w 7139871"/>
                <a:gd name="connsiteY745" fmla="*/ 2022566 h 6861129"/>
                <a:gd name="connsiteX746" fmla="*/ 2035288 w 7139871"/>
                <a:gd name="connsiteY746" fmla="*/ 1729876 h 6861129"/>
                <a:gd name="connsiteX747" fmla="*/ 1897244 w 7139871"/>
                <a:gd name="connsiteY747" fmla="*/ 1840774 h 6861129"/>
                <a:gd name="connsiteX748" fmla="*/ 1857375 w 7139871"/>
                <a:gd name="connsiteY748" fmla="*/ 1960517 h 6861129"/>
                <a:gd name="connsiteX749" fmla="*/ 1957047 w 7139871"/>
                <a:gd name="connsiteY749" fmla="*/ 2022566 h 6861129"/>
                <a:gd name="connsiteX750" fmla="*/ 1223690 w 7139871"/>
                <a:gd name="connsiteY750" fmla="*/ 5567567 h 6861129"/>
                <a:gd name="connsiteX751" fmla="*/ 1218792 w 7139871"/>
                <a:gd name="connsiteY751" fmla="*/ 5573554 h 6861129"/>
                <a:gd name="connsiteX752" fmla="*/ 1326016 w 7139871"/>
                <a:gd name="connsiteY752" fmla="*/ 5818482 h 6861129"/>
                <a:gd name="connsiteX753" fmla="*/ 1478144 w 7139871"/>
                <a:gd name="connsiteY753" fmla="*/ 5709489 h 6861129"/>
                <a:gd name="connsiteX754" fmla="*/ 1223690 w 7139871"/>
                <a:gd name="connsiteY754" fmla="*/ 5567567 h 6861129"/>
                <a:gd name="connsiteX755" fmla="*/ 5360126 w 7139871"/>
                <a:gd name="connsiteY755" fmla="*/ 5549606 h 6861129"/>
                <a:gd name="connsiteX756" fmla="*/ 4898775 w 7139871"/>
                <a:gd name="connsiteY756" fmla="*/ 5703842 h 6861129"/>
                <a:gd name="connsiteX757" fmla="*/ 5018791 w 7139871"/>
                <a:gd name="connsiteY757" fmla="*/ 5725138 h 6861129"/>
                <a:gd name="connsiteX758" fmla="*/ 5193574 w 7139871"/>
                <a:gd name="connsiteY758" fmla="*/ 5684520 h 6861129"/>
                <a:gd name="connsiteX759" fmla="*/ 5360126 w 7139871"/>
                <a:gd name="connsiteY759" fmla="*/ 5549606 h 6861129"/>
                <a:gd name="connsiteX760" fmla="*/ 5829776 w 7139871"/>
                <a:gd name="connsiteY760" fmla="*/ 5607504 h 6861129"/>
                <a:gd name="connsiteX761" fmla="*/ 5667375 w 7139871"/>
                <a:gd name="connsiteY761" fmla="*/ 5585936 h 6861129"/>
                <a:gd name="connsiteX762" fmla="*/ 5642338 w 7139871"/>
                <a:gd name="connsiteY762" fmla="*/ 5821136 h 6861129"/>
                <a:gd name="connsiteX763" fmla="*/ 5829776 w 7139871"/>
                <a:gd name="connsiteY763" fmla="*/ 5607504 h 6861129"/>
                <a:gd name="connsiteX764" fmla="*/ 6300515 w 7139871"/>
                <a:gd name="connsiteY764" fmla="*/ 4336937 h 6861129"/>
                <a:gd name="connsiteX765" fmla="*/ 6407807 w 7139871"/>
                <a:gd name="connsiteY765" fmla="*/ 4256179 h 6861129"/>
                <a:gd name="connsiteX766" fmla="*/ 6413863 w 7139871"/>
                <a:gd name="connsiteY766" fmla="*/ 4239034 h 6861129"/>
                <a:gd name="connsiteX767" fmla="*/ 6358482 w 7139871"/>
                <a:gd name="connsiteY767" fmla="*/ 3949745 h 6861129"/>
                <a:gd name="connsiteX768" fmla="*/ 6351950 w 7139871"/>
                <a:gd name="connsiteY768" fmla="*/ 3949814 h 6861129"/>
                <a:gd name="connsiteX769" fmla="*/ 6300515 w 7139871"/>
                <a:gd name="connsiteY769" fmla="*/ 4336937 h 6861129"/>
                <a:gd name="connsiteX770" fmla="*/ 809965 w 7139871"/>
                <a:gd name="connsiteY770" fmla="*/ 4539820 h 6861129"/>
                <a:gd name="connsiteX771" fmla="*/ 810509 w 7139871"/>
                <a:gd name="connsiteY771" fmla="*/ 4625884 h 6861129"/>
                <a:gd name="connsiteX772" fmla="*/ 838472 w 7139871"/>
                <a:gd name="connsiteY772" fmla="*/ 4816316 h 6861129"/>
                <a:gd name="connsiteX773" fmla="*/ 866027 w 7139871"/>
                <a:gd name="connsiteY773" fmla="*/ 4847001 h 6861129"/>
                <a:gd name="connsiteX774" fmla="*/ 923449 w 7139871"/>
                <a:gd name="connsiteY774" fmla="*/ 4799784 h 6861129"/>
                <a:gd name="connsiteX775" fmla="*/ 932702 w 7139871"/>
                <a:gd name="connsiteY775" fmla="*/ 4745219 h 6861129"/>
                <a:gd name="connsiteX776" fmla="*/ 809965 w 7139871"/>
                <a:gd name="connsiteY776" fmla="*/ 4539820 h 6861129"/>
                <a:gd name="connsiteX777" fmla="*/ 5552531 w 7139871"/>
                <a:gd name="connsiteY777" fmla="*/ 5587365 h 6861129"/>
                <a:gd name="connsiteX778" fmla="*/ 5302908 w 7139871"/>
                <a:gd name="connsiteY778" fmla="*/ 5756230 h 6861129"/>
                <a:gd name="connsiteX779" fmla="*/ 5500211 w 7139871"/>
                <a:gd name="connsiteY779" fmla="*/ 5789976 h 6861129"/>
                <a:gd name="connsiteX780" fmla="*/ 5552531 w 7139871"/>
                <a:gd name="connsiteY780" fmla="*/ 5587365 h 6861129"/>
                <a:gd name="connsiteX781" fmla="*/ 6266633 w 7139871"/>
                <a:gd name="connsiteY781" fmla="*/ 2346960 h 6861129"/>
                <a:gd name="connsiteX782" fmla="*/ 6279492 w 7139871"/>
                <a:gd name="connsiteY782" fmla="*/ 2351246 h 6861129"/>
                <a:gd name="connsiteX783" fmla="*/ 6348684 w 7139871"/>
                <a:gd name="connsiteY783" fmla="*/ 2187076 h 6861129"/>
                <a:gd name="connsiteX784" fmla="*/ 6266633 w 7139871"/>
                <a:gd name="connsiteY784" fmla="*/ 2005693 h 6861129"/>
                <a:gd name="connsiteX785" fmla="*/ 6266633 w 7139871"/>
                <a:gd name="connsiteY785" fmla="*/ 2346960 h 6861129"/>
                <a:gd name="connsiteX786" fmla="*/ 6105185 w 7139871"/>
                <a:gd name="connsiteY786" fmla="*/ 1790768 h 6861129"/>
                <a:gd name="connsiteX787" fmla="*/ 6116547 w 7139871"/>
                <a:gd name="connsiteY787" fmla="*/ 1701437 h 6861129"/>
                <a:gd name="connsiteX788" fmla="*/ 6107566 w 7139871"/>
                <a:gd name="connsiteY788" fmla="*/ 1682591 h 6861129"/>
                <a:gd name="connsiteX789" fmla="*/ 5932102 w 7139871"/>
                <a:gd name="connsiteY789" fmla="*/ 1586321 h 6861129"/>
                <a:gd name="connsiteX790" fmla="*/ 5932714 w 7139871"/>
                <a:gd name="connsiteY790" fmla="*/ 1682523 h 6861129"/>
                <a:gd name="connsiteX791" fmla="*/ 5945845 w 7139871"/>
                <a:gd name="connsiteY791" fmla="*/ 1703002 h 6861129"/>
                <a:gd name="connsiteX792" fmla="*/ 6105185 w 7139871"/>
                <a:gd name="connsiteY792" fmla="*/ 1790768 h 6861129"/>
                <a:gd name="connsiteX793" fmla="*/ 6127296 w 7139871"/>
                <a:gd name="connsiteY793" fmla="*/ 4843259 h 6861129"/>
                <a:gd name="connsiteX794" fmla="*/ 6138863 w 7139871"/>
                <a:gd name="connsiteY794" fmla="*/ 4841013 h 6861129"/>
                <a:gd name="connsiteX795" fmla="*/ 6183562 w 7139871"/>
                <a:gd name="connsiteY795" fmla="*/ 4525328 h 6861129"/>
                <a:gd name="connsiteX796" fmla="*/ 6068241 w 7139871"/>
                <a:gd name="connsiteY796" fmla="*/ 4635273 h 6861129"/>
                <a:gd name="connsiteX797" fmla="*/ 6127296 w 7139871"/>
                <a:gd name="connsiteY797" fmla="*/ 4843259 h 6861129"/>
                <a:gd name="connsiteX798" fmla="*/ 610552 w 7139871"/>
                <a:gd name="connsiteY798" fmla="*/ 3426074 h 6861129"/>
                <a:gd name="connsiteX799" fmla="*/ 760163 w 7139871"/>
                <a:gd name="connsiteY799" fmla="*/ 3398180 h 6861129"/>
                <a:gd name="connsiteX800" fmla="*/ 693420 w 7139871"/>
                <a:gd name="connsiteY800" fmla="*/ 3169648 h 6861129"/>
                <a:gd name="connsiteX801" fmla="*/ 610552 w 7139871"/>
                <a:gd name="connsiteY801" fmla="*/ 3426074 h 6861129"/>
                <a:gd name="connsiteX802" fmla="*/ 5625601 w 7139871"/>
                <a:gd name="connsiteY802" fmla="*/ 1640409 h 6861129"/>
                <a:gd name="connsiteX803" fmla="*/ 5756706 w 7139871"/>
                <a:gd name="connsiteY803" fmla="*/ 1799204 h 6861129"/>
                <a:gd name="connsiteX804" fmla="*/ 5766639 w 7139871"/>
                <a:gd name="connsiteY804" fmla="*/ 1796347 h 6861129"/>
                <a:gd name="connsiteX805" fmla="*/ 5765754 w 7139871"/>
                <a:gd name="connsiteY805" fmla="*/ 1621631 h 6861129"/>
                <a:gd name="connsiteX806" fmla="*/ 5715068 w 7139871"/>
                <a:gd name="connsiteY806" fmla="*/ 1591628 h 6861129"/>
                <a:gd name="connsiteX807" fmla="*/ 5625601 w 7139871"/>
                <a:gd name="connsiteY807" fmla="*/ 1640409 h 6861129"/>
                <a:gd name="connsiteX808" fmla="*/ 2815522 w 7139871"/>
                <a:gd name="connsiteY808" fmla="*/ 6149408 h 6861129"/>
                <a:gd name="connsiteX809" fmla="*/ 2816338 w 7139871"/>
                <a:gd name="connsiteY809" fmla="*/ 6141924 h 6861129"/>
                <a:gd name="connsiteX810" fmla="*/ 2560728 w 7139871"/>
                <a:gd name="connsiteY810" fmla="*/ 6005445 h 6861129"/>
                <a:gd name="connsiteX811" fmla="*/ 2583316 w 7139871"/>
                <a:gd name="connsiteY811" fmla="*/ 6106410 h 6861129"/>
                <a:gd name="connsiteX812" fmla="*/ 2601141 w 7139871"/>
                <a:gd name="connsiteY812" fmla="*/ 6121718 h 6861129"/>
                <a:gd name="connsiteX813" fmla="*/ 2815522 w 7139871"/>
                <a:gd name="connsiteY813" fmla="*/ 6149408 h 6861129"/>
                <a:gd name="connsiteX814" fmla="*/ 6391071 w 7139871"/>
                <a:gd name="connsiteY814" fmla="*/ 3545069 h 6861129"/>
                <a:gd name="connsiteX815" fmla="*/ 6481830 w 7139871"/>
                <a:gd name="connsiteY815" fmla="*/ 3466964 h 6861129"/>
                <a:gd name="connsiteX816" fmla="*/ 6491151 w 7139871"/>
                <a:gd name="connsiteY816" fmla="*/ 3447778 h 6861129"/>
                <a:gd name="connsiteX817" fmla="*/ 6421347 w 7139871"/>
                <a:gd name="connsiteY817" fmla="*/ 3269524 h 6861129"/>
                <a:gd name="connsiteX818" fmla="*/ 6414747 w 7139871"/>
                <a:gd name="connsiteY818" fmla="*/ 3271361 h 6861129"/>
                <a:gd name="connsiteX819" fmla="*/ 6391071 w 7139871"/>
                <a:gd name="connsiteY819" fmla="*/ 3545069 h 6861129"/>
                <a:gd name="connsiteX820" fmla="*/ 4424295 w 7139871"/>
                <a:gd name="connsiteY820" fmla="*/ 5803174 h 6861129"/>
                <a:gd name="connsiteX821" fmla="*/ 4434160 w 7139871"/>
                <a:gd name="connsiteY821" fmla="*/ 5815693 h 6861129"/>
                <a:gd name="connsiteX822" fmla="*/ 4690246 w 7139871"/>
                <a:gd name="connsiteY822" fmla="*/ 5733914 h 6861129"/>
                <a:gd name="connsiteX823" fmla="*/ 4578123 w 7139871"/>
                <a:gd name="connsiteY823" fmla="*/ 5675063 h 6861129"/>
                <a:gd name="connsiteX824" fmla="*/ 4555740 w 7139871"/>
                <a:gd name="connsiteY824" fmla="*/ 5681663 h 6861129"/>
                <a:gd name="connsiteX825" fmla="*/ 4424295 w 7139871"/>
                <a:gd name="connsiteY825" fmla="*/ 5803174 h 6861129"/>
                <a:gd name="connsiteX826" fmla="*/ 5132274 w 7139871"/>
                <a:gd name="connsiteY826" fmla="*/ 1240155 h 6861129"/>
                <a:gd name="connsiteX827" fmla="*/ 5133703 w 7139871"/>
                <a:gd name="connsiteY827" fmla="*/ 1234100 h 6861129"/>
                <a:gd name="connsiteX828" fmla="*/ 5019267 w 7139871"/>
                <a:gd name="connsiteY828" fmla="*/ 1169466 h 6861129"/>
                <a:gd name="connsiteX829" fmla="*/ 4997904 w 7139871"/>
                <a:gd name="connsiteY829" fmla="*/ 1165656 h 6861129"/>
                <a:gd name="connsiteX830" fmla="*/ 4831896 w 7139871"/>
                <a:gd name="connsiteY830" fmla="*/ 1235188 h 6861129"/>
                <a:gd name="connsiteX831" fmla="*/ 4833733 w 7139871"/>
                <a:gd name="connsiteY831" fmla="*/ 1240155 h 6861129"/>
                <a:gd name="connsiteX832" fmla="*/ 5132274 w 7139871"/>
                <a:gd name="connsiteY832" fmla="*/ 1240155 h 6861129"/>
                <a:gd name="connsiteX833" fmla="*/ 1034415 w 7139871"/>
                <a:gd name="connsiteY833" fmla="*/ 5270659 h 6861129"/>
                <a:gd name="connsiteX834" fmla="*/ 989511 w 7139871"/>
                <a:gd name="connsiteY834" fmla="*/ 5169694 h 6861129"/>
                <a:gd name="connsiteX835" fmla="*/ 930660 w 7139871"/>
                <a:gd name="connsiteY835" fmla="*/ 5147514 h 6861129"/>
                <a:gd name="connsiteX836" fmla="*/ 916509 w 7139871"/>
                <a:gd name="connsiteY836" fmla="*/ 5202555 h 6861129"/>
                <a:gd name="connsiteX837" fmla="*/ 970734 w 7139871"/>
                <a:gd name="connsiteY837" fmla="*/ 5299846 h 6861129"/>
                <a:gd name="connsiteX838" fmla="*/ 1010262 w 7139871"/>
                <a:gd name="connsiteY838" fmla="*/ 5308827 h 6861129"/>
                <a:gd name="connsiteX839" fmla="*/ 1034415 w 7139871"/>
                <a:gd name="connsiteY839" fmla="*/ 5270659 h 6861129"/>
                <a:gd name="connsiteX840" fmla="*/ 3368516 w 7139871"/>
                <a:gd name="connsiteY840" fmla="*/ 6614160 h 6861129"/>
                <a:gd name="connsiteX841" fmla="*/ 3371442 w 7139871"/>
                <a:gd name="connsiteY841" fmla="*/ 6623277 h 6861129"/>
                <a:gd name="connsiteX842" fmla="*/ 3612356 w 7139871"/>
                <a:gd name="connsiteY842" fmla="*/ 6601982 h 6861129"/>
                <a:gd name="connsiteX843" fmla="*/ 3492545 w 7139871"/>
                <a:gd name="connsiteY843" fmla="*/ 6543811 h 6861129"/>
                <a:gd name="connsiteX844" fmla="*/ 3468325 w 7139871"/>
                <a:gd name="connsiteY844" fmla="*/ 6544764 h 6861129"/>
                <a:gd name="connsiteX845" fmla="*/ 3368516 w 7139871"/>
                <a:gd name="connsiteY845" fmla="*/ 6614160 h 6861129"/>
                <a:gd name="connsiteX846" fmla="*/ 728186 w 7139871"/>
                <a:gd name="connsiteY846" fmla="*/ 4029007 h 6861129"/>
                <a:gd name="connsiteX847" fmla="*/ 783091 w 7139871"/>
                <a:gd name="connsiteY847" fmla="*/ 4009277 h 6861129"/>
                <a:gd name="connsiteX848" fmla="*/ 837384 w 7139871"/>
                <a:gd name="connsiteY848" fmla="*/ 3927430 h 6861129"/>
                <a:gd name="connsiteX849" fmla="*/ 847045 w 7139871"/>
                <a:gd name="connsiteY849" fmla="*/ 3903481 h 6861129"/>
                <a:gd name="connsiteX850" fmla="*/ 823776 w 7139871"/>
                <a:gd name="connsiteY850" fmla="*/ 3788433 h 6861129"/>
                <a:gd name="connsiteX851" fmla="*/ 728186 w 7139871"/>
                <a:gd name="connsiteY851" fmla="*/ 4029007 h 6861129"/>
                <a:gd name="connsiteX852" fmla="*/ 1005500 w 7139871"/>
                <a:gd name="connsiteY852" fmla="*/ 3489416 h 6861129"/>
                <a:gd name="connsiteX853" fmla="*/ 973931 w 7139871"/>
                <a:gd name="connsiteY853" fmla="*/ 3758293 h 6861129"/>
                <a:gd name="connsiteX854" fmla="*/ 1024346 w 7139871"/>
                <a:gd name="connsiteY854" fmla="*/ 3694816 h 6861129"/>
                <a:gd name="connsiteX855" fmla="*/ 1005500 w 7139871"/>
                <a:gd name="connsiteY855" fmla="*/ 3489416 h 6861129"/>
                <a:gd name="connsiteX856" fmla="*/ 1103675 w 7139871"/>
                <a:gd name="connsiteY856" fmla="*/ 2717823 h 6861129"/>
                <a:gd name="connsiteX857" fmla="*/ 1208723 w 7139871"/>
                <a:gd name="connsiteY857" fmla="*/ 2497591 h 6861129"/>
                <a:gd name="connsiteX858" fmla="*/ 1103675 w 7139871"/>
                <a:gd name="connsiteY858" fmla="*/ 2514260 h 6861129"/>
                <a:gd name="connsiteX859" fmla="*/ 1103675 w 7139871"/>
                <a:gd name="connsiteY859" fmla="*/ 2717823 h 6861129"/>
                <a:gd name="connsiteX860" fmla="*/ 2931999 w 7139871"/>
                <a:gd name="connsiteY860" fmla="*/ 1138918 h 6861129"/>
                <a:gd name="connsiteX861" fmla="*/ 2927645 w 7139871"/>
                <a:gd name="connsiteY861" fmla="*/ 1135516 h 6861129"/>
                <a:gd name="connsiteX862" fmla="*/ 2737689 w 7139871"/>
                <a:gd name="connsiteY862" fmla="*/ 1278255 h 6861129"/>
                <a:gd name="connsiteX863" fmla="*/ 2866209 w 7139871"/>
                <a:gd name="connsiteY863" fmla="*/ 1257776 h 6861129"/>
                <a:gd name="connsiteX864" fmla="*/ 2887776 w 7139871"/>
                <a:gd name="connsiteY864" fmla="*/ 1240495 h 6861129"/>
                <a:gd name="connsiteX865" fmla="*/ 2931999 w 7139871"/>
                <a:gd name="connsiteY865" fmla="*/ 1138918 h 6861129"/>
                <a:gd name="connsiteX866" fmla="*/ 1265940 w 7139871"/>
                <a:gd name="connsiteY866" fmla="*/ 5260181 h 6861129"/>
                <a:gd name="connsiteX867" fmla="*/ 1299822 w 7139871"/>
                <a:gd name="connsiteY867" fmla="*/ 5310120 h 6861129"/>
                <a:gd name="connsiteX868" fmla="*/ 1326696 w 7139871"/>
                <a:gd name="connsiteY868" fmla="*/ 5337130 h 6861129"/>
                <a:gd name="connsiteX869" fmla="*/ 1488553 w 7139871"/>
                <a:gd name="connsiteY869" fmla="*/ 5338422 h 6861129"/>
                <a:gd name="connsiteX870" fmla="*/ 1488826 w 7139871"/>
                <a:gd name="connsiteY870" fmla="*/ 5332368 h 6861129"/>
                <a:gd name="connsiteX871" fmla="*/ 1265940 w 7139871"/>
                <a:gd name="connsiteY871" fmla="*/ 5260181 h 6861129"/>
                <a:gd name="connsiteX872" fmla="*/ 722403 w 7139871"/>
                <a:gd name="connsiteY872" fmla="*/ 2944314 h 6861129"/>
                <a:gd name="connsiteX873" fmla="*/ 728526 w 7139871"/>
                <a:gd name="connsiteY873" fmla="*/ 2943905 h 6861129"/>
                <a:gd name="connsiteX874" fmla="*/ 759415 w 7139871"/>
                <a:gd name="connsiteY874" fmla="*/ 2775449 h 6861129"/>
                <a:gd name="connsiteX875" fmla="*/ 700564 w 7139871"/>
                <a:gd name="connsiteY875" fmla="*/ 2830762 h 6861129"/>
                <a:gd name="connsiteX876" fmla="*/ 691923 w 7139871"/>
                <a:gd name="connsiteY876" fmla="*/ 2858725 h 6861129"/>
                <a:gd name="connsiteX877" fmla="*/ 722403 w 7139871"/>
                <a:gd name="connsiteY877" fmla="*/ 2944314 h 6861129"/>
                <a:gd name="connsiteX878" fmla="*/ 2437175 w 7139871"/>
                <a:gd name="connsiteY878" fmla="*/ 5820456 h 6861129"/>
                <a:gd name="connsiteX879" fmla="*/ 2404382 w 7139871"/>
                <a:gd name="connsiteY879" fmla="*/ 5734118 h 6861129"/>
                <a:gd name="connsiteX880" fmla="*/ 2358254 w 7139871"/>
                <a:gd name="connsiteY880" fmla="*/ 5776981 h 6861129"/>
                <a:gd name="connsiteX881" fmla="*/ 2437175 w 7139871"/>
                <a:gd name="connsiteY881" fmla="*/ 5820456 h 686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</a:cxnLst>
              <a:rect l="l" t="t" r="r" b="b"/>
              <a:pathLst>
                <a:path w="7139871" h="6861129">
                  <a:moveTo>
                    <a:pt x="7137014" y="3613377"/>
                  </a:moveTo>
                  <a:cubicBezTo>
                    <a:pt x="7079729" y="3613377"/>
                    <a:pt x="7022442" y="3614601"/>
                    <a:pt x="6965156" y="3613105"/>
                  </a:cubicBezTo>
                  <a:cubicBezTo>
                    <a:pt x="6863170" y="3610519"/>
                    <a:pt x="6761321" y="3604532"/>
                    <a:pt x="6659336" y="3603308"/>
                  </a:cubicBezTo>
                  <a:cubicBezTo>
                    <a:pt x="6569665" y="3602219"/>
                    <a:pt x="6495369" y="3650184"/>
                    <a:pt x="6418217" y="3687400"/>
                  </a:cubicBezTo>
                  <a:cubicBezTo>
                    <a:pt x="6413114" y="3689849"/>
                    <a:pt x="6408420" y="3703592"/>
                    <a:pt x="6410665" y="3709443"/>
                  </a:cubicBezTo>
                  <a:cubicBezTo>
                    <a:pt x="6455297" y="3828574"/>
                    <a:pt x="6459039" y="3955392"/>
                    <a:pt x="6481626" y="4078673"/>
                  </a:cubicBezTo>
                  <a:cubicBezTo>
                    <a:pt x="6482783" y="4084932"/>
                    <a:pt x="6484280" y="4091124"/>
                    <a:pt x="6486389" y="4100989"/>
                  </a:cubicBezTo>
                  <a:cubicBezTo>
                    <a:pt x="6586401" y="4027170"/>
                    <a:pt x="6683624" y="3955461"/>
                    <a:pt x="6780847" y="3883751"/>
                  </a:cubicBezTo>
                  <a:cubicBezTo>
                    <a:pt x="6781936" y="3884635"/>
                    <a:pt x="6783093" y="3885588"/>
                    <a:pt x="6784181" y="3886472"/>
                  </a:cubicBezTo>
                  <a:cubicBezTo>
                    <a:pt x="6778262" y="3893616"/>
                    <a:pt x="6772411" y="3900760"/>
                    <a:pt x="6766492" y="3907971"/>
                  </a:cubicBezTo>
                  <a:cubicBezTo>
                    <a:pt x="6712472" y="3973558"/>
                    <a:pt x="6657294" y="4038260"/>
                    <a:pt x="6605111" y="4105275"/>
                  </a:cubicBezTo>
                  <a:cubicBezTo>
                    <a:pt x="6584496" y="4131741"/>
                    <a:pt x="6573407" y="4165487"/>
                    <a:pt x="6553268" y="4192361"/>
                  </a:cubicBezTo>
                  <a:cubicBezTo>
                    <a:pt x="6512718" y="4246381"/>
                    <a:pt x="6469856" y="4298837"/>
                    <a:pt x="6426109" y="4350340"/>
                  </a:cubicBezTo>
                  <a:cubicBezTo>
                    <a:pt x="6404338" y="4375989"/>
                    <a:pt x="6363720" y="4395244"/>
                    <a:pt x="6358346" y="4422662"/>
                  </a:cubicBezTo>
                  <a:cubicBezTo>
                    <a:pt x="6352562" y="4451985"/>
                    <a:pt x="6377736" y="4487636"/>
                    <a:pt x="6390322" y="4520157"/>
                  </a:cubicBezTo>
                  <a:cubicBezTo>
                    <a:pt x="6408692" y="4567510"/>
                    <a:pt x="6427946" y="4614523"/>
                    <a:pt x="6448629" y="4666162"/>
                  </a:cubicBezTo>
                  <a:cubicBezTo>
                    <a:pt x="6534694" y="4628334"/>
                    <a:pt x="6619603" y="4591050"/>
                    <a:pt x="6704511" y="4553767"/>
                  </a:cubicBezTo>
                  <a:cubicBezTo>
                    <a:pt x="6705804" y="4555808"/>
                    <a:pt x="6707029" y="4557849"/>
                    <a:pt x="6708321" y="4559822"/>
                  </a:cubicBezTo>
                  <a:cubicBezTo>
                    <a:pt x="6693966" y="4571456"/>
                    <a:pt x="6679542" y="4583090"/>
                    <a:pt x="6665187" y="4594792"/>
                  </a:cubicBezTo>
                  <a:cubicBezTo>
                    <a:pt x="6486117" y="4740593"/>
                    <a:pt x="6486117" y="4740593"/>
                    <a:pt x="6443390" y="4965655"/>
                  </a:cubicBezTo>
                  <a:cubicBezTo>
                    <a:pt x="6431552" y="5027908"/>
                    <a:pt x="6420530" y="5090296"/>
                    <a:pt x="6406991" y="5152141"/>
                  </a:cubicBezTo>
                  <a:cubicBezTo>
                    <a:pt x="6403045" y="5170170"/>
                    <a:pt x="6394405" y="5188540"/>
                    <a:pt x="6383383" y="5203372"/>
                  </a:cubicBezTo>
                  <a:cubicBezTo>
                    <a:pt x="6315415" y="5295424"/>
                    <a:pt x="6244998" y="5385707"/>
                    <a:pt x="6177915" y="5478440"/>
                  </a:cubicBezTo>
                  <a:cubicBezTo>
                    <a:pt x="6152946" y="5512934"/>
                    <a:pt x="6132263" y="5551238"/>
                    <a:pt x="6114642" y="5590087"/>
                  </a:cubicBezTo>
                  <a:cubicBezTo>
                    <a:pt x="6101170" y="5619818"/>
                    <a:pt x="6114982" y="5634650"/>
                    <a:pt x="6146891" y="5626009"/>
                  </a:cubicBezTo>
                  <a:cubicBezTo>
                    <a:pt x="6309496" y="5581991"/>
                    <a:pt x="6471897" y="5537359"/>
                    <a:pt x="6633890" y="5491299"/>
                  </a:cubicBezTo>
                  <a:cubicBezTo>
                    <a:pt x="6720500" y="5466670"/>
                    <a:pt x="6806225" y="5438843"/>
                    <a:pt x="6894263" y="5417412"/>
                  </a:cubicBezTo>
                  <a:cubicBezTo>
                    <a:pt x="6837317" y="5443129"/>
                    <a:pt x="6779963" y="5467963"/>
                    <a:pt x="6723629" y="5494837"/>
                  </a:cubicBezTo>
                  <a:cubicBezTo>
                    <a:pt x="6536735" y="5583963"/>
                    <a:pt x="6351338" y="5676288"/>
                    <a:pt x="6163287" y="5762762"/>
                  </a:cubicBezTo>
                  <a:cubicBezTo>
                    <a:pt x="5993402" y="5840866"/>
                    <a:pt x="5855290" y="5955030"/>
                    <a:pt x="5743575" y="6103892"/>
                  </a:cubicBezTo>
                  <a:cubicBezTo>
                    <a:pt x="5696699" y="6166417"/>
                    <a:pt x="5647100" y="6227173"/>
                    <a:pt x="5595461" y="6285820"/>
                  </a:cubicBezTo>
                  <a:cubicBezTo>
                    <a:pt x="5510144" y="6382635"/>
                    <a:pt x="5406662" y="6439581"/>
                    <a:pt x="5271951" y="6434070"/>
                  </a:cubicBezTo>
                  <a:cubicBezTo>
                    <a:pt x="5163366" y="6429647"/>
                    <a:pt x="5054373" y="6432845"/>
                    <a:pt x="4945652" y="6435498"/>
                  </a:cubicBezTo>
                  <a:cubicBezTo>
                    <a:pt x="4928031" y="6435906"/>
                    <a:pt x="4905443" y="6446656"/>
                    <a:pt x="4894217" y="6460128"/>
                  </a:cubicBezTo>
                  <a:cubicBezTo>
                    <a:pt x="4853940" y="6508773"/>
                    <a:pt x="4813663" y="6558303"/>
                    <a:pt x="4780938" y="6612051"/>
                  </a:cubicBezTo>
                  <a:cubicBezTo>
                    <a:pt x="4750118" y="6662738"/>
                    <a:pt x="4763317" y="6685666"/>
                    <a:pt x="4819922" y="6703831"/>
                  </a:cubicBezTo>
                  <a:cubicBezTo>
                    <a:pt x="4976948" y="6754178"/>
                    <a:pt x="5133975" y="6804796"/>
                    <a:pt x="5289641" y="6861130"/>
                  </a:cubicBezTo>
                  <a:cubicBezTo>
                    <a:pt x="5235552" y="6851401"/>
                    <a:pt x="5181532" y="6841331"/>
                    <a:pt x="5127375" y="6831943"/>
                  </a:cubicBezTo>
                  <a:cubicBezTo>
                    <a:pt x="4977969" y="6806157"/>
                    <a:pt x="4828903" y="6777990"/>
                    <a:pt x="4678884" y="6756627"/>
                  </a:cubicBezTo>
                  <a:cubicBezTo>
                    <a:pt x="4627041" y="6749211"/>
                    <a:pt x="4572612" y="6757375"/>
                    <a:pt x="4519613" y="6761321"/>
                  </a:cubicBezTo>
                  <a:cubicBezTo>
                    <a:pt x="4313940" y="6776561"/>
                    <a:pt x="4108405" y="6793230"/>
                    <a:pt x="3902801" y="6808334"/>
                  </a:cubicBezTo>
                  <a:cubicBezTo>
                    <a:pt x="3888173" y="6809423"/>
                    <a:pt x="3872525" y="6803436"/>
                    <a:pt x="3858169" y="6798469"/>
                  </a:cubicBezTo>
                  <a:cubicBezTo>
                    <a:pt x="3847692" y="6794863"/>
                    <a:pt x="3837418" y="6788740"/>
                    <a:pt x="3828778" y="6781732"/>
                  </a:cubicBezTo>
                  <a:cubicBezTo>
                    <a:pt x="3757408" y="6723834"/>
                    <a:pt x="3676922" y="6717643"/>
                    <a:pt x="3589700" y="6733223"/>
                  </a:cubicBezTo>
                  <a:cubicBezTo>
                    <a:pt x="3527448" y="6744312"/>
                    <a:pt x="3463766" y="6748667"/>
                    <a:pt x="3400561" y="6752749"/>
                  </a:cubicBezTo>
                  <a:cubicBezTo>
                    <a:pt x="3380763" y="6754042"/>
                    <a:pt x="3358651" y="6748122"/>
                    <a:pt x="3340349" y="6739550"/>
                  </a:cubicBezTo>
                  <a:cubicBezTo>
                    <a:pt x="3233941" y="6689476"/>
                    <a:pt x="3128758" y="6636816"/>
                    <a:pt x="3022487" y="6586470"/>
                  </a:cubicBezTo>
                  <a:cubicBezTo>
                    <a:pt x="2914242" y="6535171"/>
                    <a:pt x="2801643" y="6529660"/>
                    <a:pt x="2684213" y="6549662"/>
                  </a:cubicBezTo>
                  <a:cubicBezTo>
                    <a:pt x="2471261" y="6585994"/>
                    <a:pt x="2257153" y="6615929"/>
                    <a:pt x="2043929" y="6650831"/>
                  </a:cubicBezTo>
                  <a:cubicBezTo>
                    <a:pt x="1876493" y="6678182"/>
                    <a:pt x="1709601" y="6709002"/>
                    <a:pt x="1542438" y="6738121"/>
                  </a:cubicBezTo>
                  <a:cubicBezTo>
                    <a:pt x="1538083" y="6738870"/>
                    <a:pt x="1533525" y="6738190"/>
                    <a:pt x="1528014" y="6734583"/>
                  </a:cubicBezTo>
                  <a:cubicBezTo>
                    <a:pt x="1758451" y="6660016"/>
                    <a:pt x="1988820" y="6585449"/>
                    <a:pt x="2219257" y="6510950"/>
                  </a:cubicBezTo>
                  <a:cubicBezTo>
                    <a:pt x="2219801" y="6507208"/>
                    <a:pt x="2220346" y="6503398"/>
                    <a:pt x="2220890" y="6499656"/>
                  </a:cubicBezTo>
                  <a:cubicBezTo>
                    <a:pt x="2204969" y="6490744"/>
                    <a:pt x="2189457" y="6481014"/>
                    <a:pt x="2173129" y="6473054"/>
                  </a:cubicBezTo>
                  <a:cubicBezTo>
                    <a:pt x="1893978" y="6338275"/>
                    <a:pt x="1614487" y="6204245"/>
                    <a:pt x="1336017" y="6068105"/>
                  </a:cubicBezTo>
                  <a:cubicBezTo>
                    <a:pt x="1307034" y="6053954"/>
                    <a:pt x="1284174" y="6027080"/>
                    <a:pt x="1255939" y="6004016"/>
                  </a:cubicBezTo>
                  <a:cubicBezTo>
                    <a:pt x="1129325" y="6108110"/>
                    <a:pt x="1003731" y="6225540"/>
                    <a:pt x="853576" y="6309905"/>
                  </a:cubicBezTo>
                  <a:cubicBezTo>
                    <a:pt x="850923" y="6307727"/>
                    <a:pt x="848269" y="6305482"/>
                    <a:pt x="845616" y="6303305"/>
                  </a:cubicBezTo>
                  <a:cubicBezTo>
                    <a:pt x="860312" y="6280037"/>
                    <a:pt x="872966" y="6255068"/>
                    <a:pt x="890111" y="6233773"/>
                  </a:cubicBezTo>
                  <a:cubicBezTo>
                    <a:pt x="959712" y="6147231"/>
                    <a:pt x="1047410" y="6080692"/>
                    <a:pt x="1136333" y="6015854"/>
                  </a:cubicBezTo>
                  <a:cubicBezTo>
                    <a:pt x="1171915" y="5989864"/>
                    <a:pt x="1208518" y="5965235"/>
                    <a:pt x="1242604" y="5941423"/>
                  </a:cubicBezTo>
                  <a:cubicBezTo>
                    <a:pt x="1203620" y="5847534"/>
                    <a:pt x="1165180" y="5755073"/>
                    <a:pt x="1125583" y="5659687"/>
                  </a:cubicBezTo>
                  <a:cubicBezTo>
                    <a:pt x="1060132" y="5652747"/>
                    <a:pt x="986042" y="5646148"/>
                    <a:pt x="912291" y="5636623"/>
                  </a:cubicBezTo>
                  <a:cubicBezTo>
                    <a:pt x="862965" y="5630228"/>
                    <a:pt x="814387" y="5618730"/>
                    <a:pt x="765198" y="5611246"/>
                  </a:cubicBezTo>
                  <a:cubicBezTo>
                    <a:pt x="747644" y="5608592"/>
                    <a:pt x="743086" y="5601177"/>
                    <a:pt x="743290" y="5584644"/>
                  </a:cubicBezTo>
                  <a:cubicBezTo>
                    <a:pt x="744107" y="5532528"/>
                    <a:pt x="744175" y="5480345"/>
                    <a:pt x="743086" y="5428162"/>
                  </a:cubicBezTo>
                  <a:cubicBezTo>
                    <a:pt x="742882" y="5416800"/>
                    <a:pt x="739956" y="5402308"/>
                    <a:pt x="732609" y="5394756"/>
                  </a:cubicBezTo>
                  <a:cubicBezTo>
                    <a:pt x="694985" y="5355840"/>
                    <a:pt x="650626" y="5322434"/>
                    <a:pt x="618036" y="5279844"/>
                  </a:cubicBezTo>
                  <a:cubicBezTo>
                    <a:pt x="586128" y="5238206"/>
                    <a:pt x="565649" y="5187792"/>
                    <a:pt x="537890" y="5137037"/>
                  </a:cubicBezTo>
                  <a:cubicBezTo>
                    <a:pt x="408146" y="5224259"/>
                    <a:pt x="279899" y="5310460"/>
                    <a:pt x="151652" y="5396593"/>
                  </a:cubicBezTo>
                  <a:cubicBezTo>
                    <a:pt x="150563" y="5395709"/>
                    <a:pt x="149406" y="5394756"/>
                    <a:pt x="148318" y="5393872"/>
                  </a:cubicBezTo>
                  <a:cubicBezTo>
                    <a:pt x="154305" y="5386932"/>
                    <a:pt x="160360" y="5379993"/>
                    <a:pt x="166347" y="5373053"/>
                  </a:cubicBezTo>
                  <a:cubicBezTo>
                    <a:pt x="234383" y="5294131"/>
                    <a:pt x="301738" y="5214530"/>
                    <a:pt x="370591" y="5136357"/>
                  </a:cubicBezTo>
                  <a:cubicBezTo>
                    <a:pt x="451757" y="5044168"/>
                    <a:pt x="473597" y="4940890"/>
                    <a:pt x="456316" y="4818630"/>
                  </a:cubicBezTo>
                  <a:cubicBezTo>
                    <a:pt x="434068" y="4660991"/>
                    <a:pt x="411548" y="4501924"/>
                    <a:pt x="426720" y="4341359"/>
                  </a:cubicBezTo>
                  <a:cubicBezTo>
                    <a:pt x="429033" y="4317138"/>
                    <a:pt x="415834" y="4312716"/>
                    <a:pt x="397873" y="4318431"/>
                  </a:cubicBezTo>
                  <a:cubicBezTo>
                    <a:pt x="379707" y="4324146"/>
                    <a:pt x="362154" y="4332787"/>
                    <a:pt x="345621" y="4342380"/>
                  </a:cubicBezTo>
                  <a:cubicBezTo>
                    <a:pt x="248602" y="4398441"/>
                    <a:pt x="151924" y="4455183"/>
                    <a:pt x="55109" y="4511653"/>
                  </a:cubicBezTo>
                  <a:cubicBezTo>
                    <a:pt x="40685" y="4520089"/>
                    <a:pt x="26126" y="4528253"/>
                    <a:pt x="11634" y="4536554"/>
                  </a:cubicBezTo>
                  <a:cubicBezTo>
                    <a:pt x="7756" y="4532472"/>
                    <a:pt x="3878" y="4528457"/>
                    <a:pt x="0" y="4524375"/>
                  </a:cubicBezTo>
                  <a:cubicBezTo>
                    <a:pt x="10069" y="4519068"/>
                    <a:pt x="21703" y="4515463"/>
                    <a:pt x="30072" y="4508115"/>
                  </a:cubicBezTo>
                  <a:cubicBezTo>
                    <a:pt x="126342" y="4423614"/>
                    <a:pt x="221388" y="4337685"/>
                    <a:pt x="318747" y="4254410"/>
                  </a:cubicBezTo>
                  <a:cubicBezTo>
                    <a:pt x="341267" y="4235155"/>
                    <a:pt x="344669" y="4217670"/>
                    <a:pt x="338954" y="4190796"/>
                  </a:cubicBezTo>
                  <a:cubicBezTo>
                    <a:pt x="321265" y="4107588"/>
                    <a:pt x="307521" y="4023700"/>
                    <a:pt x="319632" y="3938112"/>
                  </a:cubicBezTo>
                  <a:cubicBezTo>
                    <a:pt x="322625" y="3917020"/>
                    <a:pt x="327728" y="3896201"/>
                    <a:pt x="331198" y="3878580"/>
                  </a:cubicBezTo>
                  <a:cubicBezTo>
                    <a:pt x="269626" y="3819865"/>
                    <a:pt x="209550" y="3761559"/>
                    <a:pt x="148318" y="3704681"/>
                  </a:cubicBezTo>
                  <a:cubicBezTo>
                    <a:pt x="127091" y="3684951"/>
                    <a:pt x="122532" y="3664948"/>
                    <a:pt x="126546" y="3635761"/>
                  </a:cubicBezTo>
                  <a:cubicBezTo>
                    <a:pt x="147365" y="3484381"/>
                    <a:pt x="165463" y="3332593"/>
                    <a:pt x="183764" y="3180806"/>
                  </a:cubicBezTo>
                  <a:cubicBezTo>
                    <a:pt x="187506" y="3149918"/>
                    <a:pt x="195875" y="3126445"/>
                    <a:pt x="222817" y="3104062"/>
                  </a:cubicBezTo>
                  <a:cubicBezTo>
                    <a:pt x="333307" y="3012145"/>
                    <a:pt x="363719" y="2890974"/>
                    <a:pt x="320312" y="2757760"/>
                  </a:cubicBezTo>
                  <a:cubicBezTo>
                    <a:pt x="272755" y="2611687"/>
                    <a:pt x="213904" y="2469356"/>
                    <a:pt x="159816" y="2325393"/>
                  </a:cubicBezTo>
                  <a:cubicBezTo>
                    <a:pt x="138113" y="2267630"/>
                    <a:pt x="116001" y="2210072"/>
                    <a:pt x="99876" y="2149793"/>
                  </a:cubicBezTo>
                  <a:cubicBezTo>
                    <a:pt x="105115" y="2160066"/>
                    <a:pt x="110150" y="2170407"/>
                    <a:pt x="115661" y="2180477"/>
                  </a:cubicBezTo>
                  <a:cubicBezTo>
                    <a:pt x="202338" y="2339340"/>
                    <a:pt x="288812" y="2498340"/>
                    <a:pt x="376237" y="2656795"/>
                  </a:cubicBezTo>
                  <a:cubicBezTo>
                    <a:pt x="389300" y="2680471"/>
                    <a:pt x="409303" y="2700270"/>
                    <a:pt x="422366" y="2723878"/>
                  </a:cubicBezTo>
                  <a:cubicBezTo>
                    <a:pt x="459649" y="2791301"/>
                    <a:pt x="559118" y="2775585"/>
                    <a:pt x="587012" y="2707413"/>
                  </a:cubicBezTo>
                  <a:cubicBezTo>
                    <a:pt x="653415" y="2545080"/>
                    <a:pt x="719954" y="2383087"/>
                    <a:pt x="758666" y="2211365"/>
                  </a:cubicBezTo>
                  <a:cubicBezTo>
                    <a:pt x="770709" y="2157957"/>
                    <a:pt x="762748" y="2105978"/>
                    <a:pt x="745399" y="2054406"/>
                  </a:cubicBezTo>
                  <a:cubicBezTo>
                    <a:pt x="700972" y="1922213"/>
                    <a:pt x="626133" y="1808593"/>
                    <a:pt x="534489" y="1705043"/>
                  </a:cubicBezTo>
                  <a:cubicBezTo>
                    <a:pt x="524828" y="1694157"/>
                    <a:pt x="514826" y="1683476"/>
                    <a:pt x="508227" y="1669052"/>
                  </a:cubicBezTo>
                  <a:cubicBezTo>
                    <a:pt x="517412" y="1677012"/>
                    <a:pt x="526732" y="1684836"/>
                    <a:pt x="535781" y="1693001"/>
                  </a:cubicBezTo>
                  <a:cubicBezTo>
                    <a:pt x="600415" y="1751579"/>
                    <a:pt x="663620" y="1811995"/>
                    <a:pt x="730295" y="1868193"/>
                  </a:cubicBezTo>
                  <a:cubicBezTo>
                    <a:pt x="762816" y="1895611"/>
                    <a:pt x="800508" y="1917791"/>
                    <a:pt x="838404" y="1937521"/>
                  </a:cubicBezTo>
                  <a:cubicBezTo>
                    <a:pt x="885009" y="1961810"/>
                    <a:pt x="927735" y="1951264"/>
                    <a:pt x="964678" y="1913096"/>
                  </a:cubicBezTo>
                  <a:cubicBezTo>
                    <a:pt x="1019243" y="1856627"/>
                    <a:pt x="1047070" y="1787026"/>
                    <a:pt x="1067889" y="1713275"/>
                  </a:cubicBezTo>
                  <a:cubicBezTo>
                    <a:pt x="1077958" y="1677557"/>
                    <a:pt x="1088776" y="1641770"/>
                    <a:pt x="1102791" y="1607480"/>
                  </a:cubicBezTo>
                  <a:cubicBezTo>
                    <a:pt x="1141707" y="1512230"/>
                    <a:pt x="1181848" y="1417456"/>
                    <a:pt x="1223350" y="1323295"/>
                  </a:cubicBezTo>
                  <a:cubicBezTo>
                    <a:pt x="1229269" y="1309892"/>
                    <a:pt x="1243557" y="1295808"/>
                    <a:pt x="1257164" y="1290842"/>
                  </a:cubicBezTo>
                  <a:cubicBezTo>
                    <a:pt x="1390990" y="1241924"/>
                    <a:pt x="1525089" y="1193823"/>
                    <a:pt x="1660003" y="1147967"/>
                  </a:cubicBezTo>
                  <a:cubicBezTo>
                    <a:pt x="1688306" y="1138374"/>
                    <a:pt x="1719875" y="1137557"/>
                    <a:pt x="1750151" y="1134904"/>
                  </a:cubicBezTo>
                  <a:cubicBezTo>
                    <a:pt x="1791925" y="1131162"/>
                    <a:pt x="1833835" y="1127352"/>
                    <a:pt x="1875677" y="1127760"/>
                  </a:cubicBezTo>
                  <a:cubicBezTo>
                    <a:pt x="1904047" y="1128032"/>
                    <a:pt x="1920308" y="1116602"/>
                    <a:pt x="1936364" y="1094559"/>
                  </a:cubicBezTo>
                  <a:cubicBezTo>
                    <a:pt x="2004468" y="1001214"/>
                    <a:pt x="2074885" y="909501"/>
                    <a:pt x="2143397" y="816429"/>
                  </a:cubicBezTo>
                  <a:cubicBezTo>
                    <a:pt x="2156052" y="799284"/>
                    <a:pt x="2169319" y="793569"/>
                    <a:pt x="2190818" y="792072"/>
                  </a:cubicBezTo>
                  <a:cubicBezTo>
                    <a:pt x="2245859" y="788330"/>
                    <a:pt x="2301784" y="784520"/>
                    <a:pt x="2355124" y="771525"/>
                  </a:cubicBezTo>
                  <a:cubicBezTo>
                    <a:pt x="2421867" y="755264"/>
                    <a:pt x="2438740" y="724853"/>
                    <a:pt x="2442278" y="656477"/>
                  </a:cubicBezTo>
                  <a:cubicBezTo>
                    <a:pt x="2449830" y="510608"/>
                    <a:pt x="2459491" y="364808"/>
                    <a:pt x="2475615" y="218599"/>
                  </a:cubicBezTo>
                  <a:cubicBezTo>
                    <a:pt x="2482759" y="270782"/>
                    <a:pt x="2488542" y="323238"/>
                    <a:pt x="2497319" y="375149"/>
                  </a:cubicBezTo>
                  <a:cubicBezTo>
                    <a:pt x="2515621" y="483326"/>
                    <a:pt x="2535487" y="591162"/>
                    <a:pt x="2554741" y="699203"/>
                  </a:cubicBezTo>
                  <a:cubicBezTo>
                    <a:pt x="2560048" y="728867"/>
                    <a:pt x="2575220" y="751386"/>
                    <a:pt x="2602434" y="765402"/>
                  </a:cubicBezTo>
                  <a:cubicBezTo>
                    <a:pt x="2631553" y="780370"/>
                    <a:pt x="2659448" y="798195"/>
                    <a:pt x="2689724" y="810169"/>
                  </a:cubicBezTo>
                  <a:cubicBezTo>
                    <a:pt x="2736056" y="828471"/>
                    <a:pt x="2778510" y="818674"/>
                    <a:pt x="2821373" y="791528"/>
                  </a:cubicBezTo>
                  <a:cubicBezTo>
                    <a:pt x="2934108" y="720090"/>
                    <a:pt x="3051198" y="655456"/>
                    <a:pt x="3162232" y="581569"/>
                  </a:cubicBezTo>
                  <a:cubicBezTo>
                    <a:pt x="3207135" y="551702"/>
                    <a:pt x="3241698" y="505709"/>
                    <a:pt x="3279253" y="465568"/>
                  </a:cubicBezTo>
                  <a:cubicBezTo>
                    <a:pt x="3295922" y="447743"/>
                    <a:pt x="3308577" y="426040"/>
                    <a:pt x="3326538" y="401275"/>
                  </a:cubicBezTo>
                  <a:cubicBezTo>
                    <a:pt x="3334498" y="446859"/>
                    <a:pt x="3341370" y="486659"/>
                    <a:pt x="3349058" y="530611"/>
                  </a:cubicBezTo>
                  <a:cubicBezTo>
                    <a:pt x="3404847" y="521698"/>
                    <a:pt x="3460024" y="512377"/>
                    <a:pt x="3515337" y="504145"/>
                  </a:cubicBezTo>
                  <a:cubicBezTo>
                    <a:pt x="3628549" y="487272"/>
                    <a:pt x="3741624" y="475366"/>
                    <a:pt x="3856876" y="478767"/>
                  </a:cubicBezTo>
                  <a:cubicBezTo>
                    <a:pt x="3956957" y="481693"/>
                    <a:pt x="4040913" y="432775"/>
                    <a:pt x="4108132" y="361202"/>
                  </a:cubicBezTo>
                  <a:cubicBezTo>
                    <a:pt x="4192701" y="271122"/>
                    <a:pt x="4273051" y="177233"/>
                    <a:pt x="4355102" y="84773"/>
                  </a:cubicBezTo>
                  <a:cubicBezTo>
                    <a:pt x="4380683" y="55993"/>
                    <a:pt x="4405721" y="26738"/>
                    <a:pt x="4434840" y="0"/>
                  </a:cubicBezTo>
                  <a:cubicBezTo>
                    <a:pt x="4431710" y="5851"/>
                    <a:pt x="4429193" y="12178"/>
                    <a:pt x="4425315" y="17485"/>
                  </a:cubicBezTo>
                  <a:cubicBezTo>
                    <a:pt x="4334692" y="139269"/>
                    <a:pt x="4243864" y="260985"/>
                    <a:pt x="4153172" y="382769"/>
                  </a:cubicBezTo>
                  <a:cubicBezTo>
                    <a:pt x="4128611" y="415766"/>
                    <a:pt x="4129836" y="442096"/>
                    <a:pt x="4161336" y="468766"/>
                  </a:cubicBezTo>
                  <a:cubicBezTo>
                    <a:pt x="4179162" y="483870"/>
                    <a:pt x="4200049" y="497001"/>
                    <a:pt x="4221684" y="505846"/>
                  </a:cubicBezTo>
                  <a:cubicBezTo>
                    <a:pt x="4401979" y="579528"/>
                    <a:pt x="4584450" y="646679"/>
                    <a:pt x="4777264" y="680697"/>
                  </a:cubicBezTo>
                  <a:cubicBezTo>
                    <a:pt x="4876119" y="698115"/>
                    <a:pt x="4971778" y="697298"/>
                    <a:pt x="5065259" y="649809"/>
                  </a:cubicBezTo>
                  <a:cubicBezTo>
                    <a:pt x="5152889" y="605314"/>
                    <a:pt x="5244601" y="568779"/>
                    <a:pt x="5334612" y="528910"/>
                  </a:cubicBezTo>
                  <a:cubicBezTo>
                    <a:pt x="5342368" y="525508"/>
                    <a:pt x="5350600" y="523127"/>
                    <a:pt x="5360874" y="524964"/>
                  </a:cubicBezTo>
                  <a:cubicBezTo>
                    <a:pt x="5286443" y="574085"/>
                    <a:pt x="5212012" y="623207"/>
                    <a:pt x="5135608" y="673554"/>
                  </a:cubicBezTo>
                  <a:cubicBezTo>
                    <a:pt x="5178743" y="726281"/>
                    <a:pt x="5221537" y="771389"/>
                    <a:pt x="5293995" y="782819"/>
                  </a:cubicBezTo>
                  <a:cubicBezTo>
                    <a:pt x="5346859" y="791119"/>
                    <a:pt x="5396729" y="816837"/>
                    <a:pt x="5448776" y="831873"/>
                  </a:cubicBezTo>
                  <a:cubicBezTo>
                    <a:pt x="5465513" y="836703"/>
                    <a:pt x="5485855" y="835955"/>
                    <a:pt x="5503001" y="831601"/>
                  </a:cubicBezTo>
                  <a:cubicBezTo>
                    <a:pt x="5570764" y="814524"/>
                    <a:pt x="5637371" y="792616"/>
                    <a:pt x="5705475" y="777104"/>
                  </a:cubicBezTo>
                  <a:cubicBezTo>
                    <a:pt x="5754801" y="765878"/>
                    <a:pt x="5795418" y="780030"/>
                    <a:pt x="5822224" y="829423"/>
                  </a:cubicBezTo>
                  <a:cubicBezTo>
                    <a:pt x="5839233" y="860788"/>
                    <a:pt x="5863250" y="889363"/>
                    <a:pt x="5888423" y="915012"/>
                  </a:cubicBezTo>
                  <a:cubicBezTo>
                    <a:pt x="5922373" y="949575"/>
                    <a:pt x="5949247" y="944880"/>
                    <a:pt x="5971631" y="902086"/>
                  </a:cubicBezTo>
                  <a:cubicBezTo>
                    <a:pt x="6005104" y="837928"/>
                    <a:pt x="6033679" y="771049"/>
                    <a:pt x="6069058" y="707980"/>
                  </a:cubicBezTo>
                  <a:cubicBezTo>
                    <a:pt x="6103280" y="647020"/>
                    <a:pt x="6142400" y="588645"/>
                    <a:pt x="6181657" y="530679"/>
                  </a:cubicBezTo>
                  <a:cubicBezTo>
                    <a:pt x="6193155" y="513738"/>
                    <a:pt x="6212273" y="501968"/>
                    <a:pt x="6227921" y="487816"/>
                  </a:cubicBezTo>
                  <a:cubicBezTo>
                    <a:pt x="6231051" y="489585"/>
                    <a:pt x="6234248" y="491422"/>
                    <a:pt x="6237378" y="493191"/>
                  </a:cubicBezTo>
                  <a:cubicBezTo>
                    <a:pt x="6229282" y="516935"/>
                    <a:pt x="6224179" y="542381"/>
                    <a:pt x="6212409" y="564220"/>
                  </a:cubicBezTo>
                  <a:cubicBezTo>
                    <a:pt x="6179003" y="625929"/>
                    <a:pt x="6143149" y="686276"/>
                    <a:pt x="6107770" y="746828"/>
                  </a:cubicBezTo>
                  <a:cubicBezTo>
                    <a:pt x="6051096" y="843847"/>
                    <a:pt x="6013609" y="945220"/>
                    <a:pt x="6008098" y="1060133"/>
                  </a:cubicBezTo>
                  <a:cubicBezTo>
                    <a:pt x="6003267" y="1160417"/>
                    <a:pt x="5984830" y="1260226"/>
                    <a:pt x="5970202" y="1359898"/>
                  </a:cubicBezTo>
                  <a:cubicBezTo>
                    <a:pt x="5967072" y="1381057"/>
                    <a:pt x="5973263" y="1390038"/>
                    <a:pt x="5990204" y="1399631"/>
                  </a:cubicBezTo>
                  <a:cubicBezTo>
                    <a:pt x="6053273" y="1435281"/>
                    <a:pt x="6114438" y="1474470"/>
                    <a:pt x="6178391" y="1508420"/>
                  </a:cubicBezTo>
                  <a:cubicBezTo>
                    <a:pt x="6242821" y="1542642"/>
                    <a:pt x="6259830" y="1596662"/>
                    <a:pt x="6257584" y="1664154"/>
                  </a:cubicBezTo>
                  <a:cubicBezTo>
                    <a:pt x="6255272" y="1732053"/>
                    <a:pt x="6257381" y="1800021"/>
                    <a:pt x="6256496" y="1867989"/>
                  </a:cubicBezTo>
                  <a:cubicBezTo>
                    <a:pt x="6256224" y="1887311"/>
                    <a:pt x="6264116" y="1895815"/>
                    <a:pt x="6282078" y="1900918"/>
                  </a:cubicBezTo>
                  <a:cubicBezTo>
                    <a:pt x="6322355" y="1912280"/>
                    <a:pt x="6361543" y="1927384"/>
                    <a:pt x="6402093" y="1937589"/>
                  </a:cubicBezTo>
                  <a:cubicBezTo>
                    <a:pt x="6438220" y="1946706"/>
                    <a:pt x="6462372" y="1967865"/>
                    <a:pt x="6477476" y="2000114"/>
                  </a:cubicBezTo>
                  <a:cubicBezTo>
                    <a:pt x="6493260" y="2033860"/>
                    <a:pt x="6507208" y="2068490"/>
                    <a:pt x="6521972" y="2102780"/>
                  </a:cubicBezTo>
                  <a:cubicBezTo>
                    <a:pt x="6552179" y="2172721"/>
                    <a:pt x="6582727" y="2190002"/>
                    <a:pt x="6655321" y="2167754"/>
                  </a:cubicBezTo>
                  <a:cubicBezTo>
                    <a:pt x="6773091" y="2131627"/>
                    <a:pt x="6889705" y="2091622"/>
                    <a:pt x="7006794" y="2053318"/>
                  </a:cubicBezTo>
                  <a:cubicBezTo>
                    <a:pt x="7017067" y="2049916"/>
                    <a:pt x="7027545" y="2047059"/>
                    <a:pt x="7039995" y="2049032"/>
                  </a:cubicBezTo>
                  <a:cubicBezTo>
                    <a:pt x="7028498" y="2055631"/>
                    <a:pt x="7017135" y="2062435"/>
                    <a:pt x="7005433" y="2068830"/>
                  </a:cubicBezTo>
                  <a:cubicBezTo>
                    <a:pt x="6835480" y="2161427"/>
                    <a:pt x="6665459" y="2253887"/>
                    <a:pt x="6495709" y="2346892"/>
                  </a:cubicBezTo>
                  <a:cubicBezTo>
                    <a:pt x="6486525" y="2351927"/>
                    <a:pt x="6477544" y="2360431"/>
                    <a:pt x="6472509" y="2369548"/>
                  </a:cubicBezTo>
                  <a:cubicBezTo>
                    <a:pt x="6453936" y="2403158"/>
                    <a:pt x="6438900" y="2438808"/>
                    <a:pt x="6419237" y="2471670"/>
                  </a:cubicBezTo>
                  <a:cubicBezTo>
                    <a:pt x="6390254" y="2520043"/>
                    <a:pt x="6393384" y="2562497"/>
                    <a:pt x="6425429" y="2609986"/>
                  </a:cubicBezTo>
                  <a:cubicBezTo>
                    <a:pt x="6496662" y="2715578"/>
                    <a:pt x="6543403" y="2831987"/>
                    <a:pt x="6550547" y="2960370"/>
                  </a:cubicBezTo>
                  <a:cubicBezTo>
                    <a:pt x="6552248" y="2991054"/>
                    <a:pt x="6542042" y="3025752"/>
                    <a:pt x="6527346" y="3053239"/>
                  </a:cubicBezTo>
                  <a:cubicBezTo>
                    <a:pt x="6498227" y="3107736"/>
                    <a:pt x="6500200" y="3151755"/>
                    <a:pt x="6532449" y="3207816"/>
                  </a:cubicBezTo>
                  <a:cubicBezTo>
                    <a:pt x="6576604" y="3284492"/>
                    <a:pt x="6606608" y="3369809"/>
                    <a:pt x="6637904" y="3453221"/>
                  </a:cubicBezTo>
                  <a:cubicBezTo>
                    <a:pt x="6648722" y="3482000"/>
                    <a:pt x="6663486" y="3496083"/>
                    <a:pt x="6691448" y="3501118"/>
                  </a:cubicBezTo>
                  <a:cubicBezTo>
                    <a:pt x="6791665" y="3519148"/>
                    <a:pt x="6892154" y="3535748"/>
                    <a:pt x="6991826" y="3556363"/>
                  </a:cubicBezTo>
                  <a:cubicBezTo>
                    <a:pt x="7041968" y="3566773"/>
                    <a:pt x="7090546" y="3584734"/>
                    <a:pt x="7139872" y="3599293"/>
                  </a:cubicBezTo>
                  <a:cubicBezTo>
                    <a:pt x="7139056" y="3603852"/>
                    <a:pt x="7138035" y="3608614"/>
                    <a:pt x="7137014" y="3613377"/>
                  </a:cubicBezTo>
                  <a:close/>
                  <a:moveTo>
                    <a:pt x="3972945" y="5553892"/>
                  </a:moveTo>
                  <a:cubicBezTo>
                    <a:pt x="3972945" y="5659619"/>
                    <a:pt x="3972197" y="5768340"/>
                    <a:pt x="3973490" y="5876993"/>
                  </a:cubicBezTo>
                  <a:cubicBezTo>
                    <a:pt x="3973762" y="5900330"/>
                    <a:pt x="3979681" y="5924006"/>
                    <a:pt x="3985872" y="5946730"/>
                  </a:cubicBezTo>
                  <a:cubicBezTo>
                    <a:pt x="3993084" y="5973400"/>
                    <a:pt x="4010841" y="5980884"/>
                    <a:pt x="4034926" y="5965644"/>
                  </a:cubicBezTo>
                  <a:cubicBezTo>
                    <a:pt x="4057922" y="5951152"/>
                    <a:pt x="4081667" y="5937341"/>
                    <a:pt x="4102417" y="5919992"/>
                  </a:cubicBezTo>
                  <a:cubicBezTo>
                    <a:pt x="4223181" y="5818891"/>
                    <a:pt x="4343468" y="5717041"/>
                    <a:pt x="4463211" y="5614716"/>
                  </a:cubicBezTo>
                  <a:cubicBezTo>
                    <a:pt x="4478247" y="5601857"/>
                    <a:pt x="4490629" y="5596686"/>
                    <a:pt x="4511380" y="5601653"/>
                  </a:cubicBezTo>
                  <a:cubicBezTo>
                    <a:pt x="4583974" y="5618934"/>
                    <a:pt x="4657113" y="5634106"/>
                    <a:pt x="4730523" y="5647781"/>
                  </a:cubicBezTo>
                  <a:cubicBezTo>
                    <a:pt x="4746920" y="5650843"/>
                    <a:pt x="4767262" y="5648937"/>
                    <a:pt x="4782094" y="5641726"/>
                  </a:cubicBezTo>
                  <a:cubicBezTo>
                    <a:pt x="4844143" y="5611518"/>
                    <a:pt x="4905239" y="5579269"/>
                    <a:pt x="4965587" y="5545727"/>
                  </a:cubicBezTo>
                  <a:cubicBezTo>
                    <a:pt x="4977901" y="5538924"/>
                    <a:pt x="4989535" y="5524977"/>
                    <a:pt x="4994366" y="5511778"/>
                  </a:cubicBezTo>
                  <a:cubicBezTo>
                    <a:pt x="5022941" y="5434353"/>
                    <a:pt x="5049407" y="5356112"/>
                    <a:pt x="5076621" y="5278211"/>
                  </a:cubicBezTo>
                  <a:cubicBezTo>
                    <a:pt x="5106489" y="5192554"/>
                    <a:pt x="5136424" y="5106829"/>
                    <a:pt x="5166360" y="5021172"/>
                  </a:cubicBezTo>
                  <a:cubicBezTo>
                    <a:pt x="5169489" y="5028792"/>
                    <a:pt x="5168129" y="5035119"/>
                    <a:pt x="5166836" y="5041515"/>
                  </a:cubicBezTo>
                  <a:cubicBezTo>
                    <a:pt x="5138193" y="5182145"/>
                    <a:pt x="5108053" y="5322502"/>
                    <a:pt x="5081724" y="5463540"/>
                  </a:cubicBezTo>
                  <a:cubicBezTo>
                    <a:pt x="5072267" y="5514227"/>
                    <a:pt x="5081315" y="5523752"/>
                    <a:pt x="5132750" y="5520214"/>
                  </a:cubicBezTo>
                  <a:cubicBezTo>
                    <a:pt x="5217387" y="5514499"/>
                    <a:pt x="5301751" y="5504293"/>
                    <a:pt x="5385979" y="5494088"/>
                  </a:cubicBezTo>
                  <a:cubicBezTo>
                    <a:pt x="5400131" y="5492387"/>
                    <a:pt x="5416051" y="5484087"/>
                    <a:pt x="5426120" y="5473882"/>
                  </a:cubicBezTo>
                  <a:cubicBezTo>
                    <a:pt x="5470752" y="5428706"/>
                    <a:pt x="5513886" y="5382102"/>
                    <a:pt x="5556545" y="5335157"/>
                  </a:cubicBezTo>
                  <a:cubicBezTo>
                    <a:pt x="5564301" y="5326652"/>
                    <a:pt x="5569948" y="5314202"/>
                    <a:pt x="5571853" y="5302772"/>
                  </a:cubicBezTo>
                  <a:cubicBezTo>
                    <a:pt x="5588590" y="5203508"/>
                    <a:pt x="5601312" y="5103427"/>
                    <a:pt x="5621042" y="5004775"/>
                  </a:cubicBezTo>
                  <a:cubicBezTo>
                    <a:pt x="5644583" y="4887074"/>
                    <a:pt x="5666423" y="4766310"/>
                    <a:pt x="5787118" y="4700928"/>
                  </a:cubicBezTo>
                  <a:cubicBezTo>
                    <a:pt x="5816849" y="4684804"/>
                    <a:pt x="5819503" y="4659970"/>
                    <a:pt x="5816441" y="4629491"/>
                  </a:cubicBezTo>
                  <a:cubicBezTo>
                    <a:pt x="5802562" y="4490834"/>
                    <a:pt x="5789771" y="4352109"/>
                    <a:pt x="5778273" y="4213248"/>
                  </a:cubicBezTo>
                  <a:cubicBezTo>
                    <a:pt x="5777116" y="4199505"/>
                    <a:pt x="5783512" y="4182019"/>
                    <a:pt x="5792424" y="4171134"/>
                  </a:cubicBezTo>
                  <a:cubicBezTo>
                    <a:pt x="5836104" y="4117522"/>
                    <a:pt x="5880939" y="4064862"/>
                    <a:pt x="5927203" y="4013495"/>
                  </a:cubicBezTo>
                  <a:cubicBezTo>
                    <a:pt x="5942443" y="3996554"/>
                    <a:pt x="5943600" y="3983899"/>
                    <a:pt x="5933871" y="3963489"/>
                  </a:cubicBezTo>
                  <a:cubicBezTo>
                    <a:pt x="5846717" y="3780745"/>
                    <a:pt x="5760040" y="3597729"/>
                    <a:pt x="5674859" y="3414032"/>
                  </a:cubicBezTo>
                  <a:cubicBezTo>
                    <a:pt x="5631452" y="3320415"/>
                    <a:pt x="5568383" y="3243331"/>
                    <a:pt x="5488305" y="3179649"/>
                  </a:cubicBezTo>
                  <a:cubicBezTo>
                    <a:pt x="5354070" y="3072833"/>
                    <a:pt x="5198133" y="3021058"/>
                    <a:pt x="5029608" y="2997994"/>
                  </a:cubicBezTo>
                  <a:cubicBezTo>
                    <a:pt x="5059340" y="2994048"/>
                    <a:pt x="5089207" y="2992279"/>
                    <a:pt x="5118871" y="2994320"/>
                  </a:cubicBezTo>
                  <a:cubicBezTo>
                    <a:pt x="5245009" y="3003233"/>
                    <a:pt x="5364004" y="3040448"/>
                    <a:pt x="5474357" y="3099639"/>
                  </a:cubicBezTo>
                  <a:cubicBezTo>
                    <a:pt x="5534433" y="3131888"/>
                    <a:pt x="5621927" y="3104674"/>
                    <a:pt x="5641181" y="3028066"/>
                  </a:cubicBezTo>
                  <a:cubicBezTo>
                    <a:pt x="5658258" y="2960166"/>
                    <a:pt x="5679825" y="2893287"/>
                    <a:pt x="5700576" y="2826340"/>
                  </a:cubicBezTo>
                  <a:cubicBezTo>
                    <a:pt x="5706631" y="2806678"/>
                    <a:pt x="5702413" y="2793070"/>
                    <a:pt x="5688670" y="2778034"/>
                  </a:cubicBezTo>
                  <a:cubicBezTo>
                    <a:pt x="5647577" y="2733063"/>
                    <a:pt x="5608116" y="2686595"/>
                    <a:pt x="5568043" y="2640738"/>
                  </a:cubicBezTo>
                  <a:cubicBezTo>
                    <a:pt x="5568927" y="2639242"/>
                    <a:pt x="5569812" y="2637813"/>
                    <a:pt x="5570764" y="2636316"/>
                  </a:cubicBezTo>
                  <a:cubicBezTo>
                    <a:pt x="5618185" y="2658700"/>
                    <a:pt x="5665606" y="2681016"/>
                    <a:pt x="5714388" y="2704012"/>
                  </a:cubicBezTo>
                  <a:cubicBezTo>
                    <a:pt x="5714388" y="2694963"/>
                    <a:pt x="5715408" y="2688091"/>
                    <a:pt x="5714251" y="2681628"/>
                  </a:cubicBezTo>
                  <a:cubicBezTo>
                    <a:pt x="5693092" y="2561273"/>
                    <a:pt x="5670709" y="2441122"/>
                    <a:pt x="5650774" y="2320562"/>
                  </a:cubicBezTo>
                  <a:cubicBezTo>
                    <a:pt x="5642202" y="2268787"/>
                    <a:pt x="5625125" y="2217896"/>
                    <a:pt x="5640841" y="2163128"/>
                  </a:cubicBezTo>
                  <a:cubicBezTo>
                    <a:pt x="5658530" y="2101215"/>
                    <a:pt x="5671049" y="2037806"/>
                    <a:pt x="5683703" y="1974601"/>
                  </a:cubicBezTo>
                  <a:cubicBezTo>
                    <a:pt x="5685744" y="1964259"/>
                    <a:pt x="5680642" y="1947454"/>
                    <a:pt x="5672750" y="1940923"/>
                  </a:cubicBezTo>
                  <a:cubicBezTo>
                    <a:pt x="5576615" y="1861185"/>
                    <a:pt x="5483543" y="1778726"/>
                    <a:pt x="5407206" y="1678781"/>
                  </a:cubicBezTo>
                  <a:cubicBezTo>
                    <a:pt x="5401219" y="1670957"/>
                    <a:pt x="5386047" y="1665718"/>
                    <a:pt x="5375706" y="1666535"/>
                  </a:cubicBezTo>
                  <a:cubicBezTo>
                    <a:pt x="5323794" y="1670617"/>
                    <a:pt x="5272087" y="1677421"/>
                    <a:pt x="5220244" y="1682727"/>
                  </a:cubicBezTo>
                  <a:cubicBezTo>
                    <a:pt x="5171123" y="1687762"/>
                    <a:pt x="5121933" y="1692116"/>
                    <a:pt x="5072743" y="1696811"/>
                  </a:cubicBezTo>
                  <a:cubicBezTo>
                    <a:pt x="5072539" y="1695314"/>
                    <a:pt x="5072335" y="1693817"/>
                    <a:pt x="5072130" y="1692252"/>
                  </a:cubicBezTo>
                  <a:cubicBezTo>
                    <a:pt x="5179899" y="1664834"/>
                    <a:pt x="5287667" y="1637348"/>
                    <a:pt x="5402035" y="1608296"/>
                  </a:cubicBezTo>
                  <a:cubicBezTo>
                    <a:pt x="5373053" y="1545363"/>
                    <a:pt x="5348083" y="1487261"/>
                    <a:pt x="5319644" y="1430927"/>
                  </a:cubicBezTo>
                  <a:cubicBezTo>
                    <a:pt x="5305493" y="1402897"/>
                    <a:pt x="5282293" y="1384459"/>
                    <a:pt x="5246982" y="1382826"/>
                  </a:cubicBezTo>
                  <a:cubicBezTo>
                    <a:pt x="5184797" y="1380037"/>
                    <a:pt x="5122749" y="1371600"/>
                    <a:pt x="5060565" y="1370307"/>
                  </a:cubicBezTo>
                  <a:cubicBezTo>
                    <a:pt x="4996679" y="1369015"/>
                    <a:pt x="4943611" y="1395140"/>
                    <a:pt x="4909797" y="1451202"/>
                  </a:cubicBezTo>
                  <a:cubicBezTo>
                    <a:pt x="4848973" y="1552031"/>
                    <a:pt x="4789714" y="1653744"/>
                    <a:pt x="4729707" y="1755049"/>
                  </a:cubicBezTo>
                  <a:cubicBezTo>
                    <a:pt x="4726509" y="1760492"/>
                    <a:pt x="4722019" y="1765187"/>
                    <a:pt x="4718141" y="1770289"/>
                  </a:cubicBezTo>
                  <a:cubicBezTo>
                    <a:pt x="4716576" y="1769405"/>
                    <a:pt x="4714943" y="1768588"/>
                    <a:pt x="4713378" y="1767704"/>
                  </a:cubicBezTo>
                  <a:cubicBezTo>
                    <a:pt x="4756037" y="1641838"/>
                    <a:pt x="4798695" y="1516040"/>
                    <a:pt x="4844415" y="1381125"/>
                  </a:cubicBezTo>
                  <a:cubicBezTo>
                    <a:pt x="4804002" y="1375274"/>
                    <a:pt x="4766446" y="1363844"/>
                    <a:pt x="4729571" y="1365545"/>
                  </a:cubicBezTo>
                  <a:cubicBezTo>
                    <a:pt x="4571592" y="1372757"/>
                    <a:pt x="4416198" y="1401060"/>
                    <a:pt x="4267404" y="1452903"/>
                  </a:cubicBezTo>
                  <a:cubicBezTo>
                    <a:pt x="4130924" y="1500392"/>
                    <a:pt x="3999343" y="1561896"/>
                    <a:pt x="3865585" y="1617209"/>
                  </a:cubicBezTo>
                  <a:cubicBezTo>
                    <a:pt x="3856196" y="1621087"/>
                    <a:pt x="3846603" y="1624693"/>
                    <a:pt x="3837146" y="1628435"/>
                  </a:cubicBezTo>
                  <a:cubicBezTo>
                    <a:pt x="3836534" y="1627006"/>
                    <a:pt x="3835989" y="1625577"/>
                    <a:pt x="3835377" y="1624149"/>
                  </a:cubicBezTo>
                  <a:cubicBezTo>
                    <a:pt x="3977163" y="1532504"/>
                    <a:pt x="4118950" y="1440860"/>
                    <a:pt x="4260805" y="1349216"/>
                  </a:cubicBezTo>
                  <a:cubicBezTo>
                    <a:pt x="4259852" y="1345202"/>
                    <a:pt x="4258968" y="1341120"/>
                    <a:pt x="4258015" y="1337106"/>
                  </a:cubicBezTo>
                  <a:cubicBezTo>
                    <a:pt x="4178753" y="1337106"/>
                    <a:pt x="4099492" y="1338807"/>
                    <a:pt x="4020298" y="1336698"/>
                  </a:cubicBezTo>
                  <a:cubicBezTo>
                    <a:pt x="3904706" y="1333636"/>
                    <a:pt x="3789045" y="1330370"/>
                    <a:pt x="3673792" y="1321458"/>
                  </a:cubicBezTo>
                  <a:cubicBezTo>
                    <a:pt x="3639162" y="1318804"/>
                    <a:pt x="3614329" y="1327037"/>
                    <a:pt x="3590925" y="1347447"/>
                  </a:cubicBezTo>
                  <a:cubicBezTo>
                    <a:pt x="3551668" y="1381737"/>
                    <a:pt x="3512412" y="1416095"/>
                    <a:pt x="3475332" y="1452699"/>
                  </a:cubicBezTo>
                  <a:cubicBezTo>
                    <a:pt x="3430497" y="1496922"/>
                    <a:pt x="3387974" y="1543458"/>
                    <a:pt x="3344499" y="1588974"/>
                  </a:cubicBezTo>
                  <a:cubicBezTo>
                    <a:pt x="3345248" y="1576796"/>
                    <a:pt x="3350487" y="1567543"/>
                    <a:pt x="3355317" y="1558086"/>
                  </a:cubicBezTo>
                  <a:cubicBezTo>
                    <a:pt x="3379334" y="1510733"/>
                    <a:pt x="3406548" y="1464605"/>
                    <a:pt x="3426006" y="1415415"/>
                  </a:cubicBezTo>
                  <a:cubicBezTo>
                    <a:pt x="3439477" y="1381465"/>
                    <a:pt x="3446077" y="1343501"/>
                    <a:pt x="3448458" y="1306830"/>
                  </a:cubicBezTo>
                  <a:cubicBezTo>
                    <a:pt x="3450499" y="1275738"/>
                    <a:pt x="3436552" y="1251721"/>
                    <a:pt x="3397976" y="1247231"/>
                  </a:cubicBezTo>
                  <a:cubicBezTo>
                    <a:pt x="3327219" y="1239067"/>
                    <a:pt x="3257006" y="1225868"/>
                    <a:pt x="3186316" y="1216547"/>
                  </a:cubicBezTo>
                  <a:cubicBezTo>
                    <a:pt x="3170464" y="1214438"/>
                    <a:pt x="3150190" y="1214506"/>
                    <a:pt x="3137739" y="1222534"/>
                  </a:cubicBezTo>
                  <a:cubicBezTo>
                    <a:pt x="3059770" y="1272744"/>
                    <a:pt x="2981665" y="1323159"/>
                    <a:pt x="2907506" y="1378608"/>
                  </a:cubicBezTo>
                  <a:cubicBezTo>
                    <a:pt x="2877707" y="1400855"/>
                    <a:pt x="2851309" y="1432968"/>
                    <a:pt x="2834368" y="1466170"/>
                  </a:cubicBezTo>
                  <a:cubicBezTo>
                    <a:pt x="2759460" y="1613331"/>
                    <a:pt x="2688635" y="1762533"/>
                    <a:pt x="2616245" y="1910987"/>
                  </a:cubicBezTo>
                  <a:cubicBezTo>
                    <a:pt x="2610054" y="1923642"/>
                    <a:pt x="2603523" y="1936092"/>
                    <a:pt x="2597127" y="1948611"/>
                  </a:cubicBezTo>
                  <a:cubicBezTo>
                    <a:pt x="2595154" y="1936160"/>
                    <a:pt x="2598964" y="1926091"/>
                    <a:pt x="2602638" y="1915954"/>
                  </a:cubicBezTo>
                  <a:cubicBezTo>
                    <a:pt x="2631894" y="1836420"/>
                    <a:pt x="2664210" y="1757839"/>
                    <a:pt x="2689316" y="1677012"/>
                  </a:cubicBezTo>
                  <a:cubicBezTo>
                    <a:pt x="2703875" y="1630136"/>
                    <a:pt x="2709114" y="1579925"/>
                    <a:pt x="2714557" y="1530736"/>
                  </a:cubicBezTo>
                  <a:cubicBezTo>
                    <a:pt x="2717823" y="1500936"/>
                    <a:pt x="2700814" y="1483655"/>
                    <a:pt x="2668497" y="1487737"/>
                  </a:cubicBezTo>
                  <a:cubicBezTo>
                    <a:pt x="2614612" y="1494541"/>
                    <a:pt x="2560456" y="1499983"/>
                    <a:pt x="2507116" y="1509644"/>
                  </a:cubicBezTo>
                  <a:cubicBezTo>
                    <a:pt x="2493373" y="1512162"/>
                    <a:pt x="2477997" y="1525973"/>
                    <a:pt x="2470513" y="1538764"/>
                  </a:cubicBezTo>
                  <a:cubicBezTo>
                    <a:pt x="2420302" y="1624557"/>
                    <a:pt x="2349341" y="1681503"/>
                    <a:pt x="2251098" y="1701301"/>
                  </a:cubicBezTo>
                  <a:cubicBezTo>
                    <a:pt x="2225720" y="1706404"/>
                    <a:pt x="2199459" y="1706880"/>
                    <a:pt x="2172380" y="1709601"/>
                  </a:cubicBezTo>
                  <a:cubicBezTo>
                    <a:pt x="2170203" y="1716949"/>
                    <a:pt x="2167210" y="1724297"/>
                    <a:pt x="2165849" y="1731917"/>
                  </a:cubicBezTo>
                  <a:cubicBezTo>
                    <a:pt x="2142581" y="1863362"/>
                    <a:pt x="2118632" y="1994739"/>
                    <a:pt x="2097133" y="2126456"/>
                  </a:cubicBezTo>
                  <a:cubicBezTo>
                    <a:pt x="2092846" y="2152650"/>
                    <a:pt x="2081485" y="2166053"/>
                    <a:pt x="2057808" y="2174626"/>
                  </a:cubicBezTo>
                  <a:cubicBezTo>
                    <a:pt x="2032839" y="2183674"/>
                    <a:pt x="2009095" y="2195853"/>
                    <a:pt x="1982697" y="2207555"/>
                  </a:cubicBezTo>
                  <a:cubicBezTo>
                    <a:pt x="2003652" y="2235314"/>
                    <a:pt x="2021817" y="2259466"/>
                    <a:pt x="2041820" y="2286000"/>
                  </a:cubicBezTo>
                  <a:cubicBezTo>
                    <a:pt x="2026103" y="2290354"/>
                    <a:pt x="2013381" y="2293756"/>
                    <a:pt x="2000794" y="2297362"/>
                  </a:cubicBezTo>
                  <a:cubicBezTo>
                    <a:pt x="1889828" y="2329475"/>
                    <a:pt x="1779270" y="2362472"/>
                    <a:pt x="1679530" y="2423228"/>
                  </a:cubicBezTo>
                  <a:cubicBezTo>
                    <a:pt x="1641838" y="2446224"/>
                    <a:pt x="1612242" y="2475616"/>
                    <a:pt x="1597887" y="2519363"/>
                  </a:cubicBezTo>
                  <a:cubicBezTo>
                    <a:pt x="1584144" y="2561205"/>
                    <a:pt x="1566454" y="2601754"/>
                    <a:pt x="1551827" y="2643324"/>
                  </a:cubicBezTo>
                  <a:cubicBezTo>
                    <a:pt x="1527606" y="2712448"/>
                    <a:pt x="1504474" y="2782049"/>
                    <a:pt x="1480933" y="2851445"/>
                  </a:cubicBezTo>
                  <a:cubicBezTo>
                    <a:pt x="1477464" y="2843757"/>
                    <a:pt x="1478212" y="2837157"/>
                    <a:pt x="1478824" y="2830558"/>
                  </a:cubicBezTo>
                  <a:cubicBezTo>
                    <a:pt x="1487193" y="2737145"/>
                    <a:pt x="1497398" y="2643800"/>
                    <a:pt x="1502909" y="2550183"/>
                  </a:cubicBezTo>
                  <a:cubicBezTo>
                    <a:pt x="1505086" y="2513580"/>
                    <a:pt x="1499439" y="2475412"/>
                    <a:pt x="1470864" y="2448265"/>
                  </a:cubicBezTo>
                  <a:cubicBezTo>
                    <a:pt x="1434329" y="2462485"/>
                    <a:pt x="1399086" y="2474527"/>
                    <a:pt x="1365545" y="2490107"/>
                  </a:cubicBezTo>
                  <a:cubicBezTo>
                    <a:pt x="1351870" y="2496435"/>
                    <a:pt x="1337038" y="2508273"/>
                    <a:pt x="1330779" y="2521404"/>
                  </a:cubicBezTo>
                  <a:cubicBezTo>
                    <a:pt x="1294311" y="2598012"/>
                    <a:pt x="1260906" y="2675981"/>
                    <a:pt x="1224983" y="2752861"/>
                  </a:cubicBezTo>
                  <a:cubicBezTo>
                    <a:pt x="1213417" y="2777558"/>
                    <a:pt x="1210696" y="2799806"/>
                    <a:pt x="1216955" y="2827156"/>
                  </a:cubicBezTo>
                  <a:cubicBezTo>
                    <a:pt x="1223282" y="2854983"/>
                    <a:pt x="1225527" y="2886960"/>
                    <a:pt x="1218179" y="2914038"/>
                  </a:cubicBezTo>
                  <a:cubicBezTo>
                    <a:pt x="1197973" y="2989217"/>
                    <a:pt x="1171983" y="3062900"/>
                    <a:pt x="1148035" y="3137059"/>
                  </a:cubicBezTo>
                  <a:cubicBezTo>
                    <a:pt x="1135040" y="3177404"/>
                    <a:pt x="1121569" y="3217681"/>
                    <a:pt x="1106669" y="3262789"/>
                  </a:cubicBezTo>
                  <a:cubicBezTo>
                    <a:pt x="1239339" y="3206251"/>
                    <a:pt x="1365953" y="3152299"/>
                    <a:pt x="1492499" y="3098347"/>
                  </a:cubicBezTo>
                  <a:cubicBezTo>
                    <a:pt x="1417524" y="3148489"/>
                    <a:pt x="1339623" y="3192168"/>
                    <a:pt x="1262199" y="3236595"/>
                  </a:cubicBezTo>
                  <a:cubicBezTo>
                    <a:pt x="1183753" y="3281567"/>
                    <a:pt x="1105716" y="3327355"/>
                    <a:pt x="1025910" y="3373687"/>
                  </a:cubicBezTo>
                  <a:cubicBezTo>
                    <a:pt x="1047274" y="3419543"/>
                    <a:pt x="1067889" y="3462065"/>
                    <a:pt x="1086871" y="3505404"/>
                  </a:cubicBezTo>
                  <a:cubicBezTo>
                    <a:pt x="1093062" y="3519556"/>
                    <a:pt x="1096532" y="3535340"/>
                    <a:pt x="1098505" y="3550784"/>
                  </a:cubicBezTo>
                  <a:cubicBezTo>
                    <a:pt x="1113541" y="3664812"/>
                    <a:pt x="1091701" y="3767954"/>
                    <a:pt x="1008697" y="3853203"/>
                  </a:cubicBezTo>
                  <a:cubicBezTo>
                    <a:pt x="996995" y="3865177"/>
                    <a:pt x="988151" y="3880349"/>
                    <a:pt x="979850" y="3895113"/>
                  </a:cubicBezTo>
                  <a:cubicBezTo>
                    <a:pt x="975292" y="3903209"/>
                    <a:pt x="970870" y="3914367"/>
                    <a:pt x="972911" y="3922531"/>
                  </a:cubicBezTo>
                  <a:cubicBezTo>
                    <a:pt x="989307" y="3987981"/>
                    <a:pt x="1007269" y="4053024"/>
                    <a:pt x="1026319" y="4124053"/>
                  </a:cubicBezTo>
                  <a:cubicBezTo>
                    <a:pt x="1109526" y="4034518"/>
                    <a:pt x="1188856" y="3949065"/>
                    <a:pt x="1268186" y="3863680"/>
                  </a:cubicBezTo>
                  <a:cubicBezTo>
                    <a:pt x="1266281" y="3875654"/>
                    <a:pt x="1260362" y="3884567"/>
                    <a:pt x="1254306" y="3893344"/>
                  </a:cubicBezTo>
                  <a:cubicBezTo>
                    <a:pt x="1190285" y="3986757"/>
                    <a:pt x="1124698" y="4079421"/>
                    <a:pt x="1086054" y="4187122"/>
                  </a:cubicBezTo>
                  <a:cubicBezTo>
                    <a:pt x="1065848" y="4243388"/>
                    <a:pt x="1069521" y="4300674"/>
                    <a:pt x="1088435" y="4357007"/>
                  </a:cubicBezTo>
                  <a:cubicBezTo>
                    <a:pt x="1096668" y="4381637"/>
                    <a:pt x="1108710" y="4391569"/>
                    <a:pt x="1135856" y="4376466"/>
                  </a:cubicBezTo>
                  <a:cubicBezTo>
                    <a:pt x="1172459" y="4356123"/>
                    <a:pt x="1211376" y="4339862"/>
                    <a:pt x="1249272" y="4321901"/>
                  </a:cubicBezTo>
                  <a:cubicBezTo>
                    <a:pt x="1228317" y="4356327"/>
                    <a:pt x="1204504" y="4385174"/>
                    <a:pt x="1177562" y="4410756"/>
                  </a:cubicBezTo>
                  <a:cubicBezTo>
                    <a:pt x="1155246" y="4431846"/>
                    <a:pt x="1152865" y="4451101"/>
                    <a:pt x="1160621" y="4481377"/>
                  </a:cubicBezTo>
                  <a:cubicBezTo>
                    <a:pt x="1189741" y="4595065"/>
                    <a:pt x="1214914" y="4709841"/>
                    <a:pt x="1239611" y="4824685"/>
                  </a:cubicBezTo>
                  <a:cubicBezTo>
                    <a:pt x="1252401" y="4884148"/>
                    <a:pt x="1261178" y="4944428"/>
                    <a:pt x="1272200" y="5006612"/>
                  </a:cubicBezTo>
                  <a:cubicBezTo>
                    <a:pt x="1354115" y="4974159"/>
                    <a:pt x="1431539" y="4942591"/>
                    <a:pt x="1509712" y="4913199"/>
                  </a:cubicBezTo>
                  <a:cubicBezTo>
                    <a:pt x="1531552" y="4905035"/>
                    <a:pt x="1537879" y="4893877"/>
                    <a:pt x="1537471" y="4871017"/>
                  </a:cubicBezTo>
                  <a:cubicBezTo>
                    <a:pt x="1535974" y="4781958"/>
                    <a:pt x="1536859" y="4692832"/>
                    <a:pt x="1536859" y="4596085"/>
                  </a:cubicBezTo>
                  <a:cubicBezTo>
                    <a:pt x="1554344" y="4702833"/>
                    <a:pt x="1570672" y="4802641"/>
                    <a:pt x="1587409" y="4905103"/>
                  </a:cubicBezTo>
                  <a:cubicBezTo>
                    <a:pt x="1678441" y="4885509"/>
                    <a:pt x="1766411" y="4866595"/>
                    <a:pt x="1854449" y="4847681"/>
                  </a:cubicBezTo>
                  <a:cubicBezTo>
                    <a:pt x="1847986" y="4855301"/>
                    <a:pt x="1840366" y="4858907"/>
                    <a:pt x="1832542" y="4862037"/>
                  </a:cubicBezTo>
                  <a:cubicBezTo>
                    <a:pt x="1755798" y="4892448"/>
                    <a:pt x="1679257" y="4923405"/>
                    <a:pt x="1602037" y="4952592"/>
                  </a:cubicBezTo>
                  <a:cubicBezTo>
                    <a:pt x="1583123" y="4959736"/>
                    <a:pt x="1574755" y="4969397"/>
                    <a:pt x="1575979" y="4989604"/>
                  </a:cubicBezTo>
                  <a:cubicBezTo>
                    <a:pt x="1579653" y="5049475"/>
                    <a:pt x="1581218" y="5109482"/>
                    <a:pt x="1585844" y="5169286"/>
                  </a:cubicBezTo>
                  <a:cubicBezTo>
                    <a:pt x="1589858" y="5221605"/>
                    <a:pt x="1616188" y="5257800"/>
                    <a:pt x="1668372" y="5273313"/>
                  </a:cubicBezTo>
                  <a:cubicBezTo>
                    <a:pt x="1739809" y="5294607"/>
                    <a:pt x="1810158" y="5320257"/>
                    <a:pt x="1882480" y="5337810"/>
                  </a:cubicBezTo>
                  <a:cubicBezTo>
                    <a:pt x="2063591" y="5381829"/>
                    <a:pt x="2235994" y="5448980"/>
                    <a:pt x="2404586" y="5527221"/>
                  </a:cubicBezTo>
                  <a:cubicBezTo>
                    <a:pt x="2431052" y="5539536"/>
                    <a:pt x="2450442" y="5555048"/>
                    <a:pt x="2456974" y="5587705"/>
                  </a:cubicBezTo>
                  <a:cubicBezTo>
                    <a:pt x="2465614" y="5630976"/>
                    <a:pt x="2480854" y="5639005"/>
                    <a:pt x="2526166" y="5639005"/>
                  </a:cubicBezTo>
                  <a:cubicBezTo>
                    <a:pt x="2597603" y="5639005"/>
                    <a:pt x="2669041" y="5638052"/>
                    <a:pt x="2740478" y="5639549"/>
                  </a:cubicBezTo>
                  <a:cubicBezTo>
                    <a:pt x="2764087" y="5640025"/>
                    <a:pt x="2780279" y="5633221"/>
                    <a:pt x="2796132" y="5615532"/>
                  </a:cubicBezTo>
                  <a:cubicBezTo>
                    <a:pt x="2905193" y="5494020"/>
                    <a:pt x="3015207" y="5373393"/>
                    <a:pt x="3125016" y="5252629"/>
                  </a:cubicBezTo>
                  <a:cubicBezTo>
                    <a:pt x="3131956" y="5245009"/>
                    <a:pt x="3139780" y="5238138"/>
                    <a:pt x="3147196" y="5230926"/>
                  </a:cubicBezTo>
                  <a:cubicBezTo>
                    <a:pt x="3148489" y="5232083"/>
                    <a:pt x="3149781" y="5233239"/>
                    <a:pt x="3151074" y="5234396"/>
                  </a:cubicBezTo>
                  <a:cubicBezTo>
                    <a:pt x="3037795" y="5390606"/>
                    <a:pt x="2924515" y="5546748"/>
                    <a:pt x="2810759" y="5703706"/>
                  </a:cubicBezTo>
                  <a:cubicBezTo>
                    <a:pt x="2815182" y="5707857"/>
                    <a:pt x="2818175" y="5711190"/>
                    <a:pt x="2821645" y="5713844"/>
                  </a:cubicBezTo>
                  <a:cubicBezTo>
                    <a:pt x="3010648" y="5858215"/>
                    <a:pt x="3195025" y="6008915"/>
                    <a:pt x="3400493" y="6130630"/>
                  </a:cubicBezTo>
                  <a:cubicBezTo>
                    <a:pt x="3428524" y="6147231"/>
                    <a:pt x="3455602" y="6154511"/>
                    <a:pt x="3487171" y="6152198"/>
                  </a:cubicBezTo>
                  <a:cubicBezTo>
                    <a:pt x="3625419" y="6141924"/>
                    <a:pt x="3732303" y="6080896"/>
                    <a:pt x="3805714" y="5961222"/>
                  </a:cubicBezTo>
                  <a:cubicBezTo>
                    <a:pt x="3880417" y="5839437"/>
                    <a:pt x="3930219" y="5707857"/>
                    <a:pt x="3966754" y="5570561"/>
                  </a:cubicBezTo>
                  <a:cubicBezTo>
                    <a:pt x="3968591" y="5563417"/>
                    <a:pt x="3971857" y="5556749"/>
                    <a:pt x="3972945" y="5553892"/>
                  </a:cubicBezTo>
                  <a:close/>
                  <a:moveTo>
                    <a:pt x="3412263" y="6487750"/>
                  </a:moveTo>
                  <a:cubicBezTo>
                    <a:pt x="3370353" y="6465842"/>
                    <a:pt x="3330892" y="6446996"/>
                    <a:pt x="3293133" y="6425157"/>
                  </a:cubicBezTo>
                  <a:cubicBezTo>
                    <a:pt x="3212034" y="6378212"/>
                    <a:pt x="3125561" y="6367327"/>
                    <a:pt x="3032624" y="6368891"/>
                  </a:cubicBezTo>
                  <a:cubicBezTo>
                    <a:pt x="2887844" y="6371341"/>
                    <a:pt x="2742860" y="6358958"/>
                    <a:pt x="2598080" y="6360727"/>
                  </a:cubicBezTo>
                  <a:cubicBezTo>
                    <a:pt x="2532017" y="6361543"/>
                    <a:pt x="2511538" y="6321266"/>
                    <a:pt x="2494189" y="6275138"/>
                  </a:cubicBezTo>
                  <a:cubicBezTo>
                    <a:pt x="2467111" y="6203020"/>
                    <a:pt x="2411730" y="6164580"/>
                    <a:pt x="2345259" y="6136277"/>
                  </a:cubicBezTo>
                  <a:cubicBezTo>
                    <a:pt x="2298450" y="6116343"/>
                    <a:pt x="2250349" y="6098790"/>
                    <a:pt x="2205514" y="6075113"/>
                  </a:cubicBezTo>
                  <a:cubicBezTo>
                    <a:pt x="2010251" y="5972243"/>
                    <a:pt x="1816009" y="5867536"/>
                    <a:pt x="1621359" y="5763442"/>
                  </a:cubicBezTo>
                  <a:cubicBezTo>
                    <a:pt x="1609793" y="5757250"/>
                    <a:pt x="1598227" y="5751059"/>
                    <a:pt x="1584280" y="5743575"/>
                  </a:cubicBezTo>
                  <a:cubicBezTo>
                    <a:pt x="1535226" y="5816509"/>
                    <a:pt x="1460931" y="5852568"/>
                    <a:pt x="1392147" y="5895975"/>
                  </a:cubicBezTo>
                  <a:cubicBezTo>
                    <a:pt x="1382350" y="5902167"/>
                    <a:pt x="1368266" y="5917134"/>
                    <a:pt x="1370239" y="5923802"/>
                  </a:cubicBezTo>
                  <a:cubicBezTo>
                    <a:pt x="1376839" y="5945845"/>
                    <a:pt x="1384527" y="5976257"/>
                    <a:pt x="1401400" y="5985102"/>
                  </a:cubicBezTo>
                  <a:cubicBezTo>
                    <a:pt x="1469435" y="6020685"/>
                    <a:pt x="1544002" y="6044225"/>
                    <a:pt x="1610405" y="6082121"/>
                  </a:cubicBezTo>
                  <a:cubicBezTo>
                    <a:pt x="1670753" y="6116615"/>
                    <a:pt x="1724161" y="6122262"/>
                    <a:pt x="1781447" y="6082529"/>
                  </a:cubicBezTo>
                  <a:cubicBezTo>
                    <a:pt x="1786482" y="6079059"/>
                    <a:pt x="1793489" y="6078379"/>
                    <a:pt x="1801110" y="6075930"/>
                  </a:cubicBezTo>
                  <a:cubicBezTo>
                    <a:pt x="1822473" y="6129066"/>
                    <a:pt x="1842203" y="6180773"/>
                    <a:pt x="1864587" y="6231323"/>
                  </a:cubicBezTo>
                  <a:cubicBezTo>
                    <a:pt x="1869213" y="6241801"/>
                    <a:pt x="1883365" y="6253843"/>
                    <a:pt x="1894182" y="6254932"/>
                  </a:cubicBezTo>
                  <a:cubicBezTo>
                    <a:pt x="1938065" y="6259354"/>
                    <a:pt x="1982425" y="6261123"/>
                    <a:pt x="2026580" y="6260987"/>
                  </a:cubicBezTo>
                  <a:cubicBezTo>
                    <a:pt x="2039234" y="6260919"/>
                    <a:pt x="2055019" y="6254183"/>
                    <a:pt x="2063931" y="6245134"/>
                  </a:cubicBezTo>
                  <a:cubicBezTo>
                    <a:pt x="2096997" y="6211321"/>
                    <a:pt x="2127817" y="6175330"/>
                    <a:pt x="2159454" y="6140155"/>
                  </a:cubicBezTo>
                  <a:cubicBezTo>
                    <a:pt x="2161154" y="6141176"/>
                    <a:pt x="2162923" y="6142128"/>
                    <a:pt x="2164624" y="6143149"/>
                  </a:cubicBezTo>
                  <a:cubicBezTo>
                    <a:pt x="2143601" y="6193428"/>
                    <a:pt x="2122578" y="6243638"/>
                    <a:pt x="2101283" y="6294528"/>
                  </a:cubicBezTo>
                  <a:cubicBezTo>
                    <a:pt x="2149724" y="6325553"/>
                    <a:pt x="2197009" y="6352631"/>
                    <a:pt x="2240756" y="6384676"/>
                  </a:cubicBezTo>
                  <a:cubicBezTo>
                    <a:pt x="2306139" y="6432573"/>
                    <a:pt x="2377712" y="6462781"/>
                    <a:pt x="2457586" y="6474211"/>
                  </a:cubicBezTo>
                  <a:cubicBezTo>
                    <a:pt x="2486501" y="6478361"/>
                    <a:pt x="2515757" y="6488022"/>
                    <a:pt x="2544127" y="6485845"/>
                  </a:cubicBezTo>
                  <a:cubicBezTo>
                    <a:pt x="2594746" y="6481899"/>
                    <a:pt x="2645161" y="6472782"/>
                    <a:pt x="2694963" y="6462304"/>
                  </a:cubicBezTo>
                  <a:cubicBezTo>
                    <a:pt x="2761638" y="6448357"/>
                    <a:pt x="2825183" y="6447541"/>
                    <a:pt x="2889545" y="6476660"/>
                  </a:cubicBezTo>
                  <a:cubicBezTo>
                    <a:pt x="2940844" y="6499792"/>
                    <a:pt x="2995953" y="6514624"/>
                    <a:pt x="3049769" y="6531905"/>
                  </a:cubicBezTo>
                  <a:cubicBezTo>
                    <a:pt x="3062015" y="6535851"/>
                    <a:pt x="3078072" y="6539933"/>
                    <a:pt x="3088549" y="6535307"/>
                  </a:cubicBezTo>
                  <a:cubicBezTo>
                    <a:pt x="3144202" y="6510610"/>
                    <a:pt x="3188221" y="6529592"/>
                    <a:pt x="3229315" y="6566808"/>
                  </a:cubicBezTo>
                  <a:cubicBezTo>
                    <a:pt x="3238500" y="6575108"/>
                    <a:pt x="3248705" y="6583748"/>
                    <a:pt x="3259999" y="6587762"/>
                  </a:cubicBezTo>
                  <a:cubicBezTo>
                    <a:pt x="3269388" y="6591096"/>
                    <a:pt x="3284424" y="6592049"/>
                    <a:pt x="3291296" y="6586742"/>
                  </a:cubicBezTo>
                  <a:cubicBezTo>
                    <a:pt x="3330960" y="6556330"/>
                    <a:pt x="3368720" y="6523809"/>
                    <a:pt x="3412263" y="6487750"/>
                  </a:cubicBezTo>
                  <a:close/>
                  <a:moveTo>
                    <a:pt x="5308963" y="919231"/>
                  </a:moveTo>
                  <a:cubicBezTo>
                    <a:pt x="5228817" y="872626"/>
                    <a:pt x="5155950" y="829355"/>
                    <a:pt x="5081996" y="788126"/>
                  </a:cubicBezTo>
                  <a:cubicBezTo>
                    <a:pt x="5066075" y="779213"/>
                    <a:pt x="5046209" y="774314"/>
                    <a:pt x="5027839" y="773362"/>
                  </a:cubicBezTo>
                  <a:cubicBezTo>
                    <a:pt x="4945244" y="769144"/>
                    <a:pt x="4862444" y="767987"/>
                    <a:pt x="4779849" y="763837"/>
                  </a:cubicBezTo>
                  <a:cubicBezTo>
                    <a:pt x="4741613" y="761932"/>
                    <a:pt x="4702560" y="759755"/>
                    <a:pt x="4665617" y="750638"/>
                  </a:cubicBezTo>
                  <a:cubicBezTo>
                    <a:pt x="4578871" y="729411"/>
                    <a:pt x="4492534" y="706075"/>
                    <a:pt x="4407286" y="679677"/>
                  </a:cubicBezTo>
                  <a:cubicBezTo>
                    <a:pt x="4227739" y="624160"/>
                    <a:pt x="4046016" y="587284"/>
                    <a:pt x="3856808" y="602116"/>
                  </a:cubicBezTo>
                  <a:cubicBezTo>
                    <a:pt x="3829866" y="604225"/>
                    <a:pt x="3802380" y="604361"/>
                    <a:pt x="3776118" y="609940"/>
                  </a:cubicBezTo>
                  <a:cubicBezTo>
                    <a:pt x="3514385" y="666138"/>
                    <a:pt x="3248297" y="704238"/>
                    <a:pt x="2994184" y="792956"/>
                  </a:cubicBezTo>
                  <a:cubicBezTo>
                    <a:pt x="2984863" y="796222"/>
                    <a:pt x="2975474" y="799148"/>
                    <a:pt x="2965269" y="802549"/>
                  </a:cubicBezTo>
                  <a:cubicBezTo>
                    <a:pt x="3015343" y="802549"/>
                    <a:pt x="3062832" y="803298"/>
                    <a:pt x="3110321" y="802413"/>
                  </a:cubicBezTo>
                  <a:cubicBezTo>
                    <a:pt x="3206931" y="800508"/>
                    <a:pt x="3304222" y="782479"/>
                    <a:pt x="3398588" y="822280"/>
                  </a:cubicBezTo>
                  <a:cubicBezTo>
                    <a:pt x="3416005" y="829628"/>
                    <a:pt x="3441110" y="828199"/>
                    <a:pt x="3459752" y="822008"/>
                  </a:cubicBezTo>
                  <a:cubicBezTo>
                    <a:pt x="3634264" y="764041"/>
                    <a:pt x="3809660" y="712878"/>
                    <a:pt x="3997030" y="734582"/>
                  </a:cubicBezTo>
                  <a:cubicBezTo>
                    <a:pt x="3998119" y="734718"/>
                    <a:pt x="3999411" y="734310"/>
                    <a:pt x="4000432" y="734650"/>
                  </a:cubicBezTo>
                  <a:cubicBezTo>
                    <a:pt x="4018325" y="740024"/>
                    <a:pt x="4038192" y="742134"/>
                    <a:pt x="4053636" y="751591"/>
                  </a:cubicBezTo>
                  <a:cubicBezTo>
                    <a:pt x="4117385" y="790507"/>
                    <a:pt x="4178958" y="833165"/>
                    <a:pt x="4243252" y="871061"/>
                  </a:cubicBezTo>
                  <a:cubicBezTo>
                    <a:pt x="4261893" y="882015"/>
                    <a:pt x="4287611" y="887186"/>
                    <a:pt x="4309314" y="885485"/>
                  </a:cubicBezTo>
                  <a:cubicBezTo>
                    <a:pt x="4375853" y="880178"/>
                    <a:pt x="4442664" y="873987"/>
                    <a:pt x="4508046" y="861128"/>
                  </a:cubicBezTo>
                  <a:cubicBezTo>
                    <a:pt x="4582614" y="846500"/>
                    <a:pt x="4647111" y="857590"/>
                    <a:pt x="4706438" y="907120"/>
                  </a:cubicBezTo>
                  <a:cubicBezTo>
                    <a:pt x="4753383" y="946309"/>
                    <a:pt x="4808288" y="968216"/>
                    <a:pt x="4871357" y="968216"/>
                  </a:cubicBezTo>
                  <a:cubicBezTo>
                    <a:pt x="4904082" y="968216"/>
                    <a:pt x="4936740" y="974203"/>
                    <a:pt x="4969465" y="976517"/>
                  </a:cubicBezTo>
                  <a:cubicBezTo>
                    <a:pt x="5012123" y="979510"/>
                    <a:pt x="5056618" y="990124"/>
                    <a:pt x="5097236" y="982028"/>
                  </a:cubicBezTo>
                  <a:cubicBezTo>
                    <a:pt x="5166700" y="968148"/>
                    <a:pt x="5233783" y="942295"/>
                    <a:pt x="5308963" y="919231"/>
                  </a:cubicBezTo>
                  <a:close/>
                  <a:moveTo>
                    <a:pt x="1720963" y="1534478"/>
                  </a:moveTo>
                  <a:cubicBezTo>
                    <a:pt x="1691844" y="1534478"/>
                    <a:pt x="1664630" y="1536519"/>
                    <a:pt x="1637824" y="1534001"/>
                  </a:cubicBezTo>
                  <a:cubicBezTo>
                    <a:pt x="1591900" y="1529783"/>
                    <a:pt x="1551895" y="1541757"/>
                    <a:pt x="1512842" y="1565842"/>
                  </a:cubicBezTo>
                  <a:cubicBezTo>
                    <a:pt x="1468619" y="1593056"/>
                    <a:pt x="1420790" y="1614351"/>
                    <a:pt x="1376090" y="1640817"/>
                  </a:cubicBezTo>
                  <a:cubicBezTo>
                    <a:pt x="1299890" y="1685993"/>
                    <a:pt x="1232263" y="1739197"/>
                    <a:pt x="1217975" y="1835264"/>
                  </a:cubicBezTo>
                  <a:cubicBezTo>
                    <a:pt x="1217295" y="1839686"/>
                    <a:pt x="1215050" y="1843836"/>
                    <a:pt x="1213825" y="1848122"/>
                  </a:cubicBezTo>
                  <a:cubicBezTo>
                    <a:pt x="1182393" y="1962694"/>
                    <a:pt x="1149940" y="2077266"/>
                    <a:pt x="1156675" y="2197894"/>
                  </a:cubicBezTo>
                  <a:cubicBezTo>
                    <a:pt x="1158036" y="2222387"/>
                    <a:pt x="1166064" y="2246471"/>
                    <a:pt x="1171031" y="2270760"/>
                  </a:cubicBezTo>
                  <a:cubicBezTo>
                    <a:pt x="1175929" y="2270896"/>
                    <a:pt x="1180828" y="2271032"/>
                    <a:pt x="1185726" y="2271168"/>
                  </a:cubicBezTo>
                  <a:cubicBezTo>
                    <a:pt x="1336834" y="2149929"/>
                    <a:pt x="1320981" y="1973920"/>
                    <a:pt x="1330643" y="1795871"/>
                  </a:cubicBezTo>
                  <a:cubicBezTo>
                    <a:pt x="1335473" y="1816146"/>
                    <a:pt x="1337922" y="1826827"/>
                    <a:pt x="1340576" y="1837441"/>
                  </a:cubicBezTo>
                  <a:cubicBezTo>
                    <a:pt x="1359830" y="1916362"/>
                    <a:pt x="1375682" y="1996372"/>
                    <a:pt x="1399563" y="2073865"/>
                  </a:cubicBezTo>
                  <a:cubicBezTo>
                    <a:pt x="1418817" y="2136526"/>
                    <a:pt x="1466578" y="2142921"/>
                    <a:pt x="1508216" y="2092643"/>
                  </a:cubicBezTo>
                  <a:cubicBezTo>
                    <a:pt x="1520326" y="2078083"/>
                    <a:pt x="1529511" y="2060734"/>
                    <a:pt x="1538083" y="2043657"/>
                  </a:cubicBezTo>
                  <a:cubicBezTo>
                    <a:pt x="1554752" y="2010319"/>
                    <a:pt x="1569584" y="1976029"/>
                    <a:pt x="1585844" y="1942556"/>
                  </a:cubicBezTo>
                  <a:cubicBezTo>
                    <a:pt x="1610337" y="1892141"/>
                    <a:pt x="1628503" y="1840774"/>
                    <a:pt x="1624693" y="1783012"/>
                  </a:cubicBezTo>
                  <a:cubicBezTo>
                    <a:pt x="1623944" y="1771242"/>
                    <a:pt x="1633129" y="1754437"/>
                    <a:pt x="1643062" y="1747089"/>
                  </a:cubicBezTo>
                  <a:cubicBezTo>
                    <a:pt x="1714500" y="1694021"/>
                    <a:pt x="1736067" y="1623332"/>
                    <a:pt x="1720963" y="1534478"/>
                  </a:cubicBezTo>
                  <a:close/>
                  <a:moveTo>
                    <a:pt x="6047831" y="3858305"/>
                  </a:moveTo>
                  <a:cubicBezTo>
                    <a:pt x="6050688" y="3859530"/>
                    <a:pt x="6053545" y="3860755"/>
                    <a:pt x="6056403" y="3861980"/>
                  </a:cubicBezTo>
                  <a:cubicBezTo>
                    <a:pt x="6106069" y="3817484"/>
                    <a:pt x="6155191" y="3772376"/>
                    <a:pt x="6205606" y="3728766"/>
                  </a:cubicBezTo>
                  <a:cubicBezTo>
                    <a:pt x="6222138" y="3714478"/>
                    <a:pt x="6226833" y="3702231"/>
                    <a:pt x="6220709" y="3679508"/>
                  </a:cubicBezTo>
                  <a:cubicBezTo>
                    <a:pt x="6172268" y="3500574"/>
                    <a:pt x="6121785" y="3321980"/>
                    <a:pt x="6079943" y="3141481"/>
                  </a:cubicBezTo>
                  <a:cubicBezTo>
                    <a:pt x="6047626" y="3002280"/>
                    <a:pt x="5937545" y="2940572"/>
                    <a:pt x="5833042" y="2867025"/>
                  </a:cubicBezTo>
                  <a:cubicBezTo>
                    <a:pt x="5817121" y="2974385"/>
                    <a:pt x="5806372" y="3080045"/>
                    <a:pt x="5796302" y="3185704"/>
                  </a:cubicBezTo>
                  <a:cubicBezTo>
                    <a:pt x="5795418" y="3195297"/>
                    <a:pt x="5797119" y="3205979"/>
                    <a:pt x="5800453" y="3215096"/>
                  </a:cubicBezTo>
                  <a:cubicBezTo>
                    <a:pt x="5817734" y="3262721"/>
                    <a:pt x="5837396" y="3309597"/>
                    <a:pt x="5853453" y="3357631"/>
                  </a:cubicBezTo>
                  <a:cubicBezTo>
                    <a:pt x="5869237" y="3404779"/>
                    <a:pt x="5881755" y="3452949"/>
                    <a:pt x="5893185" y="3492205"/>
                  </a:cubicBezTo>
                  <a:cubicBezTo>
                    <a:pt x="5957139" y="3431586"/>
                    <a:pt x="6020957" y="3371170"/>
                    <a:pt x="6084706" y="3310754"/>
                  </a:cubicBezTo>
                  <a:cubicBezTo>
                    <a:pt x="6088584" y="3313339"/>
                    <a:pt x="6092394" y="3315925"/>
                    <a:pt x="6096272" y="3318510"/>
                  </a:cubicBezTo>
                  <a:cubicBezTo>
                    <a:pt x="6005785" y="3492954"/>
                    <a:pt x="6053614" y="3677603"/>
                    <a:pt x="6047831" y="3858305"/>
                  </a:cubicBezTo>
                  <a:close/>
                  <a:moveTo>
                    <a:pt x="4130516" y="1207770"/>
                  </a:moveTo>
                  <a:cubicBezTo>
                    <a:pt x="4101261" y="1184298"/>
                    <a:pt x="4079625" y="1164295"/>
                    <a:pt x="4055337" y="1148375"/>
                  </a:cubicBezTo>
                  <a:cubicBezTo>
                    <a:pt x="4039212" y="1137829"/>
                    <a:pt x="4019890" y="1128985"/>
                    <a:pt x="4000976" y="1126331"/>
                  </a:cubicBezTo>
                  <a:cubicBezTo>
                    <a:pt x="3907971" y="1113200"/>
                    <a:pt x="3814830" y="1100138"/>
                    <a:pt x="3721349" y="1091633"/>
                  </a:cubicBezTo>
                  <a:cubicBezTo>
                    <a:pt x="3656171" y="1085714"/>
                    <a:pt x="3598545" y="1067276"/>
                    <a:pt x="3548607" y="1023869"/>
                  </a:cubicBezTo>
                  <a:cubicBezTo>
                    <a:pt x="3525679" y="1003935"/>
                    <a:pt x="3499417" y="987538"/>
                    <a:pt x="3473631" y="971142"/>
                  </a:cubicBezTo>
                  <a:cubicBezTo>
                    <a:pt x="3466624" y="966651"/>
                    <a:pt x="3452744" y="963658"/>
                    <a:pt x="3447302" y="967468"/>
                  </a:cubicBezTo>
                  <a:cubicBezTo>
                    <a:pt x="3384028" y="1012167"/>
                    <a:pt x="3321776" y="1058296"/>
                    <a:pt x="3253196" y="1108506"/>
                  </a:cubicBezTo>
                  <a:cubicBezTo>
                    <a:pt x="3335247" y="1135856"/>
                    <a:pt x="3408657" y="1165928"/>
                    <a:pt x="3484857" y="1184570"/>
                  </a:cubicBezTo>
                  <a:cubicBezTo>
                    <a:pt x="3607798" y="1214642"/>
                    <a:pt x="3732303" y="1238726"/>
                    <a:pt x="3856741" y="1262199"/>
                  </a:cubicBezTo>
                  <a:cubicBezTo>
                    <a:pt x="3910557" y="1272336"/>
                    <a:pt x="3965802" y="1277098"/>
                    <a:pt x="4020638" y="1279548"/>
                  </a:cubicBezTo>
                  <a:cubicBezTo>
                    <a:pt x="4051867" y="1280976"/>
                    <a:pt x="4083435" y="1272132"/>
                    <a:pt x="4114936" y="1269002"/>
                  </a:cubicBezTo>
                  <a:cubicBezTo>
                    <a:pt x="4232230" y="1257436"/>
                    <a:pt x="4348094" y="1242060"/>
                    <a:pt x="4457224" y="1191918"/>
                  </a:cubicBezTo>
                  <a:cubicBezTo>
                    <a:pt x="4516619" y="1164567"/>
                    <a:pt x="4579552" y="1144837"/>
                    <a:pt x="4640852" y="1121637"/>
                  </a:cubicBezTo>
                  <a:cubicBezTo>
                    <a:pt x="4648268" y="1118847"/>
                    <a:pt x="4655480" y="1115446"/>
                    <a:pt x="4662828" y="1112316"/>
                  </a:cubicBezTo>
                  <a:cubicBezTo>
                    <a:pt x="4662215" y="1110955"/>
                    <a:pt x="4661671" y="1109663"/>
                    <a:pt x="4661059" y="1108302"/>
                  </a:cubicBezTo>
                  <a:cubicBezTo>
                    <a:pt x="4484846" y="1115241"/>
                    <a:pt x="4308634" y="1122113"/>
                    <a:pt x="4130516" y="1129121"/>
                  </a:cubicBezTo>
                  <a:cubicBezTo>
                    <a:pt x="4130516" y="1154770"/>
                    <a:pt x="4130516" y="1177290"/>
                    <a:pt x="4130516" y="1207770"/>
                  </a:cubicBezTo>
                  <a:close/>
                  <a:moveTo>
                    <a:pt x="5422582" y="5920536"/>
                  </a:moveTo>
                  <a:cubicBezTo>
                    <a:pt x="5421970" y="5916114"/>
                    <a:pt x="5421358" y="5911759"/>
                    <a:pt x="5420678" y="5907337"/>
                  </a:cubicBezTo>
                  <a:cubicBezTo>
                    <a:pt x="5369515" y="5894002"/>
                    <a:pt x="5318012" y="5881824"/>
                    <a:pt x="5267257" y="5866992"/>
                  </a:cubicBezTo>
                  <a:cubicBezTo>
                    <a:pt x="5188676" y="5844064"/>
                    <a:pt x="5115673" y="5853657"/>
                    <a:pt x="5040290" y="5886790"/>
                  </a:cubicBezTo>
                  <a:cubicBezTo>
                    <a:pt x="4865914" y="5963467"/>
                    <a:pt x="4697118" y="6050416"/>
                    <a:pt x="4539479" y="6156688"/>
                  </a:cubicBezTo>
                  <a:cubicBezTo>
                    <a:pt x="4472736" y="6201660"/>
                    <a:pt x="4417899" y="6264389"/>
                    <a:pt x="4357620" y="6319021"/>
                  </a:cubicBezTo>
                  <a:cubicBezTo>
                    <a:pt x="4359864" y="6321947"/>
                    <a:pt x="4362178" y="6324804"/>
                    <a:pt x="4364423" y="6327730"/>
                  </a:cubicBezTo>
                  <a:cubicBezTo>
                    <a:pt x="4387487" y="6322899"/>
                    <a:pt x="4410347" y="6317253"/>
                    <a:pt x="4433547" y="6313442"/>
                  </a:cubicBezTo>
                  <a:cubicBezTo>
                    <a:pt x="4539343" y="6295753"/>
                    <a:pt x="4644866" y="6275682"/>
                    <a:pt x="4751274" y="6262960"/>
                  </a:cubicBezTo>
                  <a:cubicBezTo>
                    <a:pt x="4784476" y="6259014"/>
                    <a:pt x="4810737" y="6251870"/>
                    <a:pt x="4830400" y="6226901"/>
                  </a:cubicBezTo>
                  <a:cubicBezTo>
                    <a:pt x="4867479" y="6179888"/>
                    <a:pt x="4901905" y="6130766"/>
                    <a:pt x="4939529" y="6084162"/>
                  </a:cubicBezTo>
                  <a:cubicBezTo>
                    <a:pt x="4950482" y="6070555"/>
                    <a:pt x="4967083" y="6057696"/>
                    <a:pt x="4983548" y="6053070"/>
                  </a:cubicBezTo>
                  <a:cubicBezTo>
                    <a:pt x="5047638" y="6034972"/>
                    <a:pt x="5113564" y="6023134"/>
                    <a:pt x="5177178" y="6003744"/>
                  </a:cubicBezTo>
                  <a:cubicBezTo>
                    <a:pt x="5259841" y="5978639"/>
                    <a:pt x="5340871" y="5948499"/>
                    <a:pt x="5422582" y="5920536"/>
                  </a:cubicBezTo>
                  <a:close/>
                  <a:moveTo>
                    <a:pt x="5743098" y="2079376"/>
                  </a:moveTo>
                  <a:cubicBezTo>
                    <a:pt x="5743098" y="2112781"/>
                    <a:pt x="5739425" y="2142513"/>
                    <a:pt x="5743915" y="2170952"/>
                  </a:cubicBezTo>
                  <a:cubicBezTo>
                    <a:pt x="5750923" y="2215447"/>
                    <a:pt x="5763986" y="2258922"/>
                    <a:pt x="5773511" y="2303009"/>
                  </a:cubicBezTo>
                  <a:cubicBezTo>
                    <a:pt x="5805147" y="2449762"/>
                    <a:pt x="5839165" y="2596107"/>
                    <a:pt x="5865971" y="2743744"/>
                  </a:cubicBezTo>
                  <a:cubicBezTo>
                    <a:pt x="5875020" y="2793546"/>
                    <a:pt x="5898016" y="2821986"/>
                    <a:pt x="5942239" y="2835252"/>
                  </a:cubicBezTo>
                  <a:cubicBezTo>
                    <a:pt x="5980883" y="2846819"/>
                    <a:pt x="6020616" y="2856888"/>
                    <a:pt x="6060621" y="2861174"/>
                  </a:cubicBezTo>
                  <a:cubicBezTo>
                    <a:pt x="6098721" y="2865256"/>
                    <a:pt x="6123078" y="2843417"/>
                    <a:pt x="6129746" y="2805997"/>
                  </a:cubicBezTo>
                  <a:cubicBezTo>
                    <a:pt x="6138931" y="2754562"/>
                    <a:pt x="6133760" y="2704148"/>
                    <a:pt x="6108790" y="2657747"/>
                  </a:cubicBezTo>
                  <a:cubicBezTo>
                    <a:pt x="6024562" y="2501537"/>
                    <a:pt x="5937885" y="2346688"/>
                    <a:pt x="5855834" y="2189321"/>
                  </a:cubicBezTo>
                  <a:cubicBezTo>
                    <a:pt x="5830388" y="2140540"/>
                    <a:pt x="5795214" y="2106862"/>
                    <a:pt x="5743098" y="2079376"/>
                  </a:cubicBezTo>
                  <a:close/>
                  <a:moveTo>
                    <a:pt x="609532" y="2907370"/>
                  </a:moveTo>
                  <a:cubicBezTo>
                    <a:pt x="537550" y="2970371"/>
                    <a:pt x="470127" y="3030515"/>
                    <a:pt x="401479" y="3089094"/>
                  </a:cubicBezTo>
                  <a:cubicBezTo>
                    <a:pt x="342900" y="3139100"/>
                    <a:pt x="309903" y="3203258"/>
                    <a:pt x="293642" y="3276736"/>
                  </a:cubicBezTo>
                  <a:cubicBezTo>
                    <a:pt x="273504" y="3367360"/>
                    <a:pt x="270578" y="3458732"/>
                    <a:pt x="293982" y="3549083"/>
                  </a:cubicBezTo>
                  <a:cubicBezTo>
                    <a:pt x="307862" y="3602763"/>
                    <a:pt x="326912" y="3655083"/>
                    <a:pt x="344125" y="3709579"/>
                  </a:cubicBezTo>
                  <a:cubicBezTo>
                    <a:pt x="385354" y="3691414"/>
                    <a:pt x="394811" y="3660526"/>
                    <a:pt x="392974" y="3630522"/>
                  </a:cubicBezTo>
                  <a:cubicBezTo>
                    <a:pt x="388144" y="3550852"/>
                    <a:pt x="418216" y="3481932"/>
                    <a:pt x="453118" y="3414577"/>
                  </a:cubicBezTo>
                  <a:cubicBezTo>
                    <a:pt x="501423" y="3321300"/>
                    <a:pt x="553675" y="3229996"/>
                    <a:pt x="601640" y="3136515"/>
                  </a:cubicBezTo>
                  <a:cubicBezTo>
                    <a:pt x="638719" y="3064397"/>
                    <a:pt x="633208" y="2989149"/>
                    <a:pt x="609532" y="2907370"/>
                  </a:cubicBezTo>
                  <a:close/>
                  <a:moveTo>
                    <a:pt x="4814819" y="1047954"/>
                  </a:moveTo>
                  <a:cubicBezTo>
                    <a:pt x="4743314" y="1006520"/>
                    <a:pt x="4680449" y="969033"/>
                    <a:pt x="4616359" y="933654"/>
                  </a:cubicBezTo>
                  <a:cubicBezTo>
                    <a:pt x="4602616" y="926034"/>
                    <a:pt x="4584315" y="921544"/>
                    <a:pt x="4568802" y="923041"/>
                  </a:cubicBezTo>
                  <a:cubicBezTo>
                    <a:pt x="4500086" y="929572"/>
                    <a:pt x="4431166" y="936171"/>
                    <a:pt x="4363130" y="947738"/>
                  </a:cubicBezTo>
                  <a:cubicBezTo>
                    <a:pt x="4297612" y="958895"/>
                    <a:pt x="4236584" y="957535"/>
                    <a:pt x="4176849" y="922905"/>
                  </a:cubicBezTo>
                  <a:cubicBezTo>
                    <a:pt x="4135959" y="899228"/>
                    <a:pt x="4090783" y="882899"/>
                    <a:pt x="4047172" y="864054"/>
                  </a:cubicBezTo>
                  <a:cubicBezTo>
                    <a:pt x="4036015" y="859223"/>
                    <a:pt x="4023768" y="855073"/>
                    <a:pt x="4011726" y="854256"/>
                  </a:cubicBezTo>
                  <a:cubicBezTo>
                    <a:pt x="3918993" y="847793"/>
                    <a:pt x="3826260" y="842214"/>
                    <a:pt x="3733528" y="836567"/>
                  </a:cubicBezTo>
                  <a:cubicBezTo>
                    <a:pt x="3727949" y="836227"/>
                    <a:pt x="3721077" y="835138"/>
                    <a:pt x="3716927" y="837724"/>
                  </a:cubicBezTo>
                  <a:cubicBezTo>
                    <a:pt x="3676514" y="863237"/>
                    <a:pt x="3636509" y="889499"/>
                    <a:pt x="3591129" y="918958"/>
                  </a:cubicBezTo>
                  <a:cubicBezTo>
                    <a:pt x="3625827" y="927055"/>
                    <a:pt x="3652225" y="933246"/>
                    <a:pt x="3678623" y="939369"/>
                  </a:cubicBezTo>
                  <a:cubicBezTo>
                    <a:pt x="3800883" y="967944"/>
                    <a:pt x="3922735" y="996451"/>
                    <a:pt x="4049758" y="998832"/>
                  </a:cubicBezTo>
                  <a:cubicBezTo>
                    <a:pt x="4136707" y="1000465"/>
                    <a:pt x="4224201" y="1008629"/>
                    <a:pt x="4310062" y="1022373"/>
                  </a:cubicBezTo>
                  <a:cubicBezTo>
                    <a:pt x="4474029" y="1048566"/>
                    <a:pt x="4638471" y="1055642"/>
                    <a:pt x="4814819" y="1047954"/>
                  </a:cubicBezTo>
                  <a:close/>
                  <a:moveTo>
                    <a:pt x="4956538" y="6291603"/>
                  </a:moveTo>
                  <a:cubicBezTo>
                    <a:pt x="4965315" y="6293508"/>
                    <a:pt x="4967491" y="6294324"/>
                    <a:pt x="4969669" y="6294460"/>
                  </a:cubicBezTo>
                  <a:cubicBezTo>
                    <a:pt x="5117782" y="6303509"/>
                    <a:pt x="5263243" y="6277723"/>
                    <a:pt x="5409315" y="6260171"/>
                  </a:cubicBezTo>
                  <a:cubicBezTo>
                    <a:pt x="5420881" y="6258810"/>
                    <a:pt x="5433604" y="6248468"/>
                    <a:pt x="5441496" y="6238807"/>
                  </a:cubicBezTo>
                  <a:cubicBezTo>
                    <a:pt x="5476467" y="6195740"/>
                    <a:pt x="5509872" y="6151313"/>
                    <a:pt x="5543890" y="6107430"/>
                  </a:cubicBezTo>
                  <a:cubicBezTo>
                    <a:pt x="5592127" y="6045110"/>
                    <a:pt x="5640433" y="5982857"/>
                    <a:pt x="5688670" y="5920604"/>
                  </a:cubicBezTo>
                  <a:cubicBezTo>
                    <a:pt x="5625669" y="5939654"/>
                    <a:pt x="5566546" y="5964351"/>
                    <a:pt x="5506742" y="5987143"/>
                  </a:cubicBezTo>
                  <a:cubicBezTo>
                    <a:pt x="5420337" y="6020072"/>
                    <a:pt x="5334408" y="6055111"/>
                    <a:pt x="5246234" y="6082597"/>
                  </a:cubicBezTo>
                  <a:cubicBezTo>
                    <a:pt x="5191601" y="6099606"/>
                    <a:pt x="5132954" y="6103824"/>
                    <a:pt x="5076349" y="6114982"/>
                  </a:cubicBezTo>
                  <a:cubicBezTo>
                    <a:pt x="5063966" y="6117431"/>
                    <a:pt x="5046753" y="6121650"/>
                    <a:pt x="5041650" y="6130630"/>
                  </a:cubicBezTo>
                  <a:cubicBezTo>
                    <a:pt x="5012123" y="6182338"/>
                    <a:pt x="4985589" y="6235746"/>
                    <a:pt x="4956538" y="6291603"/>
                  </a:cubicBezTo>
                  <a:close/>
                  <a:moveTo>
                    <a:pt x="1747701" y="5702141"/>
                  </a:moveTo>
                  <a:cubicBezTo>
                    <a:pt x="1863906" y="5793990"/>
                    <a:pt x="1981064" y="5882572"/>
                    <a:pt x="2113734" y="5947206"/>
                  </a:cubicBezTo>
                  <a:cubicBezTo>
                    <a:pt x="2128769" y="5954554"/>
                    <a:pt x="2145642" y="5958160"/>
                    <a:pt x="2161631" y="5963603"/>
                  </a:cubicBezTo>
                  <a:cubicBezTo>
                    <a:pt x="2198710" y="5976190"/>
                    <a:pt x="2238103" y="5984490"/>
                    <a:pt x="2272325" y="6002519"/>
                  </a:cubicBezTo>
                  <a:cubicBezTo>
                    <a:pt x="2320222" y="6027760"/>
                    <a:pt x="2363152" y="6062186"/>
                    <a:pt x="2410505" y="6088720"/>
                  </a:cubicBezTo>
                  <a:cubicBezTo>
                    <a:pt x="2431120" y="6100218"/>
                    <a:pt x="2457314" y="6101715"/>
                    <a:pt x="2489699" y="6110016"/>
                  </a:cubicBezTo>
                  <a:cubicBezTo>
                    <a:pt x="2472214" y="6049056"/>
                    <a:pt x="2459559" y="5999934"/>
                    <a:pt x="2443503" y="5952037"/>
                  </a:cubicBezTo>
                  <a:cubicBezTo>
                    <a:pt x="2438264" y="5936525"/>
                    <a:pt x="2426766" y="5919856"/>
                    <a:pt x="2413363" y="5910807"/>
                  </a:cubicBezTo>
                  <a:cubicBezTo>
                    <a:pt x="2322195" y="5849575"/>
                    <a:pt x="2230007" y="5789840"/>
                    <a:pt x="2137410" y="5730785"/>
                  </a:cubicBezTo>
                  <a:cubicBezTo>
                    <a:pt x="2123803" y="5722144"/>
                    <a:pt x="2106454" y="5715612"/>
                    <a:pt x="2090533" y="5714864"/>
                  </a:cubicBezTo>
                  <a:cubicBezTo>
                    <a:pt x="1976301" y="5709693"/>
                    <a:pt x="1862001" y="5706156"/>
                    <a:pt x="1747701" y="5702141"/>
                  </a:cubicBezTo>
                  <a:close/>
                  <a:moveTo>
                    <a:pt x="2010659" y="1128713"/>
                  </a:moveTo>
                  <a:cubicBezTo>
                    <a:pt x="2087608" y="1128713"/>
                    <a:pt x="2158433" y="1129529"/>
                    <a:pt x="2229258" y="1128168"/>
                  </a:cubicBezTo>
                  <a:cubicBezTo>
                    <a:pt x="2250213" y="1127760"/>
                    <a:pt x="2272121" y="1124086"/>
                    <a:pt x="2291851" y="1117010"/>
                  </a:cubicBezTo>
                  <a:cubicBezTo>
                    <a:pt x="2383223" y="1084149"/>
                    <a:pt x="2472418" y="1044348"/>
                    <a:pt x="2565355" y="1017406"/>
                  </a:cubicBezTo>
                  <a:cubicBezTo>
                    <a:pt x="2633730" y="997608"/>
                    <a:pt x="2657067" y="945628"/>
                    <a:pt x="2687207" y="893581"/>
                  </a:cubicBezTo>
                  <a:cubicBezTo>
                    <a:pt x="2682716" y="891472"/>
                    <a:pt x="2680879" y="889771"/>
                    <a:pt x="2679110" y="889771"/>
                  </a:cubicBezTo>
                  <a:cubicBezTo>
                    <a:pt x="2528615" y="889567"/>
                    <a:pt x="2378120" y="889295"/>
                    <a:pt x="2227625" y="889839"/>
                  </a:cubicBezTo>
                  <a:cubicBezTo>
                    <a:pt x="2218713" y="889907"/>
                    <a:pt x="2207010" y="894398"/>
                    <a:pt x="2201500" y="900929"/>
                  </a:cubicBezTo>
                  <a:cubicBezTo>
                    <a:pt x="2138635" y="974816"/>
                    <a:pt x="2076858" y="1049315"/>
                    <a:pt x="2010659" y="1128713"/>
                  </a:cubicBezTo>
                  <a:close/>
                  <a:moveTo>
                    <a:pt x="722403" y="2576104"/>
                  </a:moveTo>
                  <a:cubicBezTo>
                    <a:pt x="827654" y="2503919"/>
                    <a:pt x="924673" y="2437924"/>
                    <a:pt x="1020740" y="2370500"/>
                  </a:cubicBezTo>
                  <a:cubicBezTo>
                    <a:pt x="1028836" y="2364854"/>
                    <a:pt x="1033531" y="2350294"/>
                    <a:pt x="1034619" y="2339340"/>
                  </a:cubicBezTo>
                  <a:cubicBezTo>
                    <a:pt x="1041763" y="2269604"/>
                    <a:pt x="1047682" y="2199799"/>
                    <a:pt x="1053465" y="2129926"/>
                  </a:cubicBezTo>
                  <a:cubicBezTo>
                    <a:pt x="1057751" y="2077743"/>
                    <a:pt x="1061153" y="2025423"/>
                    <a:pt x="1065303" y="1968001"/>
                  </a:cubicBezTo>
                  <a:cubicBezTo>
                    <a:pt x="975428" y="2019368"/>
                    <a:pt x="900181" y="2078831"/>
                    <a:pt x="853712" y="2165849"/>
                  </a:cubicBezTo>
                  <a:cubicBezTo>
                    <a:pt x="786697" y="2291375"/>
                    <a:pt x="757101" y="2429623"/>
                    <a:pt x="722403" y="2576104"/>
                  </a:cubicBezTo>
                  <a:close/>
                  <a:moveTo>
                    <a:pt x="609124" y="4006487"/>
                  </a:moveTo>
                  <a:cubicBezTo>
                    <a:pt x="613886" y="3999820"/>
                    <a:pt x="616880" y="3996418"/>
                    <a:pt x="618989" y="3992540"/>
                  </a:cubicBezTo>
                  <a:cubicBezTo>
                    <a:pt x="678112" y="3881982"/>
                    <a:pt x="737235" y="3771492"/>
                    <a:pt x="796018" y="3660730"/>
                  </a:cubicBezTo>
                  <a:cubicBezTo>
                    <a:pt x="800100" y="3653042"/>
                    <a:pt x="804318" y="3643653"/>
                    <a:pt x="803638" y="3635420"/>
                  </a:cubicBezTo>
                  <a:cubicBezTo>
                    <a:pt x="799147" y="3582829"/>
                    <a:pt x="793228" y="3530441"/>
                    <a:pt x="787581" y="3475537"/>
                  </a:cubicBezTo>
                  <a:cubicBezTo>
                    <a:pt x="695189" y="3479211"/>
                    <a:pt x="620554" y="3506561"/>
                    <a:pt x="576807" y="3590789"/>
                  </a:cubicBezTo>
                  <a:cubicBezTo>
                    <a:pt x="532516" y="3676174"/>
                    <a:pt x="512785" y="3768839"/>
                    <a:pt x="497681" y="3862660"/>
                  </a:cubicBezTo>
                  <a:cubicBezTo>
                    <a:pt x="496116" y="3872321"/>
                    <a:pt x="499654" y="3885860"/>
                    <a:pt x="505982" y="3893208"/>
                  </a:cubicBezTo>
                  <a:cubicBezTo>
                    <a:pt x="538571" y="3930832"/>
                    <a:pt x="572793" y="3966959"/>
                    <a:pt x="609124" y="4006487"/>
                  </a:cubicBezTo>
                  <a:close/>
                  <a:moveTo>
                    <a:pt x="1575843" y="2163400"/>
                  </a:moveTo>
                  <a:cubicBezTo>
                    <a:pt x="1646940" y="2139928"/>
                    <a:pt x="1710486" y="2119993"/>
                    <a:pt x="1773011" y="2097133"/>
                  </a:cubicBezTo>
                  <a:cubicBezTo>
                    <a:pt x="1782944" y="2093527"/>
                    <a:pt x="1793626" y="2077130"/>
                    <a:pt x="1794510" y="2065973"/>
                  </a:cubicBezTo>
                  <a:cubicBezTo>
                    <a:pt x="1800837" y="1980111"/>
                    <a:pt x="1806076" y="1894114"/>
                    <a:pt x="1808797" y="1808049"/>
                  </a:cubicBezTo>
                  <a:cubicBezTo>
                    <a:pt x="1809750" y="1779338"/>
                    <a:pt x="1819003" y="1757907"/>
                    <a:pt x="1840706" y="1740762"/>
                  </a:cubicBezTo>
                  <a:cubicBezTo>
                    <a:pt x="1895815" y="1697219"/>
                    <a:pt x="1952353" y="1655377"/>
                    <a:pt x="2005421" y="1609453"/>
                  </a:cubicBezTo>
                  <a:cubicBezTo>
                    <a:pt x="2035084" y="1583803"/>
                    <a:pt x="2058897" y="1551418"/>
                    <a:pt x="2085295" y="1522027"/>
                  </a:cubicBezTo>
                  <a:cubicBezTo>
                    <a:pt x="2051413" y="1516924"/>
                    <a:pt x="2024062" y="1517469"/>
                    <a:pt x="1997392" y="1522027"/>
                  </a:cubicBezTo>
                  <a:cubicBezTo>
                    <a:pt x="1920920" y="1534954"/>
                    <a:pt x="1846353" y="1548833"/>
                    <a:pt x="1802810" y="1627006"/>
                  </a:cubicBezTo>
                  <a:cubicBezTo>
                    <a:pt x="1708921" y="1795599"/>
                    <a:pt x="1644695" y="1976301"/>
                    <a:pt x="1575843" y="2163400"/>
                  </a:cubicBezTo>
                  <a:close/>
                  <a:moveTo>
                    <a:pt x="1969294" y="5586004"/>
                  </a:moveTo>
                  <a:cubicBezTo>
                    <a:pt x="1970518" y="5582058"/>
                    <a:pt x="1971743" y="5578181"/>
                    <a:pt x="1972900" y="5574234"/>
                  </a:cubicBezTo>
                  <a:cubicBezTo>
                    <a:pt x="1877650" y="5525453"/>
                    <a:pt x="1785529" y="5468915"/>
                    <a:pt x="1686401" y="5429999"/>
                  </a:cubicBezTo>
                  <a:cubicBezTo>
                    <a:pt x="1570877" y="5384619"/>
                    <a:pt x="1445827" y="5398702"/>
                    <a:pt x="1324043" y="5401220"/>
                  </a:cubicBezTo>
                  <a:cubicBezTo>
                    <a:pt x="1313565" y="5401424"/>
                    <a:pt x="1303360" y="5412378"/>
                    <a:pt x="1292951" y="5418364"/>
                  </a:cubicBezTo>
                  <a:cubicBezTo>
                    <a:pt x="1299006" y="5428434"/>
                    <a:pt x="1302680" y="5442245"/>
                    <a:pt x="1311524" y="5448096"/>
                  </a:cubicBezTo>
                  <a:cubicBezTo>
                    <a:pt x="1394324" y="5502797"/>
                    <a:pt x="1477872" y="5556477"/>
                    <a:pt x="1561896" y="5609409"/>
                  </a:cubicBezTo>
                  <a:cubicBezTo>
                    <a:pt x="1569312" y="5614103"/>
                    <a:pt x="1581490" y="5612470"/>
                    <a:pt x="1591355" y="5611994"/>
                  </a:cubicBezTo>
                  <a:cubicBezTo>
                    <a:pt x="1641021" y="5609273"/>
                    <a:pt x="1690687" y="5606279"/>
                    <a:pt x="1740354" y="5602809"/>
                  </a:cubicBezTo>
                  <a:cubicBezTo>
                    <a:pt x="1816622" y="5597434"/>
                    <a:pt x="1892958" y="5591583"/>
                    <a:pt x="1969294" y="5586004"/>
                  </a:cubicBezTo>
                  <a:close/>
                  <a:moveTo>
                    <a:pt x="4890203" y="5755005"/>
                  </a:moveTo>
                  <a:cubicBezTo>
                    <a:pt x="4887141" y="5749971"/>
                    <a:pt x="4884080" y="5744936"/>
                    <a:pt x="4881018" y="5739901"/>
                  </a:cubicBezTo>
                  <a:cubicBezTo>
                    <a:pt x="4760187" y="5782764"/>
                    <a:pt x="4638879" y="5824198"/>
                    <a:pt x="4518796" y="5869101"/>
                  </a:cubicBezTo>
                  <a:cubicBezTo>
                    <a:pt x="4452325" y="5893934"/>
                    <a:pt x="4396536" y="5934552"/>
                    <a:pt x="4350476" y="5990953"/>
                  </a:cubicBezTo>
                  <a:cubicBezTo>
                    <a:pt x="4302579" y="6049600"/>
                    <a:pt x="4248354" y="6103144"/>
                    <a:pt x="4195967" y="6158049"/>
                  </a:cubicBezTo>
                  <a:cubicBezTo>
                    <a:pt x="4176168" y="6178800"/>
                    <a:pt x="4153716" y="6196965"/>
                    <a:pt x="4132421" y="6216356"/>
                  </a:cubicBezTo>
                  <a:cubicBezTo>
                    <a:pt x="4134734" y="6219689"/>
                    <a:pt x="4137047" y="6222955"/>
                    <a:pt x="4139361" y="6226288"/>
                  </a:cubicBezTo>
                  <a:cubicBezTo>
                    <a:pt x="4182291" y="6218260"/>
                    <a:pt x="4228216" y="6240916"/>
                    <a:pt x="4269037" y="6208463"/>
                  </a:cubicBezTo>
                  <a:cubicBezTo>
                    <a:pt x="4447359" y="6066677"/>
                    <a:pt x="4637314" y="5941627"/>
                    <a:pt x="4827746" y="5817190"/>
                  </a:cubicBezTo>
                  <a:cubicBezTo>
                    <a:pt x="4851831" y="5801406"/>
                    <a:pt x="4869520" y="5775960"/>
                    <a:pt x="4890203" y="5755005"/>
                  </a:cubicBezTo>
                  <a:close/>
                  <a:moveTo>
                    <a:pt x="2490855" y="1139530"/>
                  </a:moveTo>
                  <a:cubicBezTo>
                    <a:pt x="2489971" y="1137965"/>
                    <a:pt x="2489155" y="1136333"/>
                    <a:pt x="2488270" y="1134768"/>
                  </a:cubicBezTo>
                  <a:cubicBezTo>
                    <a:pt x="2462417" y="1145313"/>
                    <a:pt x="2436903" y="1156743"/>
                    <a:pt x="2410641" y="1166132"/>
                  </a:cubicBezTo>
                  <a:cubicBezTo>
                    <a:pt x="2364989" y="1182393"/>
                    <a:pt x="2319950" y="1204436"/>
                    <a:pt x="2272801" y="1211512"/>
                  </a:cubicBezTo>
                  <a:cubicBezTo>
                    <a:pt x="2175578" y="1226072"/>
                    <a:pt x="2077130" y="1232195"/>
                    <a:pt x="1979227" y="1242468"/>
                  </a:cubicBezTo>
                  <a:cubicBezTo>
                    <a:pt x="1970178" y="1243421"/>
                    <a:pt x="1956503" y="1247027"/>
                    <a:pt x="1953577" y="1253354"/>
                  </a:cubicBezTo>
                  <a:cubicBezTo>
                    <a:pt x="1925002" y="1315062"/>
                    <a:pt x="1898332" y="1377587"/>
                    <a:pt x="1869689" y="1443106"/>
                  </a:cubicBezTo>
                  <a:cubicBezTo>
                    <a:pt x="1971335" y="1436574"/>
                    <a:pt x="2067333" y="1430859"/>
                    <a:pt x="2163128" y="1423783"/>
                  </a:cubicBezTo>
                  <a:cubicBezTo>
                    <a:pt x="2175714" y="1422831"/>
                    <a:pt x="2190750" y="1418136"/>
                    <a:pt x="2199731" y="1409904"/>
                  </a:cubicBezTo>
                  <a:cubicBezTo>
                    <a:pt x="2297362" y="1320369"/>
                    <a:pt x="2393973" y="1229814"/>
                    <a:pt x="2490855" y="1139530"/>
                  </a:cubicBezTo>
                  <a:close/>
                  <a:moveTo>
                    <a:pt x="5190104" y="1089320"/>
                  </a:moveTo>
                  <a:cubicBezTo>
                    <a:pt x="5254875" y="1144429"/>
                    <a:pt x="5316855" y="1197293"/>
                    <a:pt x="5379107" y="1249748"/>
                  </a:cubicBezTo>
                  <a:cubicBezTo>
                    <a:pt x="5383054" y="1253082"/>
                    <a:pt x="5389245" y="1255191"/>
                    <a:pt x="5394415" y="1255259"/>
                  </a:cubicBezTo>
                  <a:cubicBezTo>
                    <a:pt x="5482182" y="1255599"/>
                    <a:pt x="5569880" y="1255463"/>
                    <a:pt x="5663633" y="1255463"/>
                  </a:cubicBezTo>
                  <a:cubicBezTo>
                    <a:pt x="5595257" y="1153546"/>
                    <a:pt x="5530623" y="1057275"/>
                    <a:pt x="5464833" y="959168"/>
                  </a:cubicBezTo>
                  <a:cubicBezTo>
                    <a:pt x="5372644" y="1002846"/>
                    <a:pt x="5283177" y="1045233"/>
                    <a:pt x="5190104" y="1089320"/>
                  </a:cubicBezTo>
                  <a:close/>
                  <a:moveTo>
                    <a:pt x="872014" y="3392941"/>
                  </a:moveTo>
                  <a:cubicBezTo>
                    <a:pt x="876300" y="3393349"/>
                    <a:pt x="880518" y="3393758"/>
                    <a:pt x="884804" y="3394166"/>
                  </a:cubicBezTo>
                  <a:cubicBezTo>
                    <a:pt x="902358" y="3361985"/>
                    <a:pt x="922292" y="3330824"/>
                    <a:pt x="936920" y="3297351"/>
                  </a:cubicBezTo>
                  <a:cubicBezTo>
                    <a:pt x="952636" y="3261360"/>
                    <a:pt x="948554" y="3228023"/>
                    <a:pt x="924197" y="3192508"/>
                  </a:cubicBezTo>
                  <a:cubicBezTo>
                    <a:pt x="876096" y="3122295"/>
                    <a:pt x="866843" y="3045823"/>
                    <a:pt x="911679" y="2968875"/>
                  </a:cubicBezTo>
                  <a:cubicBezTo>
                    <a:pt x="935627" y="2927849"/>
                    <a:pt x="961753" y="2888048"/>
                    <a:pt x="985974" y="2847159"/>
                  </a:cubicBezTo>
                  <a:cubicBezTo>
                    <a:pt x="991416" y="2838042"/>
                    <a:pt x="996859" y="2826340"/>
                    <a:pt x="995907" y="2816475"/>
                  </a:cubicBezTo>
                  <a:cubicBezTo>
                    <a:pt x="988967" y="2740343"/>
                    <a:pt x="980463" y="2664347"/>
                    <a:pt x="972434" y="2588283"/>
                  </a:cubicBezTo>
                  <a:cubicBezTo>
                    <a:pt x="965155" y="2588283"/>
                    <a:pt x="963794" y="2591345"/>
                    <a:pt x="962433" y="2594406"/>
                  </a:cubicBezTo>
                  <a:cubicBezTo>
                    <a:pt x="906848" y="2723062"/>
                    <a:pt x="850310" y="2851309"/>
                    <a:pt x="796698" y="2980713"/>
                  </a:cubicBezTo>
                  <a:cubicBezTo>
                    <a:pt x="786697" y="3004797"/>
                    <a:pt x="780097" y="3035550"/>
                    <a:pt x="785812" y="3060042"/>
                  </a:cubicBezTo>
                  <a:cubicBezTo>
                    <a:pt x="811870" y="3171553"/>
                    <a:pt x="842826" y="3282043"/>
                    <a:pt x="872014" y="3392941"/>
                  </a:cubicBezTo>
                  <a:close/>
                  <a:moveTo>
                    <a:pt x="544626" y="4523015"/>
                  </a:moveTo>
                  <a:cubicBezTo>
                    <a:pt x="541360" y="4524239"/>
                    <a:pt x="538026" y="4525396"/>
                    <a:pt x="534761" y="4526621"/>
                  </a:cubicBezTo>
                  <a:cubicBezTo>
                    <a:pt x="538503" y="4619285"/>
                    <a:pt x="541428" y="4712018"/>
                    <a:pt x="546327" y="4804683"/>
                  </a:cubicBezTo>
                  <a:cubicBezTo>
                    <a:pt x="548980" y="4854144"/>
                    <a:pt x="564901" y="4899116"/>
                    <a:pt x="596197" y="4939189"/>
                  </a:cubicBezTo>
                  <a:cubicBezTo>
                    <a:pt x="625452" y="4976609"/>
                    <a:pt x="650762" y="5017022"/>
                    <a:pt x="678112" y="5056006"/>
                  </a:cubicBezTo>
                  <a:cubicBezTo>
                    <a:pt x="704918" y="5094174"/>
                    <a:pt x="732064" y="5132070"/>
                    <a:pt x="763089" y="5175817"/>
                  </a:cubicBezTo>
                  <a:cubicBezTo>
                    <a:pt x="755537" y="5039950"/>
                    <a:pt x="748529" y="4912247"/>
                    <a:pt x="741181" y="4784544"/>
                  </a:cubicBezTo>
                  <a:cubicBezTo>
                    <a:pt x="740909" y="4779305"/>
                    <a:pt x="738664" y="4773386"/>
                    <a:pt x="735398" y="4769168"/>
                  </a:cubicBezTo>
                  <a:cubicBezTo>
                    <a:pt x="671989" y="4686980"/>
                    <a:pt x="608239" y="4604997"/>
                    <a:pt x="544626" y="4523015"/>
                  </a:cubicBezTo>
                  <a:close/>
                  <a:moveTo>
                    <a:pt x="1839958" y="1270431"/>
                  </a:moveTo>
                  <a:cubicBezTo>
                    <a:pt x="1774916" y="1253898"/>
                    <a:pt x="1714500" y="1233828"/>
                    <a:pt x="1650478" y="1254306"/>
                  </a:cubicBezTo>
                  <a:cubicBezTo>
                    <a:pt x="1544002" y="1288392"/>
                    <a:pt x="1437731" y="1322886"/>
                    <a:pt x="1331459" y="1357721"/>
                  </a:cubicBezTo>
                  <a:cubicBezTo>
                    <a:pt x="1323431" y="1360374"/>
                    <a:pt x="1312477" y="1365545"/>
                    <a:pt x="1310096" y="1372212"/>
                  </a:cubicBezTo>
                  <a:cubicBezTo>
                    <a:pt x="1287712" y="1433853"/>
                    <a:pt x="1266961" y="1496037"/>
                    <a:pt x="1245666" y="1558086"/>
                  </a:cubicBezTo>
                  <a:cubicBezTo>
                    <a:pt x="1248251" y="1560467"/>
                    <a:pt x="1250769" y="1562916"/>
                    <a:pt x="1253354" y="1565298"/>
                  </a:cubicBezTo>
                  <a:cubicBezTo>
                    <a:pt x="1329010" y="1525021"/>
                    <a:pt x="1410040" y="1492091"/>
                    <a:pt x="1479028" y="1442493"/>
                  </a:cubicBezTo>
                  <a:cubicBezTo>
                    <a:pt x="1559923" y="1384255"/>
                    <a:pt x="1643811" y="1368130"/>
                    <a:pt x="1738380" y="1382350"/>
                  </a:cubicBezTo>
                  <a:cubicBezTo>
                    <a:pt x="1746681" y="1383574"/>
                    <a:pt x="1759676" y="1380513"/>
                    <a:pt x="1764234" y="1374662"/>
                  </a:cubicBezTo>
                  <a:cubicBezTo>
                    <a:pt x="1789816" y="1341732"/>
                    <a:pt x="1813424" y="1307306"/>
                    <a:pt x="1839958" y="1270431"/>
                  </a:cubicBezTo>
                  <a:close/>
                  <a:moveTo>
                    <a:pt x="3213259" y="6152742"/>
                  </a:moveTo>
                  <a:cubicBezTo>
                    <a:pt x="2997381" y="6023882"/>
                    <a:pt x="2786811" y="5888900"/>
                    <a:pt x="2562021" y="5774804"/>
                  </a:cubicBezTo>
                  <a:cubicBezTo>
                    <a:pt x="2545216" y="5803174"/>
                    <a:pt x="2531541" y="5826239"/>
                    <a:pt x="2518138" y="5848895"/>
                  </a:cubicBezTo>
                  <a:cubicBezTo>
                    <a:pt x="2521199" y="5852092"/>
                    <a:pt x="2522492" y="5854133"/>
                    <a:pt x="2524261" y="5855222"/>
                  </a:cubicBezTo>
                  <a:cubicBezTo>
                    <a:pt x="2681560" y="5951561"/>
                    <a:pt x="2838858" y="6047899"/>
                    <a:pt x="2996225" y="6144034"/>
                  </a:cubicBezTo>
                  <a:cubicBezTo>
                    <a:pt x="3002756" y="6148047"/>
                    <a:pt x="3010648" y="6152334"/>
                    <a:pt x="3017928" y="6152402"/>
                  </a:cubicBezTo>
                  <a:cubicBezTo>
                    <a:pt x="3083038" y="6153014"/>
                    <a:pt x="3148149" y="6152742"/>
                    <a:pt x="3213259" y="6152742"/>
                  </a:cubicBezTo>
                  <a:close/>
                  <a:moveTo>
                    <a:pt x="4778897" y="6353924"/>
                  </a:moveTo>
                  <a:cubicBezTo>
                    <a:pt x="4764473" y="6356033"/>
                    <a:pt x="4752091" y="6357121"/>
                    <a:pt x="4740048" y="6359639"/>
                  </a:cubicBezTo>
                  <a:cubicBezTo>
                    <a:pt x="4693648" y="6369368"/>
                    <a:pt x="4640376" y="6368415"/>
                    <a:pt x="4602548" y="6392024"/>
                  </a:cubicBezTo>
                  <a:cubicBezTo>
                    <a:pt x="4528389" y="6438288"/>
                    <a:pt x="4452597" y="6485573"/>
                    <a:pt x="4398645" y="6558779"/>
                  </a:cubicBezTo>
                  <a:cubicBezTo>
                    <a:pt x="4367553" y="6601029"/>
                    <a:pt x="4331494" y="6639674"/>
                    <a:pt x="4298360" y="6679134"/>
                  </a:cubicBezTo>
                  <a:cubicBezTo>
                    <a:pt x="4433615" y="6688999"/>
                    <a:pt x="4554923" y="6653145"/>
                    <a:pt x="4648268" y="6559732"/>
                  </a:cubicBezTo>
                  <a:cubicBezTo>
                    <a:pt x="4740456" y="6467271"/>
                    <a:pt x="4782026" y="6387737"/>
                    <a:pt x="4778897" y="6353924"/>
                  </a:cubicBezTo>
                  <a:close/>
                  <a:moveTo>
                    <a:pt x="5823517" y="1322546"/>
                  </a:moveTo>
                  <a:cubicBezTo>
                    <a:pt x="5845152" y="1270091"/>
                    <a:pt x="5866107" y="1220289"/>
                    <a:pt x="5885838" y="1169942"/>
                  </a:cubicBezTo>
                  <a:cubicBezTo>
                    <a:pt x="5888627" y="1162866"/>
                    <a:pt x="5888015" y="1151981"/>
                    <a:pt x="5884477" y="1145245"/>
                  </a:cubicBezTo>
                  <a:cubicBezTo>
                    <a:pt x="5836307" y="1053397"/>
                    <a:pt x="5787390" y="962025"/>
                    <a:pt x="5737792" y="868816"/>
                  </a:cubicBezTo>
                  <a:cubicBezTo>
                    <a:pt x="5686289" y="886982"/>
                    <a:pt x="5636623" y="904535"/>
                    <a:pt x="5584984" y="922768"/>
                  </a:cubicBezTo>
                  <a:cubicBezTo>
                    <a:pt x="5592263" y="935967"/>
                    <a:pt x="5598387" y="946513"/>
                    <a:pt x="5603898" y="957331"/>
                  </a:cubicBezTo>
                  <a:cubicBezTo>
                    <a:pt x="5645808" y="1039722"/>
                    <a:pt x="5693433" y="1119936"/>
                    <a:pt x="5727315" y="1205525"/>
                  </a:cubicBezTo>
                  <a:cubicBezTo>
                    <a:pt x="5747521" y="1256484"/>
                    <a:pt x="5778069" y="1290842"/>
                    <a:pt x="5823517" y="1322546"/>
                  </a:cubicBezTo>
                  <a:close/>
                  <a:moveTo>
                    <a:pt x="3265238" y="928551"/>
                  </a:moveTo>
                  <a:cubicBezTo>
                    <a:pt x="3264081" y="926306"/>
                    <a:pt x="3262857" y="924061"/>
                    <a:pt x="3261700" y="921816"/>
                  </a:cubicBezTo>
                  <a:cubicBezTo>
                    <a:pt x="3098006" y="950323"/>
                    <a:pt x="2934244" y="978422"/>
                    <a:pt x="2770754" y="1008017"/>
                  </a:cubicBezTo>
                  <a:cubicBezTo>
                    <a:pt x="2759256" y="1010126"/>
                    <a:pt x="2747010" y="1020944"/>
                    <a:pt x="2739662" y="1031013"/>
                  </a:cubicBezTo>
                  <a:cubicBezTo>
                    <a:pt x="2655638" y="1147082"/>
                    <a:pt x="2556782" y="1250020"/>
                    <a:pt x="2457314" y="1352550"/>
                  </a:cubicBezTo>
                  <a:cubicBezTo>
                    <a:pt x="2450306" y="1359830"/>
                    <a:pt x="2444047" y="1367858"/>
                    <a:pt x="2437448" y="1375546"/>
                  </a:cubicBezTo>
                  <a:cubicBezTo>
                    <a:pt x="2444591" y="1376295"/>
                    <a:pt x="2448469" y="1374321"/>
                    <a:pt x="2451871" y="1371736"/>
                  </a:cubicBezTo>
                  <a:cubicBezTo>
                    <a:pt x="2587670" y="1269614"/>
                    <a:pt x="2723878" y="1167969"/>
                    <a:pt x="2858929" y="1064827"/>
                  </a:cubicBezTo>
                  <a:cubicBezTo>
                    <a:pt x="2880224" y="1048566"/>
                    <a:pt x="2900771" y="1041899"/>
                    <a:pt x="2927168" y="1042920"/>
                  </a:cubicBezTo>
                  <a:cubicBezTo>
                    <a:pt x="2984931" y="1045097"/>
                    <a:pt x="3042761" y="1044757"/>
                    <a:pt x="3100524" y="1044620"/>
                  </a:cubicBezTo>
                  <a:cubicBezTo>
                    <a:pt x="3111273" y="1044620"/>
                    <a:pt x="3124676" y="1044144"/>
                    <a:pt x="3132296" y="1038089"/>
                  </a:cubicBezTo>
                  <a:cubicBezTo>
                    <a:pt x="3177404" y="1002574"/>
                    <a:pt x="3221083" y="965291"/>
                    <a:pt x="3265238" y="928551"/>
                  </a:cubicBezTo>
                  <a:close/>
                  <a:moveTo>
                    <a:pt x="4271759" y="6368483"/>
                  </a:moveTo>
                  <a:cubicBezTo>
                    <a:pt x="4267744" y="6334193"/>
                    <a:pt x="4245293" y="6324532"/>
                    <a:pt x="4214949" y="6324124"/>
                  </a:cubicBezTo>
                  <a:cubicBezTo>
                    <a:pt x="4200253" y="6323920"/>
                    <a:pt x="4185557" y="6321063"/>
                    <a:pt x="4170929" y="6321198"/>
                  </a:cubicBezTo>
                  <a:cubicBezTo>
                    <a:pt x="4128883" y="6321607"/>
                    <a:pt x="4087178" y="6323307"/>
                    <a:pt x="4051663" y="6351134"/>
                  </a:cubicBezTo>
                  <a:cubicBezTo>
                    <a:pt x="3975122" y="6410869"/>
                    <a:pt x="3886064" y="6442438"/>
                    <a:pt x="3792923" y="6464141"/>
                  </a:cubicBezTo>
                  <a:cubicBezTo>
                    <a:pt x="3785439" y="6465910"/>
                    <a:pt x="3777207" y="6464413"/>
                    <a:pt x="3769383" y="6465094"/>
                  </a:cubicBezTo>
                  <a:cubicBezTo>
                    <a:pt x="3701823" y="6471013"/>
                    <a:pt x="3634332" y="6477068"/>
                    <a:pt x="3566840" y="6483056"/>
                  </a:cubicBezTo>
                  <a:cubicBezTo>
                    <a:pt x="3566568" y="6486933"/>
                    <a:pt x="3566228" y="6490879"/>
                    <a:pt x="3565956" y="6494758"/>
                  </a:cubicBezTo>
                  <a:cubicBezTo>
                    <a:pt x="3600042" y="6518502"/>
                    <a:pt x="3633719" y="6542723"/>
                    <a:pt x="3668486" y="6565447"/>
                  </a:cubicBezTo>
                  <a:cubicBezTo>
                    <a:pt x="3674949" y="6569665"/>
                    <a:pt x="3686107" y="6570345"/>
                    <a:pt x="3694067" y="6568372"/>
                  </a:cubicBezTo>
                  <a:cubicBezTo>
                    <a:pt x="3891507" y="6519046"/>
                    <a:pt x="4084728" y="6456793"/>
                    <a:pt x="4271759" y="6368483"/>
                  </a:cubicBezTo>
                  <a:close/>
                  <a:moveTo>
                    <a:pt x="6183766" y="3928518"/>
                  </a:moveTo>
                  <a:cubicBezTo>
                    <a:pt x="6151381" y="3954508"/>
                    <a:pt x="6123690" y="3974034"/>
                    <a:pt x="6099606" y="3997302"/>
                  </a:cubicBezTo>
                  <a:cubicBezTo>
                    <a:pt x="6090625" y="4006011"/>
                    <a:pt x="6085386" y="4023700"/>
                    <a:pt x="6086407" y="4036695"/>
                  </a:cubicBezTo>
                  <a:cubicBezTo>
                    <a:pt x="6088788" y="4065814"/>
                    <a:pt x="6100422" y="4094594"/>
                    <a:pt x="6100422" y="4123441"/>
                  </a:cubicBezTo>
                  <a:cubicBezTo>
                    <a:pt x="6100422" y="4159772"/>
                    <a:pt x="6093823" y="4196307"/>
                    <a:pt x="6087563" y="4232298"/>
                  </a:cubicBezTo>
                  <a:cubicBezTo>
                    <a:pt x="6084774" y="4248286"/>
                    <a:pt x="6072732" y="4262710"/>
                    <a:pt x="6070010" y="4278698"/>
                  </a:cubicBezTo>
                  <a:cubicBezTo>
                    <a:pt x="6063955" y="4314349"/>
                    <a:pt x="6059056" y="4350476"/>
                    <a:pt x="6057355" y="4386535"/>
                  </a:cubicBezTo>
                  <a:cubicBezTo>
                    <a:pt x="6055246" y="4430758"/>
                    <a:pt x="6056879" y="4475186"/>
                    <a:pt x="6056879" y="4523695"/>
                  </a:cubicBezTo>
                  <a:cubicBezTo>
                    <a:pt x="6097360" y="4497705"/>
                    <a:pt x="6133964" y="4475321"/>
                    <a:pt x="6169070" y="4450829"/>
                  </a:cubicBezTo>
                  <a:cubicBezTo>
                    <a:pt x="6176622" y="4445522"/>
                    <a:pt x="6183086" y="4432799"/>
                    <a:pt x="6183154" y="4423478"/>
                  </a:cubicBezTo>
                  <a:cubicBezTo>
                    <a:pt x="6183970" y="4261417"/>
                    <a:pt x="6183766" y="4099356"/>
                    <a:pt x="6183766" y="3928518"/>
                  </a:cubicBezTo>
                  <a:close/>
                  <a:moveTo>
                    <a:pt x="4292645" y="6490403"/>
                  </a:moveTo>
                  <a:cubicBezTo>
                    <a:pt x="4137864" y="6550683"/>
                    <a:pt x="3989410" y="6608581"/>
                    <a:pt x="3840956" y="6666412"/>
                  </a:cubicBezTo>
                  <a:cubicBezTo>
                    <a:pt x="3840344" y="6669541"/>
                    <a:pt x="3839799" y="6672603"/>
                    <a:pt x="3839187" y="6675732"/>
                  </a:cubicBezTo>
                  <a:cubicBezTo>
                    <a:pt x="3867830" y="6686890"/>
                    <a:pt x="3897562" y="6709683"/>
                    <a:pt x="3925048" y="6707233"/>
                  </a:cubicBezTo>
                  <a:cubicBezTo>
                    <a:pt x="4036151" y="6697436"/>
                    <a:pt x="4146573" y="6679883"/>
                    <a:pt x="4261145" y="6664711"/>
                  </a:cubicBezTo>
                  <a:cubicBezTo>
                    <a:pt x="4270602" y="6611779"/>
                    <a:pt x="4281011" y="6554493"/>
                    <a:pt x="4292645" y="6490403"/>
                  </a:cubicBezTo>
                  <a:close/>
                  <a:moveTo>
                    <a:pt x="5670573" y="5233580"/>
                  </a:moveTo>
                  <a:cubicBezTo>
                    <a:pt x="5739221" y="5167993"/>
                    <a:pt x="5803174" y="5107101"/>
                    <a:pt x="5866652" y="5045801"/>
                  </a:cubicBezTo>
                  <a:cubicBezTo>
                    <a:pt x="5871890" y="5040766"/>
                    <a:pt x="5877129" y="5032670"/>
                    <a:pt x="5877129" y="5025934"/>
                  </a:cubicBezTo>
                  <a:cubicBezTo>
                    <a:pt x="5877810" y="4942659"/>
                    <a:pt x="5877605" y="4859451"/>
                    <a:pt x="5877605" y="4773386"/>
                  </a:cubicBezTo>
                  <a:cubicBezTo>
                    <a:pt x="5768612" y="4857410"/>
                    <a:pt x="5660707" y="5095195"/>
                    <a:pt x="5670573" y="5233580"/>
                  </a:cubicBezTo>
                  <a:close/>
                  <a:moveTo>
                    <a:pt x="6352562" y="3146244"/>
                  </a:moveTo>
                  <a:cubicBezTo>
                    <a:pt x="6312626" y="3086168"/>
                    <a:pt x="6271940" y="3024868"/>
                    <a:pt x="6228057" y="2958805"/>
                  </a:cubicBezTo>
                  <a:cubicBezTo>
                    <a:pt x="6199482" y="3036162"/>
                    <a:pt x="6169682" y="3108960"/>
                    <a:pt x="6187372" y="3182983"/>
                  </a:cubicBezTo>
                  <a:cubicBezTo>
                    <a:pt x="6208463" y="3271293"/>
                    <a:pt x="6245202" y="3355862"/>
                    <a:pt x="6278336" y="3450908"/>
                  </a:cubicBezTo>
                  <a:cubicBezTo>
                    <a:pt x="6299495" y="3342323"/>
                    <a:pt x="6296637" y="3238160"/>
                    <a:pt x="6352562" y="3146244"/>
                  </a:cubicBezTo>
                  <a:close/>
                  <a:moveTo>
                    <a:pt x="6061234" y="2223339"/>
                  </a:moveTo>
                  <a:cubicBezTo>
                    <a:pt x="6063139" y="2222659"/>
                    <a:pt x="6065112" y="2221979"/>
                    <a:pt x="6067017" y="2221366"/>
                  </a:cubicBezTo>
                  <a:cubicBezTo>
                    <a:pt x="6067017" y="2122306"/>
                    <a:pt x="6067289" y="2023314"/>
                    <a:pt x="6066404" y="1924254"/>
                  </a:cubicBezTo>
                  <a:cubicBezTo>
                    <a:pt x="6066336" y="1916838"/>
                    <a:pt x="6059533" y="1907109"/>
                    <a:pt x="6053001" y="1902483"/>
                  </a:cubicBezTo>
                  <a:cubicBezTo>
                    <a:pt x="6007962" y="1870438"/>
                    <a:pt x="5962174" y="1839482"/>
                    <a:pt x="5913732" y="1806212"/>
                  </a:cubicBezTo>
                  <a:cubicBezTo>
                    <a:pt x="5907405" y="1845333"/>
                    <a:pt x="5900057" y="1880643"/>
                    <a:pt x="5896587" y="1916294"/>
                  </a:cubicBezTo>
                  <a:cubicBezTo>
                    <a:pt x="5895090" y="1931738"/>
                    <a:pt x="5897608" y="1950244"/>
                    <a:pt x="5905160" y="1963375"/>
                  </a:cubicBezTo>
                  <a:cubicBezTo>
                    <a:pt x="5944212" y="2031002"/>
                    <a:pt x="5985510" y="2097337"/>
                    <a:pt x="6025991" y="2164148"/>
                  </a:cubicBezTo>
                  <a:cubicBezTo>
                    <a:pt x="6037897" y="2183810"/>
                    <a:pt x="6049463" y="2203677"/>
                    <a:pt x="6061234" y="2223339"/>
                  </a:cubicBezTo>
                  <a:close/>
                  <a:moveTo>
                    <a:pt x="875756" y="4064318"/>
                  </a:moveTo>
                  <a:cubicBezTo>
                    <a:pt x="872150" y="4062617"/>
                    <a:pt x="868544" y="4060848"/>
                    <a:pt x="864938" y="4059147"/>
                  </a:cubicBezTo>
                  <a:cubicBezTo>
                    <a:pt x="833710" y="4097179"/>
                    <a:pt x="799556" y="4133238"/>
                    <a:pt x="772818" y="4174195"/>
                  </a:cubicBezTo>
                  <a:cubicBezTo>
                    <a:pt x="762680" y="4189707"/>
                    <a:pt x="760435" y="4221956"/>
                    <a:pt x="769892" y="4236856"/>
                  </a:cubicBezTo>
                  <a:cubicBezTo>
                    <a:pt x="814047" y="4306253"/>
                    <a:pt x="863577" y="4372248"/>
                    <a:pt x="911474" y="4439875"/>
                  </a:cubicBezTo>
                  <a:cubicBezTo>
                    <a:pt x="927123" y="4432051"/>
                    <a:pt x="937736" y="4425383"/>
                    <a:pt x="949234" y="4421233"/>
                  </a:cubicBezTo>
                  <a:cubicBezTo>
                    <a:pt x="966651" y="4414906"/>
                    <a:pt x="970257" y="4404292"/>
                    <a:pt x="965427" y="4387079"/>
                  </a:cubicBezTo>
                  <a:cubicBezTo>
                    <a:pt x="935219" y="4279515"/>
                    <a:pt x="905623" y="4171882"/>
                    <a:pt x="875756" y="4064318"/>
                  </a:cubicBezTo>
                  <a:close/>
                  <a:moveTo>
                    <a:pt x="1121569" y="5059340"/>
                  </a:moveTo>
                  <a:cubicBezTo>
                    <a:pt x="1140551" y="4885645"/>
                    <a:pt x="1103267" y="4667659"/>
                    <a:pt x="1032578" y="4507503"/>
                  </a:cubicBezTo>
                  <a:cubicBezTo>
                    <a:pt x="1025910" y="4492398"/>
                    <a:pt x="1023869" y="4466681"/>
                    <a:pt x="993526" y="4479948"/>
                  </a:cubicBezTo>
                  <a:cubicBezTo>
                    <a:pt x="952908" y="4497705"/>
                    <a:pt x="942499" y="4511653"/>
                    <a:pt x="952840" y="4542609"/>
                  </a:cubicBezTo>
                  <a:cubicBezTo>
                    <a:pt x="992845" y="4662692"/>
                    <a:pt x="1033326" y="4782571"/>
                    <a:pt x="1072923" y="4902790"/>
                  </a:cubicBezTo>
                  <a:cubicBezTo>
                    <a:pt x="1089932" y="4954633"/>
                    <a:pt x="1105376" y="5007089"/>
                    <a:pt x="1121569" y="5059340"/>
                  </a:cubicBezTo>
                  <a:close/>
                  <a:moveTo>
                    <a:pt x="724240" y="4530226"/>
                  </a:moveTo>
                  <a:cubicBezTo>
                    <a:pt x="730976" y="4459605"/>
                    <a:pt x="728799" y="4400210"/>
                    <a:pt x="691447" y="4344421"/>
                  </a:cubicBezTo>
                  <a:cubicBezTo>
                    <a:pt x="641101" y="4269241"/>
                    <a:pt x="595381" y="4190932"/>
                    <a:pt x="547415" y="4114120"/>
                  </a:cubicBezTo>
                  <a:cubicBezTo>
                    <a:pt x="532720" y="4090648"/>
                    <a:pt x="517071" y="4067720"/>
                    <a:pt x="501899" y="4044519"/>
                  </a:cubicBezTo>
                  <a:cubicBezTo>
                    <a:pt x="495572" y="4105003"/>
                    <a:pt x="495368" y="4163446"/>
                    <a:pt x="495912" y="4221820"/>
                  </a:cubicBezTo>
                  <a:cubicBezTo>
                    <a:pt x="495980" y="4227944"/>
                    <a:pt x="499654" y="4234883"/>
                    <a:pt x="503532" y="4239986"/>
                  </a:cubicBezTo>
                  <a:cubicBezTo>
                    <a:pt x="575310" y="4334760"/>
                    <a:pt x="647360" y="4429193"/>
                    <a:pt x="724240" y="4530226"/>
                  </a:cubicBezTo>
                  <a:close/>
                  <a:moveTo>
                    <a:pt x="2341449" y="5614852"/>
                  </a:moveTo>
                  <a:cubicBezTo>
                    <a:pt x="2164624" y="5524977"/>
                    <a:pt x="1989636" y="5434829"/>
                    <a:pt x="1793013" y="5375230"/>
                  </a:cubicBezTo>
                  <a:cubicBezTo>
                    <a:pt x="1800361" y="5385367"/>
                    <a:pt x="1801790" y="5388633"/>
                    <a:pt x="1804307" y="5390606"/>
                  </a:cubicBezTo>
                  <a:cubicBezTo>
                    <a:pt x="1896427" y="5461975"/>
                    <a:pt x="1988548" y="5533277"/>
                    <a:pt x="2081008" y="5604238"/>
                  </a:cubicBezTo>
                  <a:cubicBezTo>
                    <a:pt x="2087812" y="5609409"/>
                    <a:pt x="2096997" y="5614375"/>
                    <a:pt x="2105093" y="5614443"/>
                  </a:cubicBezTo>
                  <a:cubicBezTo>
                    <a:pt x="2183878" y="5615192"/>
                    <a:pt x="2262664" y="5614852"/>
                    <a:pt x="2341449" y="5614852"/>
                  </a:cubicBezTo>
                  <a:close/>
                  <a:moveTo>
                    <a:pt x="1511073" y="4970758"/>
                  </a:moveTo>
                  <a:cubicBezTo>
                    <a:pt x="1406502" y="5017906"/>
                    <a:pt x="1311116" y="5071995"/>
                    <a:pt x="1267165" y="5193779"/>
                  </a:cubicBezTo>
                  <a:cubicBezTo>
                    <a:pt x="1278867" y="5199357"/>
                    <a:pt x="1296148" y="5215278"/>
                    <a:pt x="1309619" y="5212489"/>
                  </a:cubicBezTo>
                  <a:cubicBezTo>
                    <a:pt x="1363640" y="5201331"/>
                    <a:pt x="1416572" y="5184798"/>
                    <a:pt x="1469708" y="5169422"/>
                  </a:cubicBezTo>
                  <a:cubicBezTo>
                    <a:pt x="1498623" y="5161054"/>
                    <a:pt x="1515087" y="5139350"/>
                    <a:pt x="1520734" y="5111047"/>
                  </a:cubicBezTo>
                  <a:cubicBezTo>
                    <a:pt x="1530259" y="5063830"/>
                    <a:pt x="1525837" y="5017158"/>
                    <a:pt x="1511073" y="4970758"/>
                  </a:cubicBezTo>
                  <a:close/>
                  <a:moveTo>
                    <a:pt x="5876176" y="5249296"/>
                  </a:moveTo>
                  <a:cubicBezTo>
                    <a:pt x="5770245" y="5319781"/>
                    <a:pt x="5697855" y="5411969"/>
                    <a:pt x="5616008" y="5505859"/>
                  </a:cubicBezTo>
                  <a:cubicBezTo>
                    <a:pt x="5708672" y="5499259"/>
                    <a:pt x="5791812" y="5493340"/>
                    <a:pt x="5876176" y="5487353"/>
                  </a:cubicBezTo>
                  <a:cubicBezTo>
                    <a:pt x="5876176" y="5408772"/>
                    <a:pt x="5876176" y="5333592"/>
                    <a:pt x="5876176" y="5249296"/>
                  </a:cubicBezTo>
                  <a:close/>
                  <a:moveTo>
                    <a:pt x="6183766" y="5151188"/>
                  </a:moveTo>
                  <a:cubicBezTo>
                    <a:pt x="6237038" y="5118531"/>
                    <a:pt x="6282622" y="5089480"/>
                    <a:pt x="6288813" y="5025458"/>
                  </a:cubicBezTo>
                  <a:cubicBezTo>
                    <a:pt x="6291398" y="4998652"/>
                    <a:pt x="6301400" y="4972595"/>
                    <a:pt x="6304393" y="4945789"/>
                  </a:cubicBezTo>
                  <a:cubicBezTo>
                    <a:pt x="6313510" y="4865302"/>
                    <a:pt x="6321946" y="4784748"/>
                    <a:pt x="6327797" y="4703989"/>
                  </a:cubicBezTo>
                  <a:cubicBezTo>
                    <a:pt x="6328886" y="4688681"/>
                    <a:pt x="6316504" y="4672489"/>
                    <a:pt x="6310380" y="4656637"/>
                  </a:cubicBezTo>
                  <a:cubicBezTo>
                    <a:pt x="6298746" y="4667727"/>
                    <a:pt x="6296025" y="4677116"/>
                    <a:pt x="6293236" y="4686436"/>
                  </a:cubicBezTo>
                  <a:cubicBezTo>
                    <a:pt x="6268198" y="4769576"/>
                    <a:pt x="6249012" y="4855029"/>
                    <a:pt x="6216287" y="4935039"/>
                  </a:cubicBezTo>
                  <a:cubicBezTo>
                    <a:pt x="6188188" y="5003687"/>
                    <a:pt x="6181589" y="5071927"/>
                    <a:pt x="6183766" y="5151188"/>
                  </a:cubicBezTo>
                  <a:close/>
                  <a:moveTo>
                    <a:pt x="5539536" y="1575027"/>
                  </a:moveTo>
                  <a:cubicBezTo>
                    <a:pt x="5545523" y="1574619"/>
                    <a:pt x="5546816" y="1574891"/>
                    <a:pt x="5547768" y="1574415"/>
                  </a:cubicBezTo>
                  <a:cubicBezTo>
                    <a:pt x="5580561" y="1559106"/>
                    <a:pt x="5613219" y="1543526"/>
                    <a:pt x="5646080" y="1528286"/>
                  </a:cubicBezTo>
                  <a:cubicBezTo>
                    <a:pt x="5705135" y="1500868"/>
                    <a:pt x="5705203" y="1500936"/>
                    <a:pt x="5702277" y="1436506"/>
                  </a:cubicBezTo>
                  <a:cubicBezTo>
                    <a:pt x="5702141" y="1433308"/>
                    <a:pt x="5700440" y="1430179"/>
                    <a:pt x="5699692" y="1427798"/>
                  </a:cubicBezTo>
                  <a:cubicBezTo>
                    <a:pt x="5609953" y="1409972"/>
                    <a:pt x="5520962" y="1392283"/>
                    <a:pt x="5430339" y="1374253"/>
                  </a:cubicBezTo>
                  <a:cubicBezTo>
                    <a:pt x="5467146" y="1442017"/>
                    <a:pt x="5503341" y="1508420"/>
                    <a:pt x="5539536" y="1575027"/>
                  </a:cubicBezTo>
                  <a:close/>
                  <a:moveTo>
                    <a:pt x="3610383" y="6329023"/>
                  </a:moveTo>
                  <a:cubicBezTo>
                    <a:pt x="3491729" y="6270240"/>
                    <a:pt x="3379538" y="6292079"/>
                    <a:pt x="3259183" y="6330996"/>
                  </a:cubicBezTo>
                  <a:cubicBezTo>
                    <a:pt x="3344704" y="6372021"/>
                    <a:pt x="3422605" y="6409305"/>
                    <a:pt x="3500778" y="6446792"/>
                  </a:cubicBezTo>
                  <a:cubicBezTo>
                    <a:pt x="3537381" y="6407468"/>
                    <a:pt x="3571943" y="6370320"/>
                    <a:pt x="3610383" y="6329023"/>
                  </a:cubicBezTo>
                  <a:close/>
                  <a:moveTo>
                    <a:pt x="1957047" y="2022566"/>
                  </a:moveTo>
                  <a:cubicBezTo>
                    <a:pt x="1982765" y="1926499"/>
                    <a:pt x="2008074" y="1831726"/>
                    <a:pt x="2035288" y="1729876"/>
                  </a:cubicBezTo>
                  <a:cubicBezTo>
                    <a:pt x="1985350" y="1770561"/>
                    <a:pt x="1944052" y="1809818"/>
                    <a:pt x="1897244" y="1840774"/>
                  </a:cubicBezTo>
                  <a:cubicBezTo>
                    <a:pt x="1849551" y="1872343"/>
                    <a:pt x="1837781" y="1905544"/>
                    <a:pt x="1857375" y="1960517"/>
                  </a:cubicBezTo>
                  <a:cubicBezTo>
                    <a:pt x="1882004" y="2029641"/>
                    <a:pt x="1877582" y="2031206"/>
                    <a:pt x="1957047" y="2022566"/>
                  </a:cubicBezTo>
                  <a:close/>
                  <a:moveTo>
                    <a:pt x="1223690" y="5567567"/>
                  </a:moveTo>
                  <a:cubicBezTo>
                    <a:pt x="1222057" y="5569540"/>
                    <a:pt x="1220425" y="5571513"/>
                    <a:pt x="1218792" y="5573554"/>
                  </a:cubicBezTo>
                  <a:cubicBezTo>
                    <a:pt x="1254374" y="5654925"/>
                    <a:pt x="1290025" y="5736227"/>
                    <a:pt x="1326016" y="5818482"/>
                  </a:cubicBezTo>
                  <a:cubicBezTo>
                    <a:pt x="1377315" y="5781743"/>
                    <a:pt x="1425552" y="5747181"/>
                    <a:pt x="1478144" y="5709489"/>
                  </a:cubicBezTo>
                  <a:cubicBezTo>
                    <a:pt x="1392419" y="5661660"/>
                    <a:pt x="1308055" y="5614580"/>
                    <a:pt x="1223690" y="5567567"/>
                  </a:cubicBezTo>
                  <a:close/>
                  <a:moveTo>
                    <a:pt x="5360126" y="5549606"/>
                  </a:moveTo>
                  <a:cubicBezTo>
                    <a:pt x="5219292" y="5638732"/>
                    <a:pt x="5052332" y="5646420"/>
                    <a:pt x="4898775" y="5703842"/>
                  </a:cubicBezTo>
                  <a:cubicBezTo>
                    <a:pt x="4938304" y="5720919"/>
                    <a:pt x="4973887" y="5738540"/>
                    <a:pt x="5018791" y="5725138"/>
                  </a:cubicBezTo>
                  <a:cubicBezTo>
                    <a:pt x="5076077" y="5708129"/>
                    <a:pt x="5134519" y="5691800"/>
                    <a:pt x="5193574" y="5684520"/>
                  </a:cubicBezTo>
                  <a:cubicBezTo>
                    <a:pt x="5279299" y="5674043"/>
                    <a:pt x="5313453" y="5606279"/>
                    <a:pt x="5360126" y="5549606"/>
                  </a:cubicBezTo>
                  <a:close/>
                  <a:moveTo>
                    <a:pt x="5829776" y="5607504"/>
                  </a:moveTo>
                  <a:cubicBezTo>
                    <a:pt x="5771878" y="5599816"/>
                    <a:pt x="5721191" y="5593080"/>
                    <a:pt x="5667375" y="5585936"/>
                  </a:cubicBezTo>
                  <a:cubicBezTo>
                    <a:pt x="5659143" y="5663497"/>
                    <a:pt x="5651183" y="5737656"/>
                    <a:pt x="5642338" y="5821136"/>
                  </a:cubicBezTo>
                  <a:cubicBezTo>
                    <a:pt x="5713979" y="5752760"/>
                    <a:pt x="5784328" y="5696427"/>
                    <a:pt x="5829776" y="5607504"/>
                  </a:cubicBezTo>
                  <a:close/>
                  <a:moveTo>
                    <a:pt x="6300515" y="4336937"/>
                  </a:moveTo>
                  <a:cubicBezTo>
                    <a:pt x="6340044" y="4307409"/>
                    <a:pt x="6374266" y="4282236"/>
                    <a:pt x="6407807" y="4256179"/>
                  </a:cubicBezTo>
                  <a:cubicBezTo>
                    <a:pt x="6411958" y="4252981"/>
                    <a:pt x="6414883" y="4244340"/>
                    <a:pt x="6413863" y="4239034"/>
                  </a:cubicBezTo>
                  <a:cubicBezTo>
                    <a:pt x="6395833" y="4142559"/>
                    <a:pt x="6377056" y="4046152"/>
                    <a:pt x="6358482" y="3949745"/>
                  </a:cubicBezTo>
                  <a:cubicBezTo>
                    <a:pt x="6356304" y="3949745"/>
                    <a:pt x="6354127" y="3949814"/>
                    <a:pt x="6351950" y="3949814"/>
                  </a:cubicBezTo>
                  <a:cubicBezTo>
                    <a:pt x="6335145" y="4076428"/>
                    <a:pt x="6318273" y="4202975"/>
                    <a:pt x="6300515" y="4336937"/>
                  </a:cubicBezTo>
                  <a:close/>
                  <a:moveTo>
                    <a:pt x="809965" y="4539820"/>
                  </a:moveTo>
                  <a:cubicBezTo>
                    <a:pt x="809965" y="4572681"/>
                    <a:pt x="807380" y="4599623"/>
                    <a:pt x="810509" y="4625884"/>
                  </a:cubicBezTo>
                  <a:cubicBezTo>
                    <a:pt x="818061" y="4689566"/>
                    <a:pt x="826974" y="4753179"/>
                    <a:pt x="838472" y="4816316"/>
                  </a:cubicBezTo>
                  <a:cubicBezTo>
                    <a:pt x="840649" y="4828427"/>
                    <a:pt x="863917" y="4848361"/>
                    <a:pt x="866027" y="4847001"/>
                  </a:cubicBezTo>
                  <a:cubicBezTo>
                    <a:pt x="886777" y="4833598"/>
                    <a:pt x="907256" y="4818357"/>
                    <a:pt x="923449" y="4799784"/>
                  </a:cubicBezTo>
                  <a:cubicBezTo>
                    <a:pt x="935967" y="4785496"/>
                    <a:pt x="947261" y="4768556"/>
                    <a:pt x="932702" y="4745219"/>
                  </a:cubicBezTo>
                  <a:cubicBezTo>
                    <a:pt x="891472" y="4679360"/>
                    <a:pt x="852760" y="4611869"/>
                    <a:pt x="809965" y="4539820"/>
                  </a:cubicBezTo>
                  <a:close/>
                  <a:moveTo>
                    <a:pt x="5552531" y="5587365"/>
                  </a:moveTo>
                  <a:cubicBezTo>
                    <a:pt x="5467622" y="5644787"/>
                    <a:pt x="5386932" y="5699420"/>
                    <a:pt x="5302908" y="5756230"/>
                  </a:cubicBezTo>
                  <a:cubicBezTo>
                    <a:pt x="5372440" y="5768136"/>
                    <a:pt x="5436598" y="5779090"/>
                    <a:pt x="5500211" y="5789976"/>
                  </a:cubicBezTo>
                  <a:cubicBezTo>
                    <a:pt x="5516812" y="5725614"/>
                    <a:pt x="5533957" y="5659211"/>
                    <a:pt x="5552531" y="5587365"/>
                  </a:cubicBezTo>
                  <a:close/>
                  <a:moveTo>
                    <a:pt x="6266633" y="2346960"/>
                  </a:moveTo>
                  <a:cubicBezTo>
                    <a:pt x="6270920" y="2348389"/>
                    <a:pt x="6275206" y="2349818"/>
                    <a:pt x="6279492" y="2351246"/>
                  </a:cubicBezTo>
                  <a:cubicBezTo>
                    <a:pt x="6302965" y="2296614"/>
                    <a:pt x="6331063" y="2243478"/>
                    <a:pt x="6348684" y="2187076"/>
                  </a:cubicBezTo>
                  <a:cubicBezTo>
                    <a:pt x="6369299" y="2121081"/>
                    <a:pt x="6329771" y="2041072"/>
                    <a:pt x="6266633" y="2005693"/>
                  </a:cubicBezTo>
                  <a:cubicBezTo>
                    <a:pt x="6266633" y="2120129"/>
                    <a:pt x="6266633" y="2233545"/>
                    <a:pt x="6266633" y="2346960"/>
                  </a:cubicBezTo>
                  <a:close/>
                  <a:moveTo>
                    <a:pt x="6105185" y="1790768"/>
                  </a:moveTo>
                  <a:cubicBezTo>
                    <a:pt x="6109675" y="1756886"/>
                    <a:pt x="6114097" y="1729264"/>
                    <a:pt x="6116547" y="1701437"/>
                  </a:cubicBezTo>
                  <a:cubicBezTo>
                    <a:pt x="6117091" y="1695314"/>
                    <a:pt x="6112669" y="1685517"/>
                    <a:pt x="6107566" y="1682591"/>
                  </a:cubicBezTo>
                  <a:cubicBezTo>
                    <a:pt x="6050892" y="1650751"/>
                    <a:pt x="5993674" y="1619862"/>
                    <a:pt x="5932102" y="1586321"/>
                  </a:cubicBezTo>
                  <a:cubicBezTo>
                    <a:pt x="5932102" y="1622176"/>
                    <a:pt x="5931285" y="1652383"/>
                    <a:pt x="5932714" y="1682523"/>
                  </a:cubicBezTo>
                  <a:cubicBezTo>
                    <a:pt x="5933054" y="1689667"/>
                    <a:pt x="5939450" y="1699328"/>
                    <a:pt x="5945845" y="1703002"/>
                  </a:cubicBezTo>
                  <a:cubicBezTo>
                    <a:pt x="5996804" y="1731917"/>
                    <a:pt x="6048375" y="1759676"/>
                    <a:pt x="6105185" y="1790768"/>
                  </a:cubicBezTo>
                  <a:close/>
                  <a:moveTo>
                    <a:pt x="6127296" y="4843259"/>
                  </a:moveTo>
                  <a:cubicBezTo>
                    <a:pt x="6131174" y="4842510"/>
                    <a:pt x="6134984" y="4841762"/>
                    <a:pt x="6138863" y="4841013"/>
                  </a:cubicBezTo>
                  <a:cubicBezTo>
                    <a:pt x="6174309" y="4741681"/>
                    <a:pt x="6174649" y="4637314"/>
                    <a:pt x="6183562" y="4525328"/>
                  </a:cubicBezTo>
                  <a:cubicBezTo>
                    <a:pt x="6138046" y="4568735"/>
                    <a:pt x="6098517" y="4606426"/>
                    <a:pt x="6068241" y="4635273"/>
                  </a:cubicBezTo>
                  <a:cubicBezTo>
                    <a:pt x="6089537" y="4709977"/>
                    <a:pt x="6108382" y="4776584"/>
                    <a:pt x="6127296" y="4843259"/>
                  </a:cubicBezTo>
                  <a:close/>
                  <a:moveTo>
                    <a:pt x="610552" y="3426074"/>
                  </a:moveTo>
                  <a:cubicBezTo>
                    <a:pt x="664097" y="3416073"/>
                    <a:pt x="711177" y="3407297"/>
                    <a:pt x="760163" y="3398180"/>
                  </a:cubicBezTo>
                  <a:cubicBezTo>
                    <a:pt x="737915" y="3321980"/>
                    <a:pt x="716960" y="3250134"/>
                    <a:pt x="693420" y="3169648"/>
                  </a:cubicBezTo>
                  <a:cubicBezTo>
                    <a:pt x="664301" y="3259795"/>
                    <a:pt x="638311" y="3340146"/>
                    <a:pt x="610552" y="3426074"/>
                  </a:cubicBezTo>
                  <a:close/>
                  <a:moveTo>
                    <a:pt x="5625601" y="1640409"/>
                  </a:moveTo>
                  <a:cubicBezTo>
                    <a:pt x="5672818" y="1697627"/>
                    <a:pt x="5714796" y="1748382"/>
                    <a:pt x="5756706" y="1799204"/>
                  </a:cubicBezTo>
                  <a:cubicBezTo>
                    <a:pt x="5760040" y="1798252"/>
                    <a:pt x="5763373" y="1797299"/>
                    <a:pt x="5766639" y="1796347"/>
                  </a:cubicBezTo>
                  <a:cubicBezTo>
                    <a:pt x="5766639" y="1738108"/>
                    <a:pt x="5768952" y="1679666"/>
                    <a:pt x="5765754" y="1621631"/>
                  </a:cubicBezTo>
                  <a:cubicBezTo>
                    <a:pt x="5763850" y="1587137"/>
                    <a:pt x="5746841" y="1577952"/>
                    <a:pt x="5715068" y="1591628"/>
                  </a:cubicBezTo>
                  <a:cubicBezTo>
                    <a:pt x="5685472" y="1604214"/>
                    <a:pt x="5658190" y="1622312"/>
                    <a:pt x="5625601" y="1640409"/>
                  </a:cubicBezTo>
                  <a:close/>
                  <a:moveTo>
                    <a:pt x="2815522" y="6149408"/>
                  </a:moveTo>
                  <a:cubicBezTo>
                    <a:pt x="2815794" y="6146891"/>
                    <a:pt x="2816066" y="6144374"/>
                    <a:pt x="2816338" y="6141924"/>
                  </a:cubicBezTo>
                  <a:cubicBezTo>
                    <a:pt x="2733199" y="6097565"/>
                    <a:pt x="2650059" y="6053138"/>
                    <a:pt x="2560728" y="6005445"/>
                  </a:cubicBezTo>
                  <a:cubicBezTo>
                    <a:pt x="2569029" y="6043545"/>
                    <a:pt x="2575084" y="6075250"/>
                    <a:pt x="2583316" y="6106410"/>
                  </a:cubicBezTo>
                  <a:cubicBezTo>
                    <a:pt x="2585017" y="6112805"/>
                    <a:pt x="2594406" y="6120765"/>
                    <a:pt x="2601141" y="6121718"/>
                  </a:cubicBezTo>
                  <a:cubicBezTo>
                    <a:pt x="2672511" y="6131651"/>
                    <a:pt x="2744084" y="6140360"/>
                    <a:pt x="2815522" y="6149408"/>
                  </a:cubicBezTo>
                  <a:close/>
                  <a:moveTo>
                    <a:pt x="6391071" y="3545069"/>
                  </a:moveTo>
                  <a:cubicBezTo>
                    <a:pt x="6425701" y="3515473"/>
                    <a:pt x="6454140" y="3491661"/>
                    <a:pt x="6481830" y="3466964"/>
                  </a:cubicBezTo>
                  <a:cubicBezTo>
                    <a:pt x="6486933" y="3462406"/>
                    <a:pt x="6492920" y="3452472"/>
                    <a:pt x="6491151" y="3447778"/>
                  </a:cubicBezTo>
                  <a:cubicBezTo>
                    <a:pt x="6468631" y="3388043"/>
                    <a:pt x="6444819" y="3328852"/>
                    <a:pt x="6421347" y="3269524"/>
                  </a:cubicBezTo>
                  <a:cubicBezTo>
                    <a:pt x="6419169" y="3270137"/>
                    <a:pt x="6416924" y="3270749"/>
                    <a:pt x="6414747" y="3271361"/>
                  </a:cubicBezTo>
                  <a:cubicBezTo>
                    <a:pt x="6407059" y="3360012"/>
                    <a:pt x="6399371" y="3448799"/>
                    <a:pt x="6391071" y="3545069"/>
                  </a:cubicBezTo>
                  <a:close/>
                  <a:moveTo>
                    <a:pt x="4424295" y="5803174"/>
                  </a:moveTo>
                  <a:cubicBezTo>
                    <a:pt x="4427560" y="5807325"/>
                    <a:pt x="4430894" y="5811543"/>
                    <a:pt x="4434160" y="5815693"/>
                  </a:cubicBezTo>
                  <a:cubicBezTo>
                    <a:pt x="4517095" y="5789227"/>
                    <a:pt x="4600031" y="5762693"/>
                    <a:pt x="4690246" y="5733914"/>
                  </a:cubicBezTo>
                  <a:cubicBezTo>
                    <a:pt x="4648949" y="5711939"/>
                    <a:pt x="4613978" y="5692549"/>
                    <a:pt x="4578123" y="5675063"/>
                  </a:cubicBezTo>
                  <a:cubicBezTo>
                    <a:pt x="4572817" y="5672478"/>
                    <a:pt x="4561114" y="5676764"/>
                    <a:pt x="4555740" y="5681663"/>
                  </a:cubicBezTo>
                  <a:cubicBezTo>
                    <a:pt x="4511516" y="5721668"/>
                    <a:pt x="4468041" y="5762557"/>
                    <a:pt x="4424295" y="5803174"/>
                  </a:cubicBezTo>
                  <a:close/>
                  <a:moveTo>
                    <a:pt x="5132274" y="1240155"/>
                  </a:moveTo>
                  <a:cubicBezTo>
                    <a:pt x="5132750" y="1238114"/>
                    <a:pt x="5133227" y="1236141"/>
                    <a:pt x="5133703" y="1234100"/>
                  </a:cubicBezTo>
                  <a:cubicBezTo>
                    <a:pt x="5095603" y="1212465"/>
                    <a:pt x="5057639" y="1190557"/>
                    <a:pt x="5019267" y="1169466"/>
                  </a:cubicBezTo>
                  <a:cubicBezTo>
                    <a:pt x="5013144" y="1166132"/>
                    <a:pt x="5003618" y="1163343"/>
                    <a:pt x="4997904" y="1165656"/>
                  </a:cubicBezTo>
                  <a:cubicBezTo>
                    <a:pt x="4942319" y="1188176"/>
                    <a:pt x="4887141" y="1211852"/>
                    <a:pt x="4831896" y="1235188"/>
                  </a:cubicBezTo>
                  <a:cubicBezTo>
                    <a:pt x="4832509" y="1236821"/>
                    <a:pt x="4833121" y="1238522"/>
                    <a:pt x="4833733" y="1240155"/>
                  </a:cubicBezTo>
                  <a:cubicBezTo>
                    <a:pt x="4933270" y="1240155"/>
                    <a:pt x="5032738" y="1240155"/>
                    <a:pt x="5132274" y="1240155"/>
                  </a:cubicBezTo>
                  <a:close/>
                  <a:moveTo>
                    <a:pt x="1034415" y="5270659"/>
                  </a:moveTo>
                  <a:cubicBezTo>
                    <a:pt x="1019855" y="5236029"/>
                    <a:pt x="1009786" y="5199425"/>
                    <a:pt x="989511" y="5169694"/>
                  </a:cubicBezTo>
                  <a:cubicBezTo>
                    <a:pt x="979850" y="5155543"/>
                    <a:pt x="950867" y="5154454"/>
                    <a:pt x="930660" y="5147514"/>
                  </a:cubicBezTo>
                  <a:cubicBezTo>
                    <a:pt x="925558" y="5165884"/>
                    <a:pt x="915216" y="5184662"/>
                    <a:pt x="916509" y="5202555"/>
                  </a:cubicBezTo>
                  <a:cubicBezTo>
                    <a:pt x="919299" y="5242152"/>
                    <a:pt x="938144" y="5276306"/>
                    <a:pt x="970734" y="5299846"/>
                  </a:cubicBezTo>
                  <a:cubicBezTo>
                    <a:pt x="981211" y="5307398"/>
                    <a:pt x="999717" y="5313045"/>
                    <a:pt x="1010262" y="5308827"/>
                  </a:cubicBezTo>
                  <a:cubicBezTo>
                    <a:pt x="1020332" y="5304881"/>
                    <a:pt x="1024890" y="5286852"/>
                    <a:pt x="1034415" y="5270659"/>
                  </a:cubicBezTo>
                  <a:close/>
                  <a:moveTo>
                    <a:pt x="3368516" y="6614160"/>
                  </a:moveTo>
                  <a:cubicBezTo>
                    <a:pt x="3369469" y="6617222"/>
                    <a:pt x="3370489" y="6620215"/>
                    <a:pt x="3371442" y="6623277"/>
                  </a:cubicBezTo>
                  <a:cubicBezTo>
                    <a:pt x="3449615" y="6621916"/>
                    <a:pt x="3529217" y="6638857"/>
                    <a:pt x="3612356" y="6601982"/>
                  </a:cubicBezTo>
                  <a:cubicBezTo>
                    <a:pt x="3567793" y="6580074"/>
                    <a:pt x="3530509" y="6561229"/>
                    <a:pt x="3492545" y="6543811"/>
                  </a:cubicBezTo>
                  <a:cubicBezTo>
                    <a:pt x="3485878" y="6540750"/>
                    <a:pt x="3474244" y="6540886"/>
                    <a:pt x="3468325" y="6544764"/>
                  </a:cubicBezTo>
                  <a:cubicBezTo>
                    <a:pt x="3434443" y="6567011"/>
                    <a:pt x="3401650" y="6590824"/>
                    <a:pt x="3368516" y="6614160"/>
                  </a:cubicBezTo>
                  <a:close/>
                  <a:moveTo>
                    <a:pt x="728186" y="4029007"/>
                  </a:moveTo>
                  <a:cubicBezTo>
                    <a:pt x="753632" y="4037647"/>
                    <a:pt x="770028" y="4032001"/>
                    <a:pt x="783091" y="4009277"/>
                  </a:cubicBezTo>
                  <a:cubicBezTo>
                    <a:pt x="799420" y="3980974"/>
                    <a:pt x="819558" y="3954916"/>
                    <a:pt x="837384" y="3927430"/>
                  </a:cubicBezTo>
                  <a:cubicBezTo>
                    <a:pt x="842078" y="3920218"/>
                    <a:pt x="848269" y="3910761"/>
                    <a:pt x="847045" y="3903481"/>
                  </a:cubicBezTo>
                  <a:cubicBezTo>
                    <a:pt x="841262" y="3868375"/>
                    <a:pt x="833165" y="3833676"/>
                    <a:pt x="823776" y="3788433"/>
                  </a:cubicBezTo>
                  <a:cubicBezTo>
                    <a:pt x="789350" y="3874974"/>
                    <a:pt x="758870" y="3951719"/>
                    <a:pt x="728186" y="4029007"/>
                  </a:cubicBezTo>
                  <a:close/>
                  <a:moveTo>
                    <a:pt x="1005500" y="3489416"/>
                  </a:moveTo>
                  <a:cubicBezTo>
                    <a:pt x="958283" y="3576502"/>
                    <a:pt x="967128" y="3666241"/>
                    <a:pt x="973931" y="3758293"/>
                  </a:cubicBezTo>
                  <a:cubicBezTo>
                    <a:pt x="994614" y="3738971"/>
                    <a:pt x="1024346" y="3716859"/>
                    <a:pt x="1024346" y="3694816"/>
                  </a:cubicBezTo>
                  <a:cubicBezTo>
                    <a:pt x="1024346" y="3627665"/>
                    <a:pt x="1012916" y="3560513"/>
                    <a:pt x="1005500" y="3489416"/>
                  </a:cubicBezTo>
                  <a:close/>
                  <a:moveTo>
                    <a:pt x="1103675" y="2717823"/>
                  </a:moveTo>
                  <a:cubicBezTo>
                    <a:pt x="1140483" y="2640602"/>
                    <a:pt x="1173208" y="2572022"/>
                    <a:pt x="1208723" y="2497591"/>
                  </a:cubicBezTo>
                  <a:cubicBezTo>
                    <a:pt x="1170214" y="2503714"/>
                    <a:pt x="1137421" y="2508885"/>
                    <a:pt x="1103675" y="2514260"/>
                  </a:cubicBezTo>
                  <a:cubicBezTo>
                    <a:pt x="1103675" y="2580731"/>
                    <a:pt x="1103675" y="2644752"/>
                    <a:pt x="1103675" y="2717823"/>
                  </a:cubicBezTo>
                  <a:close/>
                  <a:moveTo>
                    <a:pt x="2931999" y="1138918"/>
                  </a:moveTo>
                  <a:cubicBezTo>
                    <a:pt x="2930570" y="1137761"/>
                    <a:pt x="2929142" y="1136605"/>
                    <a:pt x="2927645" y="1135516"/>
                  </a:cubicBezTo>
                  <a:cubicBezTo>
                    <a:pt x="2864304" y="1183073"/>
                    <a:pt x="2801030" y="1230698"/>
                    <a:pt x="2737689" y="1278255"/>
                  </a:cubicBezTo>
                  <a:cubicBezTo>
                    <a:pt x="2782593" y="1275330"/>
                    <a:pt x="2824639" y="1267505"/>
                    <a:pt x="2866209" y="1257776"/>
                  </a:cubicBezTo>
                  <a:cubicBezTo>
                    <a:pt x="2874441" y="1255871"/>
                    <a:pt x="2884170" y="1248115"/>
                    <a:pt x="2887776" y="1240495"/>
                  </a:cubicBezTo>
                  <a:cubicBezTo>
                    <a:pt x="2903628" y="1207158"/>
                    <a:pt x="2917439" y="1172868"/>
                    <a:pt x="2931999" y="1138918"/>
                  </a:cubicBezTo>
                  <a:close/>
                  <a:moveTo>
                    <a:pt x="1265940" y="5260181"/>
                  </a:moveTo>
                  <a:cubicBezTo>
                    <a:pt x="1280840" y="5282361"/>
                    <a:pt x="1289549" y="5296853"/>
                    <a:pt x="1299822" y="5310120"/>
                  </a:cubicBezTo>
                  <a:cubicBezTo>
                    <a:pt x="1307714" y="5320325"/>
                    <a:pt x="1317239" y="5336654"/>
                    <a:pt x="1326696" y="5337130"/>
                  </a:cubicBezTo>
                  <a:cubicBezTo>
                    <a:pt x="1380581" y="5339715"/>
                    <a:pt x="1434601" y="5338422"/>
                    <a:pt x="1488553" y="5338422"/>
                  </a:cubicBezTo>
                  <a:cubicBezTo>
                    <a:pt x="1488621" y="5336381"/>
                    <a:pt x="1488757" y="5334409"/>
                    <a:pt x="1488826" y="5332368"/>
                  </a:cubicBezTo>
                  <a:cubicBezTo>
                    <a:pt x="1417524" y="5309235"/>
                    <a:pt x="1346223" y="5286171"/>
                    <a:pt x="1265940" y="5260181"/>
                  </a:cubicBezTo>
                  <a:close/>
                  <a:moveTo>
                    <a:pt x="722403" y="2944314"/>
                  </a:moveTo>
                  <a:cubicBezTo>
                    <a:pt x="724444" y="2944178"/>
                    <a:pt x="726485" y="2944042"/>
                    <a:pt x="728526" y="2943905"/>
                  </a:cubicBezTo>
                  <a:cubicBezTo>
                    <a:pt x="738324" y="2890634"/>
                    <a:pt x="748053" y="2837361"/>
                    <a:pt x="759415" y="2775449"/>
                  </a:cubicBezTo>
                  <a:cubicBezTo>
                    <a:pt x="734650" y="2798309"/>
                    <a:pt x="716348" y="2813413"/>
                    <a:pt x="700564" y="2830762"/>
                  </a:cubicBezTo>
                  <a:cubicBezTo>
                    <a:pt x="694441" y="2837498"/>
                    <a:pt x="689610" y="2850697"/>
                    <a:pt x="691923" y="2858725"/>
                  </a:cubicBezTo>
                  <a:cubicBezTo>
                    <a:pt x="700292" y="2887776"/>
                    <a:pt x="711994" y="2915875"/>
                    <a:pt x="722403" y="2944314"/>
                  </a:cubicBezTo>
                  <a:close/>
                  <a:moveTo>
                    <a:pt x="2437175" y="5820456"/>
                  </a:moveTo>
                  <a:cubicBezTo>
                    <a:pt x="2424657" y="5787390"/>
                    <a:pt x="2415336" y="5762829"/>
                    <a:pt x="2404382" y="5734118"/>
                  </a:cubicBezTo>
                  <a:cubicBezTo>
                    <a:pt x="2387645" y="5749698"/>
                    <a:pt x="2373970" y="5762353"/>
                    <a:pt x="2358254" y="5776981"/>
                  </a:cubicBezTo>
                  <a:cubicBezTo>
                    <a:pt x="2383835" y="5791132"/>
                    <a:pt x="2406423" y="5803583"/>
                    <a:pt x="2437175" y="582045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F044B3ED-296C-4CAC-94AE-D5C04D0E81A1}"/>
                </a:ext>
              </a:extLst>
            </p:cNvPr>
            <p:cNvGrpSpPr/>
            <p:nvPr/>
          </p:nvGrpSpPr>
          <p:grpSpPr>
            <a:xfrm>
              <a:off x="2665027" y="2228071"/>
              <a:ext cx="3445122" cy="2051869"/>
              <a:chOff x="4363199" y="2672208"/>
              <a:chExt cx="3445122" cy="2051869"/>
            </a:xfrm>
          </p:grpSpPr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DDE6E655-5906-4527-90FC-A0936C35A255}"/>
                  </a:ext>
                </a:extLst>
              </p:cNvPr>
              <p:cNvSpPr/>
              <p:nvPr/>
            </p:nvSpPr>
            <p:spPr>
              <a:xfrm>
                <a:off x="5564573" y="2672208"/>
                <a:ext cx="1033666" cy="1167362"/>
              </a:xfrm>
              <a:custGeom>
                <a:avLst/>
                <a:gdLst>
                  <a:gd name="connsiteX0" fmla="*/ 1033667 w 1033666"/>
                  <a:gd name="connsiteY0" fmla="*/ 367151 h 1167362"/>
                  <a:gd name="connsiteX1" fmla="*/ 889023 w 1033666"/>
                  <a:gd name="connsiteY1" fmla="*/ 458046 h 1167362"/>
                  <a:gd name="connsiteX2" fmla="*/ 860039 w 1033666"/>
                  <a:gd name="connsiteY2" fmla="*/ 458658 h 1167362"/>
                  <a:gd name="connsiteX3" fmla="*/ 634161 w 1033666"/>
                  <a:gd name="connsiteY3" fmla="*/ 413075 h 1167362"/>
                  <a:gd name="connsiteX4" fmla="*/ 625997 w 1033666"/>
                  <a:gd name="connsiteY4" fmla="*/ 639498 h 1167362"/>
                  <a:gd name="connsiteX5" fmla="*/ 616472 w 1033666"/>
                  <a:gd name="connsiteY5" fmla="*/ 945386 h 1167362"/>
                  <a:gd name="connsiteX6" fmla="*/ 653891 w 1033666"/>
                  <a:gd name="connsiteY6" fmla="*/ 1074586 h 1167362"/>
                  <a:gd name="connsiteX7" fmla="*/ 534216 w 1033666"/>
                  <a:gd name="connsiteY7" fmla="*/ 1165618 h 1167362"/>
                  <a:gd name="connsiteX8" fmla="*/ 510880 w 1033666"/>
                  <a:gd name="connsiteY8" fmla="*/ 1162828 h 1167362"/>
                  <a:gd name="connsiteX9" fmla="*/ 393791 w 1033666"/>
                  <a:gd name="connsiteY9" fmla="*/ 1074790 h 1167362"/>
                  <a:gd name="connsiteX10" fmla="*/ 433387 w 1033666"/>
                  <a:gd name="connsiteY10" fmla="*/ 950421 h 1167362"/>
                  <a:gd name="connsiteX11" fmla="*/ 417807 w 1033666"/>
                  <a:gd name="connsiteY11" fmla="*/ 412802 h 1167362"/>
                  <a:gd name="connsiteX12" fmla="*/ 167232 w 1033666"/>
                  <a:gd name="connsiteY12" fmla="*/ 469884 h 1167362"/>
                  <a:gd name="connsiteX13" fmla="*/ 0 w 1033666"/>
                  <a:gd name="connsiteY13" fmla="*/ 364633 h 1167362"/>
                  <a:gd name="connsiteX14" fmla="*/ 132942 w 1033666"/>
                  <a:gd name="connsiteY14" fmla="*/ 246047 h 1167362"/>
                  <a:gd name="connsiteX15" fmla="*/ 156346 w 1033666"/>
                  <a:gd name="connsiteY15" fmla="*/ 241829 h 1167362"/>
                  <a:gd name="connsiteX16" fmla="*/ 407602 w 1033666"/>
                  <a:gd name="connsiteY16" fmla="*/ 255572 h 1167362"/>
                  <a:gd name="connsiteX17" fmla="*/ 343308 w 1033666"/>
                  <a:gd name="connsiteY17" fmla="*/ 101947 h 1167362"/>
                  <a:gd name="connsiteX18" fmla="*/ 518636 w 1033666"/>
                  <a:gd name="connsiteY18" fmla="*/ 1459 h 1167362"/>
                  <a:gd name="connsiteX19" fmla="*/ 534216 w 1033666"/>
                  <a:gd name="connsiteY19" fmla="*/ 2003 h 1167362"/>
                  <a:gd name="connsiteX20" fmla="*/ 704374 w 1033666"/>
                  <a:gd name="connsiteY20" fmla="*/ 102219 h 1167362"/>
                  <a:gd name="connsiteX21" fmla="*/ 641713 w 1033666"/>
                  <a:gd name="connsiteY21" fmla="*/ 255980 h 1167362"/>
                  <a:gd name="connsiteX22" fmla="*/ 892833 w 1033666"/>
                  <a:gd name="connsiteY22" fmla="*/ 236386 h 1167362"/>
                  <a:gd name="connsiteX23" fmla="*/ 1033667 w 1033666"/>
                  <a:gd name="connsiteY23" fmla="*/ 367151 h 116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33666" h="1167362">
                    <a:moveTo>
                      <a:pt x="1033667" y="367151"/>
                    </a:moveTo>
                    <a:cubicBezTo>
                      <a:pt x="981075" y="400488"/>
                      <a:pt x="935559" y="430152"/>
                      <a:pt x="889023" y="458046"/>
                    </a:cubicBezTo>
                    <a:cubicBezTo>
                      <a:pt x="881675" y="462468"/>
                      <a:pt x="867115" y="463013"/>
                      <a:pt x="860039" y="458658"/>
                    </a:cubicBezTo>
                    <a:cubicBezTo>
                      <a:pt x="790983" y="415796"/>
                      <a:pt x="714511" y="414435"/>
                      <a:pt x="634161" y="413075"/>
                    </a:cubicBezTo>
                    <a:cubicBezTo>
                      <a:pt x="631371" y="490295"/>
                      <a:pt x="628446" y="564930"/>
                      <a:pt x="625997" y="639498"/>
                    </a:cubicBezTo>
                    <a:cubicBezTo>
                      <a:pt x="622595" y="741483"/>
                      <a:pt x="619397" y="843400"/>
                      <a:pt x="616472" y="945386"/>
                    </a:cubicBezTo>
                    <a:cubicBezTo>
                      <a:pt x="615179" y="991378"/>
                      <a:pt x="620350" y="1035942"/>
                      <a:pt x="653891" y="1074586"/>
                    </a:cubicBezTo>
                    <a:cubicBezTo>
                      <a:pt x="613070" y="1105950"/>
                      <a:pt x="574153" y="1136566"/>
                      <a:pt x="534216" y="1165618"/>
                    </a:cubicBezTo>
                    <a:cubicBezTo>
                      <a:pt x="529454" y="1169087"/>
                      <a:pt x="516595" y="1166978"/>
                      <a:pt x="510880" y="1162828"/>
                    </a:cubicBezTo>
                    <a:cubicBezTo>
                      <a:pt x="472440" y="1135002"/>
                      <a:pt x="434884" y="1105882"/>
                      <a:pt x="393791" y="1074790"/>
                    </a:cubicBezTo>
                    <a:cubicBezTo>
                      <a:pt x="434680" y="1041453"/>
                      <a:pt x="434612" y="995869"/>
                      <a:pt x="433387" y="950421"/>
                    </a:cubicBezTo>
                    <a:cubicBezTo>
                      <a:pt x="428489" y="772711"/>
                      <a:pt x="423114" y="595002"/>
                      <a:pt x="417807" y="412802"/>
                    </a:cubicBezTo>
                    <a:cubicBezTo>
                      <a:pt x="328681" y="412258"/>
                      <a:pt x="241595" y="406203"/>
                      <a:pt x="167232" y="469884"/>
                    </a:cubicBezTo>
                    <a:cubicBezTo>
                      <a:pt x="115797" y="437499"/>
                      <a:pt x="64430" y="405183"/>
                      <a:pt x="0" y="364633"/>
                    </a:cubicBezTo>
                    <a:cubicBezTo>
                      <a:pt x="46876" y="322519"/>
                      <a:pt x="89467" y="283739"/>
                      <a:pt x="132942" y="246047"/>
                    </a:cubicBezTo>
                    <a:cubicBezTo>
                      <a:pt x="138181" y="241489"/>
                      <a:pt x="149815" y="239380"/>
                      <a:pt x="156346" y="241829"/>
                    </a:cubicBezTo>
                    <a:cubicBezTo>
                      <a:pt x="239009" y="272785"/>
                      <a:pt x="323374" y="263668"/>
                      <a:pt x="407602" y="255572"/>
                    </a:cubicBezTo>
                    <a:cubicBezTo>
                      <a:pt x="418215" y="201756"/>
                      <a:pt x="410595" y="137870"/>
                      <a:pt x="343308" y="101947"/>
                    </a:cubicBezTo>
                    <a:cubicBezTo>
                      <a:pt x="403928" y="67045"/>
                      <a:pt x="461078" y="33912"/>
                      <a:pt x="518636" y="1459"/>
                    </a:cubicBezTo>
                    <a:cubicBezTo>
                      <a:pt x="522582" y="-787"/>
                      <a:pt x="530202" y="-310"/>
                      <a:pt x="534216" y="2003"/>
                    </a:cubicBezTo>
                    <a:cubicBezTo>
                      <a:pt x="589870" y="34320"/>
                      <a:pt x="645250" y="67249"/>
                      <a:pt x="704374" y="102219"/>
                    </a:cubicBezTo>
                    <a:cubicBezTo>
                      <a:pt x="648040" y="141340"/>
                      <a:pt x="639263" y="194408"/>
                      <a:pt x="641713" y="255980"/>
                    </a:cubicBezTo>
                    <a:cubicBezTo>
                      <a:pt x="728526" y="263532"/>
                      <a:pt x="814796" y="278976"/>
                      <a:pt x="892833" y="236386"/>
                    </a:cubicBezTo>
                    <a:cubicBezTo>
                      <a:pt x="940117" y="280269"/>
                      <a:pt x="985633" y="322519"/>
                      <a:pt x="1033667" y="3671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93ED7201-E519-4488-8868-A03C2F04AAC5}"/>
                  </a:ext>
                </a:extLst>
              </p:cNvPr>
              <p:cNvSpPr/>
              <p:nvPr/>
            </p:nvSpPr>
            <p:spPr>
              <a:xfrm>
                <a:off x="4876868" y="3101094"/>
                <a:ext cx="681785" cy="816946"/>
              </a:xfrm>
              <a:custGeom>
                <a:avLst/>
                <a:gdLst>
                  <a:gd name="connsiteX0" fmla="*/ 581093 w 681785"/>
                  <a:gd name="connsiteY0" fmla="*/ 729453 h 816946"/>
                  <a:gd name="connsiteX1" fmla="*/ 569119 w 681785"/>
                  <a:gd name="connsiteY1" fmla="*/ 745305 h 816946"/>
                  <a:gd name="connsiteX2" fmla="*/ 403928 w 681785"/>
                  <a:gd name="connsiteY2" fmla="*/ 781500 h 816946"/>
                  <a:gd name="connsiteX3" fmla="*/ 407942 w 681785"/>
                  <a:gd name="connsiteY3" fmla="*/ 714825 h 816946"/>
                  <a:gd name="connsiteX4" fmla="*/ 285954 w 681785"/>
                  <a:gd name="connsiteY4" fmla="*/ 309877 h 816946"/>
                  <a:gd name="connsiteX5" fmla="*/ 124641 w 681785"/>
                  <a:gd name="connsiteY5" fmla="*/ 392812 h 816946"/>
                  <a:gd name="connsiteX6" fmla="*/ 0 w 681785"/>
                  <a:gd name="connsiteY6" fmla="*/ 351242 h 816946"/>
                  <a:gd name="connsiteX7" fmla="*/ 58647 w 681785"/>
                  <a:gd name="connsiteY7" fmla="*/ 246331 h 816946"/>
                  <a:gd name="connsiteX8" fmla="*/ 87698 w 681785"/>
                  <a:gd name="connsiteY8" fmla="*/ 236398 h 816946"/>
                  <a:gd name="connsiteX9" fmla="*/ 250984 w 681785"/>
                  <a:gd name="connsiteY9" fmla="*/ 203945 h 816946"/>
                  <a:gd name="connsiteX10" fmla="*/ 173083 w 681785"/>
                  <a:gd name="connsiteY10" fmla="*/ 104000 h 816946"/>
                  <a:gd name="connsiteX11" fmla="*/ 265135 w 681785"/>
                  <a:gd name="connsiteY11" fmla="*/ 4872 h 816946"/>
                  <a:gd name="connsiteX12" fmla="*/ 292894 w 681785"/>
                  <a:gd name="connsiteY12" fmla="*/ 1199 h 816946"/>
                  <a:gd name="connsiteX13" fmla="*/ 409099 w 681785"/>
                  <a:gd name="connsiteY13" fmla="*/ 34740 h 816946"/>
                  <a:gd name="connsiteX14" fmla="*/ 404676 w 681785"/>
                  <a:gd name="connsiteY14" fmla="*/ 158905 h 816946"/>
                  <a:gd name="connsiteX15" fmla="*/ 581773 w 681785"/>
                  <a:gd name="connsiteY15" fmla="*/ 94952 h 816946"/>
                  <a:gd name="connsiteX16" fmla="*/ 681786 w 681785"/>
                  <a:gd name="connsiteY16" fmla="*/ 152170 h 816946"/>
                  <a:gd name="connsiteX17" fmla="*/ 608239 w 681785"/>
                  <a:gd name="connsiteY17" fmla="*/ 245719 h 816946"/>
                  <a:gd name="connsiteX18" fmla="*/ 581433 w 681785"/>
                  <a:gd name="connsiteY18" fmla="*/ 250209 h 816946"/>
                  <a:gd name="connsiteX19" fmla="*/ 427877 w 681785"/>
                  <a:gd name="connsiteY19" fmla="*/ 256945 h 816946"/>
                  <a:gd name="connsiteX20" fmla="*/ 457948 w 681785"/>
                  <a:gd name="connsiteY20" fmla="*/ 374510 h 816946"/>
                  <a:gd name="connsiteX21" fmla="*/ 522990 w 681785"/>
                  <a:gd name="connsiteY21" fmla="*/ 623793 h 816946"/>
                  <a:gd name="connsiteX22" fmla="*/ 571840 w 681785"/>
                  <a:gd name="connsiteY22" fmla="*/ 732310 h 816946"/>
                  <a:gd name="connsiteX23" fmla="*/ 581093 w 681785"/>
                  <a:gd name="connsiteY23" fmla="*/ 729453 h 81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81785" h="816946">
                    <a:moveTo>
                      <a:pt x="581093" y="729453"/>
                    </a:moveTo>
                    <a:cubicBezTo>
                      <a:pt x="577147" y="734759"/>
                      <a:pt x="573201" y="740066"/>
                      <a:pt x="569119" y="745305"/>
                    </a:cubicBezTo>
                    <a:cubicBezTo>
                      <a:pt x="501627" y="833616"/>
                      <a:pt x="501627" y="833616"/>
                      <a:pt x="403928" y="781500"/>
                    </a:cubicBezTo>
                    <a:cubicBezTo>
                      <a:pt x="405697" y="758096"/>
                      <a:pt x="413657" y="734487"/>
                      <a:pt x="407942" y="714825"/>
                    </a:cubicBezTo>
                    <a:cubicBezTo>
                      <a:pt x="369162" y="580183"/>
                      <a:pt x="327456" y="446424"/>
                      <a:pt x="285954" y="309877"/>
                    </a:cubicBezTo>
                    <a:cubicBezTo>
                      <a:pt x="224994" y="326545"/>
                      <a:pt x="166211" y="338724"/>
                      <a:pt x="124641" y="392812"/>
                    </a:cubicBezTo>
                    <a:cubicBezTo>
                      <a:pt x="85589" y="379817"/>
                      <a:pt x="45312" y="366346"/>
                      <a:pt x="0" y="351242"/>
                    </a:cubicBezTo>
                    <a:cubicBezTo>
                      <a:pt x="20275" y="314231"/>
                      <a:pt x="38032" y="279396"/>
                      <a:pt x="58647" y="246331"/>
                    </a:cubicBezTo>
                    <a:cubicBezTo>
                      <a:pt x="62865" y="239596"/>
                      <a:pt x="77493" y="238507"/>
                      <a:pt x="87698" y="236398"/>
                    </a:cubicBezTo>
                    <a:cubicBezTo>
                      <a:pt x="141378" y="225444"/>
                      <a:pt x="195194" y="214967"/>
                      <a:pt x="250984" y="203945"/>
                    </a:cubicBezTo>
                    <a:cubicBezTo>
                      <a:pt x="237581" y="155844"/>
                      <a:pt x="226355" y="116587"/>
                      <a:pt x="173083" y="104000"/>
                    </a:cubicBezTo>
                    <a:cubicBezTo>
                      <a:pt x="205332" y="68826"/>
                      <a:pt x="234315" y="35965"/>
                      <a:pt x="265135" y="4872"/>
                    </a:cubicBezTo>
                    <a:cubicBezTo>
                      <a:pt x="270442" y="-434"/>
                      <a:pt x="284253" y="-979"/>
                      <a:pt x="292894" y="1199"/>
                    </a:cubicBezTo>
                    <a:cubicBezTo>
                      <a:pt x="331062" y="11132"/>
                      <a:pt x="368754" y="22902"/>
                      <a:pt x="409099" y="34740"/>
                    </a:cubicBezTo>
                    <a:cubicBezTo>
                      <a:pt x="387123" y="73929"/>
                      <a:pt x="386239" y="112573"/>
                      <a:pt x="404676" y="158905"/>
                    </a:cubicBezTo>
                    <a:cubicBezTo>
                      <a:pt x="460806" y="138631"/>
                      <a:pt x="515098" y="119036"/>
                      <a:pt x="581773" y="94952"/>
                    </a:cubicBezTo>
                    <a:cubicBezTo>
                      <a:pt x="604565" y="108014"/>
                      <a:pt x="641577" y="129174"/>
                      <a:pt x="681786" y="152170"/>
                    </a:cubicBezTo>
                    <a:cubicBezTo>
                      <a:pt x="656749" y="184487"/>
                      <a:pt x="633549" y="215987"/>
                      <a:pt x="608239" y="245719"/>
                    </a:cubicBezTo>
                    <a:cubicBezTo>
                      <a:pt x="603749" y="251026"/>
                      <a:pt x="590618" y="249801"/>
                      <a:pt x="581433" y="250209"/>
                    </a:cubicBezTo>
                    <a:cubicBezTo>
                      <a:pt x="532515" y="252590"/>
                      <a:pt x="483530" y="254563"/>
                      <a:pt x="427877" y="256945"/>
                    </a:cubicBezTo>
                    <a:cubicBezTo>
                      <a:pt x="439715" y="303277"/>
                      <a:pt x="448832" y="338860"/>
                      <a:pt x="457948" y="374510"/>
                    </a:cubicBezTo>
                    <a:cubicBezTo>
                      <a:pt x="479312" y="457718"/>
                      <a:pt x="498634" y="541538"/>
                      <a:pt x="522990" y="623793"/>
                    </a:cubicBezTo>
                    <a:cubicBezTo>
                      <a:pt x="534148" y="661485"/>
                      <a:pt x="555240" y="696251"/>
                      <a:pt x="571840" y="732310"/>
                    </a:cubicBezTo>
                    <a:cubicBezTo>
                      <a:pt x="575038" y="731426"/>
                      <a:pt x="578099" y="730473"/>
                      <a:pt x="581093" y="72945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28D5B365-9ACA-4838-ADD7-EE23F09E0522}"/>
                  </a:ext>
                </a:extLst>
              </p:cNvPr>
              <p:cNvSpPr/>
              <p:nvPr/>
            </p:nvSpPr>
            <p:spPr>
              <a:xfrm>
                <a:off x="6610554" y="3101642"/>
                <a:ext cx="683486" cy="818810"/>
              </a:xfrm>
              <a:custGeom>
                <a:avLst/>
                <a:gdLst>
                  <a:gd name="connsiteX0" fmla="*/ 277449 w 683486"/>
                  <a:gd name="connsiteY0" fmla="*/ 786327 h 818810"/>
                  <a:gd name="connsiteX1" fmla="*/ 193494 w 683486"/>
                  <a:gd name="connsiteY1" fmla="*/ 818303 h 818810"/>
                  <a:gd name="connsiteX2" fmla="*/ 166211 w 683486"/>
                  <a:gd name="connsiteY2" fmla="*/ 807417 h 818810"/>
                  <a:gd name="connsiteX3" fmla="*/ 106476 w 683486"/>
                  <a:gd name="connsiteY3" fmla="*/ 729313 h 818810"/>
                  <a:gd name="connsiteX4" fmla="*/ 165531 w 683486"/>
                  <a:gd name="connsiteY4" fmla="*/ 628075 h 818810"/>
                  <a:gd name="connsiteX5" fmla="*/ 260440 w 683486"/>
                  <a:gd name="connsiteY5" fmla="*/ 267486 h 818810"/>
                  <a:gd name="connsiteX6" fmla="*/ 80690 w 683486"/>
                  <a:gd name="connsiteY6" fmla="*/ 254559 h 818810"/>
                  <a:gd name="connsiteX7" fmla="*/ 0 w 683486"/>
                  <a:gd name="connsiteY7" fmla="*/ 153050 h 818810"/>
                  <a:gd name="connsiteX8" fmla="*/ 106340 w 683486"/>
                  <a:gd name="connsiteY8" fmla="*/ 94063 h 818810"/>
                  <a:gd name="connsiteX9" fmla="*/ 130356 w 683486"/>
                  <a:gd name="connsiteY9" fmla="*/ 99778 h 818810"/>
                  <a:gd name="connsiteX10" fmla="*/ 286090 w 683486"/>
                  <a:gd name="connsiteY10" fmla="*/ 162031 h 818810"/>
                  <a:gd name="connsiteX11" fmla="*/ 277246 w 683486"/>
                  <a:gd name="connsiteY11" fmla="*/ 35756 h 818810"/>
                  <a:gd name="connsiteX12" fmla="*/ 404608 w 683486"/>
                  <a:gd name="connsiteY12" fmla="*/ 378 h 818810"/>
                  <a:gd name="connsiteX13" fmla="*/ 427672 w 683486"/>
                  <a:gd name="connsiteY13" fmla="*/ 8338 h 818810"/>
                  <a:gd name="connsiteX14" fmla="*/ 505437 w 683486"/>
                  <a:gd name="connsiteY14" fmla="*/ 94675 h 818810"/>
                  <a:gd name="connsiteX15" fmla="*/ 431482 w 683486"/>
                  <a:gd name="connsiteY15" fmla="*/ 197069 h 818810"/>
                  <a:gd name="connsiteX16" fmla="*/ 601912 w 683486"/>
                  <a:gd name="connsiteY16" fmla="*/ 235849 h 818810"/>
                  <a:gd name="connsiteX17" fmla="*/ 627766 w 683486"/>
                  <a:gd name="connsiteY17" fmla="*/ 247824 h 818810"/>
                  <a:gd name="connsiteX18" fmla="*/ 683487 w 683486"/>
                  <a:gd name="connsiteY18" fmla="*/ 348993 h 818810"/>
                  <a:gd name="connsiteX19" fmla="*/ 568778 w 683486"/>
                  <a:gd name="connsiteY19" fmla="*/ 386412 h 818810"/>
                  <a:gd name="connsiteX20" fmla="*/ 548980 w 683486"/>
                  <a:gd name="connsiteY20" fmla="*/ 381582 h 818810"/>
                  <a:gd name="connsiteX21" fmla="*/ 405425 w 683486"/>
                  <a:gd name="connsiteY21" fmla="*/ 311165 h 818810"/>
                  <a:gd name="connsiteX22" fmla="*/ 372768 w 683486"/>
                  <a:gd name="connsiteY22" fmla="*/ 414919 h 818810"/>
                  <a:gd name="connsiteX23" fmla="*/ 295343 w 683486"/>
                  <a:gd name="connsiteY23" fmla="*/ 661073 h 818810"/>
                  <a:gd name="connsiteX24" fmla="*/ 277449 w 683486"/>
                  <a:gd name="connsiteY24" fmla="*/ 786327 h 81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83486" h="818810">
                    <a:moveTo>
                      <a:pt x="277449" y="786327"/>
                    </a:moveTo>
                    <a:cubicBezTo>
                      <a:pt x="256563" y="794559"/>
                      <a:pt x="225539" y="808098"/>
                      <a:pt x="193494" y="818303"/>
                    </a:cubicBezTo>
                    <a:cubicBezTo>
                      <a:pt x="186078" y="820685"/>
                      <a:pt x="171994" y="814289"/>
                      <a:pt x="166211" y="807417"/>
                    </a:cubicBezTo>
                    <a:cubicBezTo>
                      <a:pt x="145732" y="783333"/>
                      <a:pt x="127567" y="757275"/>
                      <a:pt x="106476" y="729313"/>
                    </a:cubicBezTo>
                    <a:cubicBezTo>
                      <a:pt x="146141" y="707065"/>
                      <a:pt x="155258" y="667332"/>
                      <a:pt x="165531" y="628075"/>
                    </a:cubicBezTo>
                    <a:cubicBezTo>
                      <a:pt x="196691" y="509013"/>
                      <a:pt x="228192" y="390019"/>
                      <a:pt x="260440" y="267486"/>
                    </a:cubicBezTo>
                    <a:cubicBezTo>
                      <a:pt x="200569" y="251974"/>
                      <a:pt x="144372" y="230679"/>
                      <a:pt x="80690" y="254559"/>
                    </a:cubicBezTo>
                    <a:cubicBezTo>
                      <a:pt x="55585" y="222991"/>
                      <a:pt x="29800" y="190538"/>
                      <a:pt x="0" y="153050"/>
                    </a:cubicBezTo>
                    <a:cubicBezTo>
                      <a:pt x="36331" y="132571"/>
                      <a:pt x="70757" y="112297"/>
                      <a:pt x="106340" y="94063"/>
                    </a:cubicBezTo>
                    <a:cubicBezTo>
                      <a:pt x="111919" y="91206"/>
                      <a:pt x="122600" y="96716"/>
                      <a:pt x="130356" y="99778"/>
                    </a:cubicBezTo>
                    <a:cubicBezTo>
                      <a:pt x="181383" y="119917"/>
                      <a:pt x="232274" y="140463"/>
                      <a:pt x="286090" y="162031"/>
                    </a:cubicBezTo>
                    <a:cubicBezTo>
                      <a:pt x="302283" y="113861"/>
                      <a:pt x="310855" y="75489"/>
                      <a:pt x="277246" y="35756"/>
                    </a:cubicBezTo>
                    <a:cubicBezTo>
                      <a:pt x="321061" y="23374"/>
                      <a:pt x="362562" y="10923"/>
                      <a:pt x="404608" y="378"/>
                    </a:cubicBezTo>
                    <a:cubicBezTo>
                      <a:pt x="411344" y="-1323"/>
                      <a:pt x="422570" y="2963"/>
                      <a:pt x="427672" y="8338"/>
                    </a:cubicBezTo>
                    <a:cubicBezTo>
                      <a:pt x="456316" y="38750"/>
                      <a:pt x="483734" y="70319"/>
                      <a:pt x="505437" y="94675"/>
                    </a:cubicBezTo>
                    <a:cubicBezTo>
                      <a:pt x="480400" y="129306"/>
                      <a:pt x="458085" y="160194"/>
                      <a:pt x="431482" y="197069"/>
                    </a:cubicBezTo>
                    <a:cubicBezTo>
                      <a:pt x="494280" y="216459"/>
                      <a:pt x="544694" y="238979"/>
                      <a:pt x="601912" y="235849"/>
                    </a:cubicBezTo>
                    <a:cubicBezTo>
                      <a:pt x="610552" y="235373"/>
                      <a:pt x="623615" y="240884"/>
                      <a:pt x="627766" y="247824"/>
                    </a:cubicBezTo>
                    <a:cubicBezTo>
                      <a:pt x="647019" y="279596"/>
                      <a:pt x="663893" y="312798"/>
                      <a:pt x="683487" y="348993"/>
                    </a:cubicBezTo>
                    <a:cubicBezTo>
                      <a:pt x="643346" y="362260"/>
                      <a:pt x="606266" y="375051"/>
                      <a:pt x="568778" y="386412"/>
                    </a:cubicBezTo>
                    <a:cubicBezTo>
                      <a:pt x="563064" y="388181"/>
                      <a:pt x="553062" y="385800"/>
                      <a:pt x="548980" y="381582"/>
                    </a:cubicBezTo>
                    <a:cubicBezTo>
                      <a:pt x="510336" y="341237"/>
                      <a:pt x="460466" y="324976"/>
                      <a:pt x="405425" y="311165"/>
                    </a:cubicBezTo>
                    <a:cubicBezTo>
                      <a:pt x="394335" y="346544"/>
                      <a:pt x="383653" y="380766"/>
                      <a:pt x="372768" y="414919"/>
                    </a:cubicBezTo>
                    <a:cubicBezTo>
                      <a:pt x="346710" y="496902"/>
                      <a:pt x="318543" y="578341"/>
                      <a:pt x="295343" y="661073"/>
                    </a:cubicBezTo>
                    <a:cubicBezTo>
                      <a:pt x="284661" y="698900"/>
                      <a:pt x="283777" y="739450"/>
                      <a:pt x="277449" y="7863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8BACF341-8494-486A-BDAA-7151CD7034E0}"/>
                  </a:ext>
                </a:extLst>
              </p:cNvPr>
              <p:cNvSpPr/>
              <p:nvPr/>
            </p:nvSpPr>
            <p:spPr>
              <a:xfrm>
                <a:off x="4363199" y="4073294"/>
                <a:ext cx="1383531" cy="650783"/>
              </a:xfrm>
              <a:custGeom>
                <a:avLst/>
                <a:gdLst>
                  <a:gd name="connsiteX0" fmla="*/ 1199944 w 1383531"/>
                  <a:gd name="connsiteY0" fmla="*/ 99880 h 650783"/>
                  <a:gd name="connsiteX1" fmla="*/ 1180078 w 1383531"/>
                  <a:gd name="connsiteY1" fmla="*/ 101581 h 650783"/>
                  <a:gd name="connsiteX2" fmla="*/ 1180078 w 1383531"/>
                  <a:gd name="connsiteY2" fmla="*/ 547283 h 650783"/>
                  <a:gd name="connsiteX3" fmla="*/ 1282744 w 1383531"/>
                  <a:gd name="connsiteY3" fmla="*/ 462239 h 650783"/>
                  <a:gd name="connsiteX4" fmla="*/ 1282676 w 1383531"/>
                  <a:gd name="connsiteY4" fmla="*/ 180231 h 650783"/>
                  <a:gd name="connsiteX5" fmla="*/ 1199944 w 1383531"/>
                  <a:gd name="connsiteY5" fmla="*/ 99880 h 650783"/>
                  <a:gd name="connsiteX6" fmla="*/ 861807 w 1383531"/>
                  <a:gd name="connsiteY6" fmla="*/ 93212 h 650783"/>
                  <a:gd name="connsiteX7" fmla="*/ 811665 w 1383531"/>
                  <a:gd name="connsiteY7" fmla="*/ 152267 h 650783"/>
                  <a:gd name="connsiteX8" fmla="*/ 811733 w 1383531"/>
                  <a:gd name="connsiteY8" fmla="*/ 499181 h 650783"/>
                  <a:gd name="connsiteX9" fmla="*/ 862624 w 1383531"/>
                  <a:gd name="connsiteY9" fmla="*/ 557692 h 650783"/>
                  <a:gd name="connsiteX10" fmla="*/ 912630 w 1383531"/>
                  <a:gd name="connsiteY10" fmla="*/ 498297 h 650783"/>
                  <a:gd name="connsiteX11" fmla="*/ 912970 w 1383531"/>
                  <a:gd name="connsiteY11" fmla="*/ 324806 h 650783"/>
                  <a:gd name="connsiteX12" fmla="*/ 912766 w 1383531"/>
                  <a:gd name="connsiteY12" fmla="*/ 154785 h 650783"/>
                  <a:gd name="connsiteX13" fmla="*/ 861807 w 1383531"/>
                  <a:gd name="connsiteY13" fmla="*/ 93212 h 650783"/>
                  <a:gd name="connsiteX14" fmla="*/ 499796 w 1383531"/>
                  <a:gd name="connsiteY14" fmla="*/ 90942 h 650783"/>
                  <a:gd name="connsiteX15" fmla="*/ 476861 w 1383531"/>
                  <a:gd name="connsiteY15" fmla="*/ 101649 h 650783"/>
                  <a:gd name="connsiteX16" fmla="*/ 454477 w 1383531"/>
                  <a:gd name="connsiteY16" fmla="*/ 164991 h 650783"/>
                  <a:gd name="connsiteX17" fmla="*/ 453593 w 1383531"/>
                  <a:gd name="connsiteY17" fmla="*/ 484554 h 650783"/>
                  <a:gd name="connsiteX18" fmla="*/ 456722 w 1383531"/>
                  <a:gd name="connsiteY18" fmla="*/ 518300 h 650783"/>
                  <a:gd name="connsiteX19" fmla="*/ 510471 w 1383531"/>
                  <a:gd name="connsiteY19" fmla="*/ 556944 h 650783"/>
                  <a:gd name="connsiteX20" fmla="*/ 554150 w 1383531"/>
                  <a:gd name="connsiteY20" fmla="*/ 505849 h 650783"/>
                  <a:gd name="connsiteX21" fmla="*/ 554422 w 1383531"/>
                  <a:gd name="connsiteY21" fmla="*/ 329161 h 650783"/>
                  <a:gd name="connsiteX22" fmla="*/ 553673 w 1383531"/>
                  <a:gd name="connsiteY22" fmla="*/ 329161 h 650783"/>
                  <a:gd name="connsiteX23" fmla="*/ 552857 w 1383531"/>
                  <a:gd name="connsiteY23" fmla="*/ 138933 h 650783"/>
                  <a:gd name="connsiteX24" fmla="*/ 499796 w 1383531"/>
                  <a:gd name="connsiteY24" fmla="*/ 90942 h 650783"/>
                  <a:gd name="connsiteX25" fmla="*/ 1180291 w 1383531"/>
                  <a:gd name="connsiteY25" fmla="*/ 10550 h 650783"/>
                  <a:gd name="connsiteX26" fmla="*/ 1279750 w 1383531"/>
                  <a:gd name="connsiteY26" fmla="*/ 13747 h 650783"/>
                  <a:gd name="connsiteX27" fmla="*/ 1381668 w 1383531"/>
                  <a:gd name="connsiteY27" fmla="*/ 135939 h 650783"/>
                  <a:gd name="connsiteX28" fmla="*/ 1381668 w 1383531"/>
                  <a:gd name="connsiteY28" fmla="*/ 513265 h 650783"/>
                  <a:gd name="connsiteX29" fmla="*/ 1260973 w 1383531"/>
                  <a:gd name="connsiteY29" fmla="*/ 640356 h 650783"/>
                  <a:gd name="connsiteX30" fmla="*/ 1078977 w 1383531"/>
                  <a:gd name="connsiteY30" fmla="*/ 641173 h 650783"/>
                  <a:gd name="connsiteX31" fmla="*/ 1079045 w 1383531"/>
                  <a:gd name="connsiteY31" fmla="*/ 12250 h 650783"/>
                  <a:gd name="connsiteX32" fmla="*/ 1180291 w 1383531"/>
                  <a:gd name="connsiteY32" fmla="*/ 10550 h 650783"/>
                  <a:gd name="connsiteX33" fmla="*/ 149473 w 1383531"/>
                  <a:gd name="connsiteY33" fmla="*/ 208 h 650783"/>
                  <a:gd name="connsiteX34" fmla="*/ 292620 w 1383531"/>
                  <a:gd name="connsiteY34" fmla="*/ 109677 h 650783"/>
                  <a:gd name="connsiteX35" fmla="*/ 301261 w 1383531"/>
                  <a:gd name="connsiteY35" fmla="*/ 221188 h 650783"/>
                  <a:gd name="connsiteX36" fmla="*/ 202949 w 1383531"/>
                  <a:gd name="connsiteY36" fmla="*/ 221188 h 650783"/>
                  <a:gd name="connsiteX37" fmla="*/ 202677 w 1383531"/>
                  <a:gd name="connsiteY37" fmla="*/ 149342 h 650783"/>
                  <a:gd name="connsiteX38" fmla="*/ 148997 w 1383531"/>
                  <a:gd name="connsiteY38" fmla="*/ 93825 h 650783"/>
                  <a:gd name="connsiteX39" fmla="*/ 102256 w 1383531"/>
                  <a:gd name="connsiteY39" fmla="*/ 151247 h 650783"/>
                  <a:gd name="connsiteX40" fmla="*/ 102188 w 1383531"/>
                  <a:gd name="connsiteY40" fmla="*/ 498093 h 650783"/>
                  <a:gd name="connsiteX41" fmla="*/ 148112 w 1383531"/>
                  <a:gd name="connsiteY41" fmla="*/ 556604 h 650783"/>
                  <a:gd name="connsiteX42" fmla="*/ 202677 w 1383531"/>
                  <a:gd name="connsiteY42" fmla="*/ 498161 h 650783"/>
                  <a:gd name="connsiteX43" fmla="*/ 202949 w 1383531"/>
                  <a:gd name="connsiteY43" fmla="*/ 384065 h 650783"/>
                  <a:gd name="connsiteX44" fmla="*/ 159814 w 1383531"/>
                  <a:gd name="connsiteY44" fmla="*/ 378418 h 650783"/>
                  <a:gd name="connsiteX45" fmla="*/ 159814 w 1383531"/>
                  <a:gd name="connsiteY45" fmla="*/ 290924 h 650783"/>
                  <a:gd name="connsiteX46" fmla="*/ 302145 w 1383531"/>
                  <a:gd name="connsiteY46" fmla="*/ 290924 h 650783"/>
                  <a:gd name="connsiteX47" fmla="*/ 290035 w 1383531"/>
                  <a:gd name="connsiteY47" fmla="*/ 546330 h 650783"/>
                  <a:gd name="connsiteX48" fmla="*/ 133485 w 1383531"/>
                  <a:gd name="connsiteY48" fmla="*/ 650017 h 650783"/>
                  <a:gd name="connsiteX49" fmla="*/ 1427 w 1383531"/>
                  <a:gd name="connsiteY49" fmla="*/ 509455 h 650783"/>
                  <a:gd name="connsiteX50" fmla="*/ 1019 w 1383531"/>
                  <a:gd name="connsiteY50" fmla="*/ 142266 h 650783"/>
                  <a:gd name="connsiteX51" fmla="*/ 7483 w 1383531"/>
                  <a:gd name="connsiteY51" fmla="*/ 102125 h 650783"/>
                  <a:gd name="connsiteX52" fmla="*/ 149473 w 1383531"/>
                  <a:gd name="connsiteY52" fmla="*/ 208 h 650783"/>
                  <a:gd name="connsiteX53" fmla="*/ 505640 w 1383531"/>
                  <a:gd name="connsiteY53" fmla="*/ 140 h 650783"/>
                  <a:gd name="connsiteX54" fmla="*/ 654978 w 1383531"/>
                  <a:gd name="connsiteY54" fmla="*/ 149070 h 650783"/>
                  <a:gd name="connsiteX55" fmla="*/ 655182 w 1383531"/>
                  <a:gd name="connsiteY55" fmla="*/ 322289 h 650783"/>
                  <a:gd name="connsiteX56" fmla="*/ 654910 w 1383531"/>
                  <a:gd name="connsiteY56" fmla="*/ 502448 h 650783"/>
                  <a:gd name="connsiteX57" fmla="*/ 501150 w 1383531"/>
                  <a:gd name="connsiteY57" fmla="*/ 650630 h 650783"/>
                  <a:gd name="connsiteX58" fmla="*/ 353852 w 1383531"/>
                  <a:gd name="connsiteY58" fmla="*/ 503128 h 650783"/>
                  <a:gd name="connsiteX59" fmla="*/ 353920 w 1383531"/>
                  <a:gd name="connsiteY59" fmla="*/ 146281 h 650783"/>
                  <a:gd name="connsiteX60" fmla="*/ 505640 w 1383531"/>
                  <a:gd name="connsiteY60" fmla="*/ 140 h 650783"/>
                  <a:gd name="connsiteX61" fmla="*/ 856636 w 1383531"/>
                  <a:gd name="connsiteY61" fmla="*/ 72 h 650783"/>
                  <a:gd name="connsiteX62" fmla="*/ 1007812 w 1383531"/>
                  <a:gd name="connsiteY62" fmla="*/ 115188 h 650783"/>
                  <a:gd name="connsiteX63" fmla="*/ 1009377 w 1383531"/>
                  <a:gd name="connsiteY63" fmla="*/ 325350 h 650783"/>
                  <a:gd name="connsiteX64" fmla="*/ 1009853 w 1383531"/>
                  <a:gd name="connsiteY64" fmla="*/ 325350 h 650783"/>
                  <a:gd name="connsiteX65" fmla="*/ 1008356 w 1383531"/>
                  <a:gd name="connsiteY65" fmla="*/ 532179 h 650783"/>
                  <a:gd name="connsiteX66" fmla="*/ 856364 w 1383531"/>
                  <a:gd name="connsiteY66" fmla="*/ 650493 h 650783"/>
                  <a:gd name="connsiteX67" fmla="*/ 715122 w 1383531"/>
                  <a:gd name="connsiteY67" fmla="*/ 523674 h 650783"/>
                  <a:gd name="connsiteX68" fmla="*/ 710496 w 1383531"/>
                  <a:gd name="connsiteY68" fmla="*/ 187374 h 650783"/>
                  <a:gd name="connsiteX69" fmla="*/ 714918 w 1383531"/>
                  <a:gd name="connsiteY69" fmla="*/ 119678 h 650783"/>
                  <a:gd name="connsiteX70" fmla="*/ 856636 w 1383531"/>
                  <a:gd name="connsiteY70" fmla="*/ 72 h 65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383531" h="650783">
                    <a:moveTo>
                      <a:pt x="1199944" y="99880"/>
                    </a:moveTo>
                    <a:cubicBezTo>
                      <a:pt x="1193549" y="100017"/>
                      <a:pt x="1187154" y="100969"/>
                      <a:pt x="1180078" y="101581"/>
                    </a:cubicBezTo>
                    <a:cubicBezTo>
                      <a:pt x="1180078" y="251872"/>
                      <a:pt x="1180078" y="399714"/>
                      <a:pt x="1180078" y="547283"/>
                    </a:cubicBezTo>
                    <a:cubicBezTo>
                      <a:pt x="1269001" y="559393"/>
                      <a:pt x="1282676" y="547827"/>
                      <a:pt x="1282744" y="462239"/>
                    </a:cubicBezTo>
                    <a:cubicBezTo>
                      <a:pt x="1282812" y="368213"/>
                      <a:pt x="1282880" y="274188"/>
                      <a:pt x="1282676" y="180231"/>
                    </a:cubicBezTo>
                    <a:cubicBezTo>
                      <a:pt x="1282540" y="107092"/>
                      <a:pt x="1273491" y="98520"/>
                      <a:pt x="1199944" y="99880"/>
                    </a:cubicBezTo>
                    <a:close/>
                    <a:moveTo>
                      <a:pt x="861807" y="93212"/>
                    </a:moveTo>
                    <a:cubicBezTo>
                      <a:pt x="829626" y="93144"/>
                      <a:pt x="812005" y="111854"/>
                      <a:pt x="811665" y="152267"/>
                    </a:cubicBezTo>
                    <a:cubicBezTo>
                      <a:pt x="810780" y="267860"/>
                      <a:pt x="810780" y="383521"/>
                      <a:pt x="811733" y="499181"/>
                    </a:cubicBezTo>
                    <a:cubicBezTo>
                      <a:pt x="812073" y="538982"/>
                      <a:pt x="830783" y="558236"/>
                      <a:pt x="862624" y="557692"/>
                    </a:cubicBezTo>
                    <a:cubicBezTo>
                      <a:pt x="895281" y="557148"/>
                      <a:pt x="912017" y="538438"/>
                      <a:pt x="912630" y="498297"/>
                    </a:cubicBezTo>
                    <a:cubicBezTo>
                      <a:pt x="913514" y="440467"/>
                      <a:pt x="912902" y="382636"/>
                      <a:pt x="912970" y="324806"/>
                    </a:cubicBezTo>
                    <a:cubicBezTo>
                      <a:pt x="912970" y="268132"/>
                      <a:pt x="913514" y="211459"/>
                      <a:pt x="912766" y="154785"/>
                    </a:cubicBezTo>
                    <a:cubicBezTo>
                      <a:pt x="912222" y="111786"/>
                      <a:pt x="896165" y="93280"/>
                      <a:pt x="861807" y="93212"/>
                    </a:cubicBezTo>
                    <a:close/>
                    <a:moveTo>
                      <a:pt x="499796" y="90942"/>
                    </a:moveTo>
                    <a:cubicBezTo>
                      <a:pt x="491565" y="91784"/>
                      <a:pt x="483580" y="95186"/>
                      <a:pt x="476861" y="101649"/>
                    </a:cubicBezTo>
                    <a:cubicBezTo>
                      <a:pt x="462233" y="115665"/>
                      <a:pt x="454953" y="143287"/>
                      <a:pt x="454477" y="164991"/>
                    </a:cubicBezTo>
                    <a:cubicBezTo>
                      <a:pt x="452300" y="271466"/>
                      <a:pt x="453389" y="378010"/>
                      <a:pt x="453593" y="484554"/>
                    </a:cubicBezTo>
                    <a:cubicBezTo>
                      <a:pt x="453593" y="495848"/>
                      <a:pt x="454749" y="507210"/>
                      <a:pt x="456722" y="518300"/>
                    </a:cubicBezTo>
                    <a:cubicBezTo>
                      <a:pt x="462097" y="548168"/>
                      <a:pt x="481011" y="560006"/>
                      <a:pt x="510471" y="556944"/>
                    </a:cubicBezTo>
                    <a:cubicBezTo>
                      <a:pt x="541155" y="553679"/>
                      <a:pt x="553741" y="533812"/>
                      <a:pt x="554150" y="505849"/>
                    </a:cubicBezTo>
                    <a:cubicBezTo>
                      <a:pt x="555034" y="446931"/>
                      <a:pt x="554422" y="388011"/>
                      <a:pt x="554422" y="329161"/>
                    </a:cubicBezTo>
                    <a:cubicBezTo>
                      <a:pt x="554150" y="329161"/>
                      <a:pt x="553946" y="329161"/>
                      <a:pt x="553673" y="329161"/>
                    </a:cubicBezTo>
                    <a:cubicBezTo>
                      <a:pt x="553673" y="265751"/>
                      <a:pt x="555918" y="202206"/>
                      <a:pt x="552857" y="138933"/>
                    </a:cubicBezTo>
                    <a:cubicBezTo>
                      <a:pt x="551378" y="108929"/>
                      <a:pt x="524486" y="88417"/>
                      <a:pt x="499796" y="90942"/>
                    </a:cubicBezTo>
                    <a:close/>
                    <a:moveTo>
                      <a:pt x="1180291" y="10550"/>
                    </a:moveTo>
                    <a:cubicBezTo>
                      <a:pt x="1213739" y="10107"/>
                      <a:pt x="1246889" y="10482"/>
                      <a:pt x="1279750" y="13747"/>
                    </a:cubicBezTo>
                    <a:cubicBezTo>
                      <a:pt x="1340030" y="19734"/>
                      <a:pt x="1380443" y="70625"/>
                      <a:pt x="1381668" y="135939"/>
                    </a:cubicBezTo>
                    <a:cubicBezTo>
                      <a:pt x="1384049" y="261669"/>
                      <a:pt x="1384253" y="387535"/>
                      <a:pt x="1381668" y="513265"/>
                    </a:cubicBezTo>
                    <a:cubicBezTo>
                      <a:pt x="1380171" y="586744"/>
                      <a:pt x="1333431" y="635390"/>
                      <a:pt x="1260973" y="640356"/>
                    </a:cubicBezTo>
                    <a:cubicBezTo>
                      <a:pt x="1201441" y="644438"/>
                      <a:pt x="1141366" y="641173"/>
                      <a:pt x="1078977" y="641173"/>
                    </a:cubicBezTo>
                    <a:cubicBezTo>
                      <a:pt x="1079045" y="431078"/>
                      <a:pt x="1079045" y="222073"/>
                      <a:pt x="1079045" y="12250"/>
                    </a:cubicBezTo>
                    <a:cubicBezTo>
                      <a:pt x="1113097" y="12250"/>
                      <a:pt x="1146843" y="10992"/>
                      <a:pt x="1180291" y="10550"/>
                    </a:cubicBezTo>
                    <a:close/>
                    <a:moveTo>
                      <a:pt x="149473" y="208"/>
                    </a:moveTo>
                    <a:cubicBezTo>
                      <a:pt x="227578" y="2045"/>
                      <a:pt x="280578" y="40893"/>
                      <a:pt x="292620" y="109677"/>
                    </a:cubicBezTo>
                    <a:cubicBezTo>
                      <a:pt x="298812" y="144852"/>
                      <a:pt x="298403" y="181251"/>
                      <a:pt x="301261" y="221188"/>
                    </a:cubicBezTo>
                    <a:cubicBezTo>
                      <a:pt x="265474" y="221188"/>
                      <a:pt x="236559" y="221188"/>
                      <a:pt x="202949" y="221188"/>
                    </a:cubicBezTo>
                    <a:cubicBezTo>
                      <a:pt x="202949" y="196151"/>
                      <a:pt x="204106" y="172678"/>
                      <a:pt x="202677" y="149342"/>
                    </a:cubicBezTo>
                    <a:cubicBezTo>
                      <a:pt x="200228" y="109473"/>
                      <a:pt x="184171" y="93621"/>
                      <a:pt x="148997" y="93825"/>
                    </a:cubicBezTo>
                    <a:cubicBezTo>
                      <a:pt x="117973" y="93961"/>
                      <a:pt x="102529" y="111106"/>
                      <a:pt x="102256" y="151247"/>
                    </a:cubicBezTo>
                    <a:cubicBezTo>
                      <a:pt x="101508" y="266840"/>
                      <a:pt x="101508" y="382500"/>
                      <a:pt x="102188" y="498093"/>
                    </a:cubicBezTo>
                    <a:cubicBezTo>
                      <a:pt x="102392" y="538234"/>
                      <a:pt x="117905" y="556264"/>
                      <a:pt x="148112" y="556604"/>
                    </a:cubicBezTo>
                    <a:cubicBezTo>
                      <a:pt x="183967" y="557012"/>
                      <a:pt x="201248" y="539663"/>
                      <a:pt x="202677" y="498161"/>
                    </a:cubicBezTo>
                    <a:cubicBezTo>
                      <a:pt x="203970" y="460946"/>
                      <a:pt x="202949" y="423594"/>
                      <a:pt x="202949" y="384065"/>
                    </a:cubicBezTo>
                    <a:cubicBezTo>
                      <a:pt x="188390" y="382160"/>
                      <a:pt x="175395" y="380459"/>
                      <a:pt x="159814" y="378418"/>
                    </a:cubicBezTo>
                    <a:cubicBezTo>
                      <a:pt x="159814" y="349911"/>
                      <a:pt x="159814" y="321336"/>
                      <a:pt x="159814" y="290924"/>
                    </a:cubicBezTo>
                    <a:cubicBezTo>
                      <a:pt x="205534" y="290924"/>
                      <a:pt x="250234" y="290924"/>
                      <a:pt x="302145" y="290924"/>
                    </a:cubicBezTo>
                    <a:cubicBezTo>
                      <a:pt x="298607" y="377670"/>
                      <a:pt x="300921" y="462850"/>
                      <a:pt x="290035" y="546330"/>
                    </a:cubicBezTo>
                    <a:cubicBezTo>
                      <a:pt x="280646" y="618040"/>
                      <a:pt x="213359" y="656820"/>
                      <a:pt x="133485" y="650017"/>
                    </a:cubicBezTo>
                    <a:cubicBezTo>
                      <a:pt x="53066" y="643145"/>
                      <a:pt x="3196" y="593411"/>
                      <a:pt x="1427" y="509455"/>
                    </a:cubicBezTo>
                    <a:cubicBezTo>
                      <a:pt x="-1226" y="387127"/>
                      <a:pt x="543" y="264662"/>
                      <a:pt x="1019" y="142266"/>
                    </a:cubicBezTo>
                    <a:cubicBezTo>
                      <a:pt x="1087" y="128863"/>
                      <a:pt x="4149" y="115256"/>
                      <a:pt x="7483" y="102125"/>
                    </a:cubicBezTo>
                    <a:cubicBezTo>
                      <a:pt x="24423" y="35926"/>
                      <a:pt x="76879" y="-1493"/>
                      <a:pt x="149473" y="208"/>
                    </a:cubicBezTo>
                    <a:close/>
                    <a:moveTo>
                      <a:pt x="505640" y="140"/>
                    </a:moveTo>
                    <a:cubicBezTo>
                      <a:pt x="597692" y="1637"/>
                      <a:pt x="653073" y="56202"/>
                      <a:pt x="654978" y="149070"/>
                    </a:cubicBezTo>
                    <a:cubicBezTo>
                      <a:pt x="656203" y="206697"/>
                      <a:pt x="655251" y="264527"/>
                      <a:pt x="655182" y="322289"/>
                    </a:cubicBezTo>
                    <a:cubicBezTo>
                      <a:pt x="655182" y="382365"/>
                      <a:pt x="656203" y="442440"/>
                      <a:pt x="654910" y="502448"/>
                    </a:cubicBezTo>
                    <a:cubicBezTo>
                      <a:pt x="652937" y="595929"/>
                      <a:pt x="594699" y="651310"/>
                      <a:pt x="501150" y="650630"/>
                    </a:cubicBezTo>
                    <a:cubicBezTo>
                      <a:pt x="412363" y="649949"/>
                      <a:pt x="355281" y="594772"/>
                      <a:pt x="353852" y="503128"/>
                    </a:cubicBezTo>
                    <a:cubicBezTo>
                      <a:pt x="352015" y="384201"/>
                      <a:pt x="351879" y="265207"/>
                      <a:pt x="353920" y="146281"/>
                    </a:cubicBezTo>
                    <a:cubicBezTo>
                      <a:pt x="355485" y="53684"/>
                      <a:pt x="414812" y="-1357"/>
                      <a:pt x="505640" y="140"/>
                    </a:cubicBezTo>
                    <a:close/>
                    <a:moveTo>
                      <a:pt x="856636" y="72"/>
                    </a:moveTo>
                    <a:cubicBezTo>
                      <a:pt x="939300" y="-1970"/>
                      <a:pt x="999852" y="39124"/>
                      <a:pt x="1007812" y="115188"/>
                    </a:cubicBezTo>
                    <a:cubicBezTo>
                      <a:pt x="1015092" y="184516"/>
                      <a:pt x="1009377" y="255206"/>
                      <a:pt x="1009377" y="325350"/>
                    </a:cubicBezTo>
                    <a:cubicBezTo>
                      <a:pt x="1009513" y="325350"/>
                      <a:pt x="1009649" y="325350"/>
                      <a:pt x="1009853" y="325350"/>
                    </a:cubicBezTo>
                    <a:cubicBezTo>
                      <a:pt x="1009853" y="394338"/>
                      <a:pt x="1015636" y="463939"/>
                      <a:pt x="1008356" y="532179"/>
                    </a:cubicBezTo>
                    <a:cubicBezTo>
                      <a:pt x="999920" y="610896"/>
                      <a:pt x="938892" y="653486"/>
                      <a:pt x="856364" y="650493"/>
                    </a:cubicBezTo>
                    <a:cubicBezTo>
                      <a:pt x="774585" y="647499"/>
                      <a:pt x="719545" y="603616"/>
                      <a:pt x="715122" y="523674"/>
                    </a:cubicBezTo>
                    <a:cubicBezTo>
                      <a:pt x="708863" y="411823"/>
                      <a:pt x="711176" y="299496"/>
                      <a:pt x="710496" y="187374"/>
                    </a:cubicBezTo>
                    <a:cubicBezTo>
                      <a:pt x="710360" y="164786"/>
                      <a:pt x="711652" y="141994"/>
                      <a:pt x="714918" y="119678"/>
                    </a:cubicBezTo>
                    <a:cubicBezTo>
                      <a:pt x="725872" y="45723"/>
                      <a:pt x="778259" y="2044"/>
                      <a:pt x="856636" y="7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B743A175-627F-484E-AEE0-E323BBE63037}"/>
                  </a:ext>
                </a:extLst>
              </p:cNvPr>
              <p:cNvSpPr/>
              <p:nvPr/>
            </p:nvSpPr>
            <p:spPr>
              <a:xfrm>
                <a:off x="5951355" y="4077176"/>
                <a:ext cx="1856966" cy="640428"/>
              </a:xfrm>
              <a:custGeom>
                <a:avLst/>
                <a:gdLst>
                  <a:gd name="connsiteX0" fmla="*/ 1358741 w 1856966"/>
                  <a:gd name="connsiteY0" fmla="*/ 135595 h 640428"/>
                  <a:gd name="connsiteX1" fmla="*/ 1353842 w 1856966"/>
                  <a:gd name="connsiteY1" fmla="*/ 136752 h 640428"/>
                  <a:gd name="connsiteX2" fmla="*/ 1310503 w 1856966"/>
                  <a:gd name="connsiteY2" fmla="*/ 435429 h 640428"/>
                  <a:gd name="connsiteX3" fmla="*/ 1404325 w 1856966"/>
                  <a:gd name="connsiteY3" fmla="*/ 435429 h 640428"/>
                  <a:gd name="connsiteX4" fmla="*/ 1358741 w 1856966"/>
                  <a:gd name="connsiteY4" fmla="*/ 135595 h 640428"/>
                  <a:gd name="connsiteX5" fmla="*/ 979918 w 1856966"/>
                  <a:gd name="connsiteY5" fmla="*/ 95930 h 640428"/>
                  <a:gd name="connsiteX6" fmla="*/ 948009 w 1856966"/>
                  <a:gd name="connsiteY6" fmla="*/ 98516 h 640428"/>
                  <a:gd name="connsiteX7" fmla="*/ 948009 w 1856966"/>
                  <a:gd name="connsiteY7" fmla="*/ 542381 h 640428"/>
                  <a:gd name="connsiteX8" fmla="*/ 1052240 w 1856966"/>
                  <a:gd name="connsiteY8" fmla="*/ 458969 h 640428"/>
                  <a:gd name="connsiteX9" fmla="*/ 1052172 w 1856966"/>
                  <a:gd name="connsiteY9" fmla="*/ 166960 h 640428"/>
                  <a:gd name="connsiteX10" fmla="*/ 979918 w 1856966"/>
                  <a:gd name="connsiteY10" fmla="*/ 95930 h 640428"/>
                  <a:gd name="connsiteX11" fmla="*/ 459751 w 1856966"/>
                  <a:gd name="connsiteY11" fmla="*/ 95628 h 640428"/>
                  <a:gd name="connsiteX12" fmla="*/ 413317 w 1856966"/>
                  <a:gd name="connsiteY12" fmla="*/ 100421 h 640428"/>
                  <a:gd name="connsiteX13" fmla="*/ 413317 w 1856966"/>
                  <a:gd name="connsiteY13" fmla="*/ 286907 h 640428"/>
                  <a:gd name="connsiteX14" fmla="*/ 508431 w 1856966"/>
                  <a:gd name="connsiteY14" fmla="*/ 204992 h 640428"/>
                  <a:gd name="connsiteX15" fmla="*/ 508431 w 1856966"/>
                  <a:gd name="connsiteY15" fmla="*/ 174511 h 640428"/>
                  <a:gd name="connsiteX16" fmla="*/ 459751 w 1856966"/>
                  <a:gd name="connsiteY16" fmla="*/ 95628 h 640428"/>
                  <a:gd name="connsiteX17" fmla="*/ 674506 w 1856966"/>
                  <a:gd name="connsiteY17" fmla="*/ 6463 h 640428"/>
                  <a:gd name="connsiteX18" fmla="*/ 772818 w 1856966"/>
                  <a:gd name="connsiteY18" fmla="*/ 6463 h 640428"/>
                  <a:gd name="connsiteX19" fmla="*/ 772818 w 1856966"/>
                  <a:gd name="connsiteY19" fmla="*/ 636746 h 640428"/>
                  <a:gd name="connsiteX20" fmla="*/ 674506 w 1856966"/>
                  <a:gd name="connsiteY20" fmla="*/ 636746 h 640428"/>
                  <a:gd name="connsiteX21" fmla="*/ 674506 w 1856966"/>
                  <a:gd name="connsiteY21" fmla="*/ 6463 h 640428"/>
                  <a:gd name="connsiteX22" fmla="*/ 0 w 1856966"/>
                  <a:gd name="connsiteY22" fmla="*/ 5306 h 640428"/>
                  <a:gd name="connsiteX23" fmla="*/ 260713 w 1856966"/>
                  <a:gd name="connsiteY23" fmla="*/ 5306 h 640428"/>
                  <a:gd name="connsiteX24" fmla="*/ 260713 w 1856966"/>
                  <a:gd name="connsiteY24" fmla="*/ 94365 h 640428"/>
                  <a:gd name="connsiteX25" fmla="*/ 102462 w 1856966"/>
                  <a:gd name="connsiteY25" fmla="*/ 94365 h 640428"/>
                  <a:gd name="connsiteX26" fmla="*/ 102462 w 1856966"/>
                  <a:gd name="connsiteY26" fmla="*/ 286226 h 640428"/>
                  <a:gd name="connsiteX27" fmla="*/ 225742 w 1856966"/>
                  <a:gd name="connsiteY27" fmla="*/ 286226 h 640428"/>
                  <a:gd name="connsiteX28" fmla="*/ 225742 w 1856966"/>
                  <a:gd name="connsiteY28" fmla="*/ 375624 h 640428"/>
                  <a:gd name="connsiteX29" fmla="*/ 100421 w 1856966"/>
                  <a:gd name="connsiteY29" fmla="*/ 375624 h 640428"/>
                  <a:gd name="connsiteX30" fmla="*/ 100421 w 1856966"/>
                  <a:gd name="connsiteY30" fmla="*/ 636542 h 640428"/>
                  <a:gd name="connsiteX31" fmla="*/ 0 w 1856966"/>
                  <a:gd name="connsiteY31" fmla="*/ 636542 h 640428"/>
                  <a:gd name="connsiteX32" fmla="*/ 0 w 1856966"/>
                  <a:gd name="connsiteY32" fmla="*/ 5306 h 640428"/>
                  <a:gd name="connsiteX33" fmla="*/ 1314926 w 1856966"/>
                  <a:gd name="connsiteY33" fmla="*/ 3470 h 640428"/>
                  <a:gd name="connsiteX34" fmla="*/ 1435281 w 1856966"/>
                  <a:gd name="connsiteY34" fmla="*/ 3606 h 640428"/>
                  <a:gd name="connsiteX35" fmla="*/ 1536586 w 1856966"/>
                  <a:gd name="connsiteY35" fmla="*/ 636338 h 640428"/>
                  <a:gd name="connsiteX36" fmla="*/ 1435757 w 1856966"/>
                  <a:gd name="connsiteY36" fmla="*/ 636338 h 640428"/>
                  <a:gd name="connsiteX37" fmla="*/ 1417659 w 1856966"/>
                  <a:gd name="connsiteY37" fmla="*/ 527209 h 640428"/>
                  <a:gd name="connsiteX38" fmla="*/ 1297236 w 1856966"/>
                  <a:gd name="connsiteY38" fmla="*/ 527209 h 640428"/>
                  <a:gd name="connsiteX39" fmla="*/ 1285806 w 1856966"/>
                  <a:gd name="connsiteY39" fmla="*/ 603749 h 640428"/>
                  <a:gd name="connsiteX40" fmla="*/ 1243216 w 1856966"/>
                  <a:gd name="connsiteY40" fmla="*/ 639604 h 640428"/>
                  <a:gd name="connsiteX41" fmla="*/ 1188107 w 1856966"/>
                  <a:gd name="connsiteY41" fmla="*/ 636406 h 640428"/>
                  <a:gd name="connsiteX42" fmla="*/ 1211239 w 1856966"/>
                  <a:gd name="connsiteY42" fmla="*/ 485231 h 640428"/>
                  <a:gd name="connsiteX43" fmla="*/ 1283425 w 1856966"/>
                  <a:gd name="connsiteY43" fmla="*/ 32657 h 640428"/>
                  <a:gd name="connsiteX44" fmla="*/ 1314926 w 1856966"/>
                  <a:gd name="connsiteY44" fmla="*/ 3470 h 640428"/>
                  <a:gd name="connsiteX45" fmla="*/ 1504405 w 1856966"/>
                  <a:gd name="connsiteY45" fmla="*/ 3061 h 640428"/>
                  <a:gd name="connsiteX46" fmla="*/ 1595709 w 1856966"/>
                  <a:gd name="connsiteY46" fmla="*/ 4286 h 640428"/>
                  <a:gd name="connsiteX47" fmla="*/ 1616120 w 1856966"/>
                  <a:gd name="connsiteY47" fmla="*/ 29255 h 640428"/>
                  <a:gd name="connsiteX48" fmla="*/ 1683679 w 1856966"/>
                  <a:gd name="connsiteY48" fmla="*/ 287859 h 640428"/>
                  <a:gd name="connsiteX49" fmla="*/ 1706335 w 1856966"/>
                  <a:gd name="connsiteY49" fmla="*/ 212612 h 640428"/>
                  <a:gd name="connsiteX50" fmla="*/ 1752259 w 1856966"/>
                  <a:gd name="connsiteY50" fmla="*/ 35378 h 640428"/>
                  <a:gd name="connsiteX51" fmla="*/ 1793353 w 1856966"/>
                  <a:gd name="connsiteY51" fmla="*/ 3674 h 640428"/>
                  <a:gd name="connsiteX52" fmla="*/ 1856966 w 1856966"/>
                  <a:gd name="connsiteY52" fmla="*/ 4014 h 640428"/>
                  <a:gd name="connsiteX53" fmla="*/ 1780222 w 1856966"/>
                  <a:gd name="connsiteY53" fmla="*/ 260849 h 640428"/>
                  <a:gd name="connsiteX54" fmla="*/ 1731781 w 1856966"/>
                  <a:gd name="connsiteY54" fmla="*/ 597354 h 640428"/>
                  <a:gd name="connsiteX55" fmla="*/ 1731848 w 1856966"/>
                  <a:gd name="connsiteY55" fmla="*/ 637154 h 640428"/>
                  <a:gd name="connsiteX56" fmla="*/ 1630884 w 1856966"/>
                  <a:gd name="connsiteY56" fmla="*/ 637154 h 640428"/>
                  <a:gd name="connsiteX57" fmla="*/ 1631496 w 1856966"/>
                  <a:gd name="connsiteY57" fmla="*/ 527889 h 640428"/>
                  <a:gd name="connsiteX58" fmla="*/ 1579244 w 1856966"/>
                  <a:gd name="connsiteY58" fmla="*/ 256971 h 640428"/>
                  <a:gd name="connsiteX59" fmla="*/ 1504405 w 1856966"/>
                  <a:gd name="connsiteY59" fmla="*/ 3061 h 640428"/>
                  <a:gd name="connsiteX60" fmla="*/ 847520 w 1856966"/>
                  <a:gd name="connsiteY60" fmla="*/ 204 h 640428"/>
                  <a:gd name="connsiteX61" fmla="*/ 1057751 w 1856966"/>
                  <a:gd name="connsiteY61" fmla="*/ 11974 h 640428"/>
                  <a:gd name="connsiteX62" fmla="*/ 1148238 w 1856966"/>
                  <a:gd name="connsiteY62" fmla="*/ 121444 h 640428"/>
                  <a:gd name="connsiteX63" fmla="*/ 1148034 w 1856966"/>
                  <a:gd name="connsiteY63" fmla="*/ 522310 h 640428"/>
                  <a:gd name="connsiteX64" fmla="*/ 1030264 w 1856966"/>
                  <a:gd name="connsiteY64" fmla="*/ 636542 h 640428"/>
                  <a:gd name="connsiteX65" fmla="*/ 847520 w 1856966"/>
                  <a:gd name="connsiteY65" fmla="*/ 637291 h 640428"/>
                  <a:gd name="connsiteX66" fmla="*/ 847520 w 1856966"/>
                  <a:gd name="connsiteY66" fmla="*/ 204 h 640428"/>
                  <a:gd name="connsiteX67" fmla="*/ 312624 w 1856966"/>
                  <a:gd name="connsiteY67" fmla="*/ 0 h 640428"/>
                  <a:gd name="connsiteX68" fmla="*/ 519520 w 1856966"/>
                  <a:gd name="connsiteY68" fmla="*/ 11498 h 640428"/>
                  <a:gd name="connsiteX69" fmla="*/ 602864 w 1856966"/>
                  <a:gd name="connsiteY69" fmla="*/ 98856 h 640428"/>
                  <a:gd name="connsiteX70" fmla="*/ 601912 w 1856966"/>
                  <a:gd name="connsiteY70" fmla="*/ 250711 h 640428"/>
                  <a:gd name="connsiteX71" fmla="*/ 556600 w 1856966"/>
                  <a:gd name="connsiteY71" fmla="*/ 333511 h 640428"/>
                  <a:gd name="connsiteX72" fmla="*/ 610688 w 1856966"/>
                  <a:gd name="connsiteY72" fmla="*/ 472576 h 640428"/>
                  <a:gd name="connsiteX73" fmla="*/ 610757 w 1856966"/>
                  <a:gd name="connsiteY73" fmla="*/ 638787 h 640428"/>
                  <a:gd name="connsiteX74" fmla="*/ 532379 w 1856966"/>
                  <a:gd name="connsiteY74" fmla="*/ 637562 h 640428"/>
                  <a:gd name="connsiteX75" fmla="*/ 512581 w 1856966"/>
                  <a:gd name="connsiteY75" fmla="*/ 612593 h 640428"/>
                  <a:gd name="connsiteX76" fmla="*/ 509043 w 1856966"/>
                  <a:gd name="connsiteY76" fmla="*/ 514214 h 640428"/>
                  <a:gd name="connsiteX77" fmla="*/ 508975 w 1856966"/>
                  <a:gd name="connsiteY77" fmla="*/ 466589 h 640428"/>
                  <a:gd name="connsiteX78" fmla="*/ 413453 w 1856966"/>
                  <a:gd name="connsiteY78" fmla="*/ 383245 h 640428"/>
                  <a:gd name="connsiteX79" fmla="*/ 413453 w 1856966"/>
                  <a:gd name="connsiteY79" fmla="*/ 636134 h 640428"/>
                  <a:gd name="connsiteX80" fmla="*/ 312624 w 1856966"/>
                  <a:gd name="connsiteY80" fmla="*/ 636134 h 640428"/>
                  <a:gd name="connsiteX81" fmla="*/ 312624 w 1856966"/>
                  <a:gd name="connsiteY81" fmla="*/ 0 h 64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856966" h="640428">
                    <a:moveTo>
                      <a:pt x="1358741" y="135595"/>
                    </a:moveTo>
                    <a:cubicBezTo>
                      <a:pt x="1357108" y="136004"/>
                      <a:pt x="1355475" y="136344"/>
                      <a:pt x="1353842" y="136752"/>
                    </a:cubicBezTo>
                    <a:cubicBezTo>
                      <a:pt x="1339486" y="235608"/>
                      <a:pt x="1325131" y="334532"/>
                      <a:pt x="1310503" y="435429"/>
                    </a:cubicBezTo>
                    <a:cubicBezTo>
                      <a:pt x="1344181" y="435429"/>
                      <a:pt x="1373028" y="435429"/>
                      <a:pt x="1404325" y="435429"/>
                    </a:cubicBezTo>
                    <a:cubicBezTo>
                      <a:pt x="1388949" y="333919"/>
                      <a:pt x="1373844" y="234792"/>
                      <a:pt x="1358741" y="135595"/>
                    </a:cubicBezTo>
                    <a:close/>
                    <a:moveTo>
                      <a:pt x="979918" y="95930"/>
                    </a:moveTo>
                    <a:cubicBezTo>
                      <a:pt x="969916" y="96135"/>
                      <a:pt x="959983" y="97495"/>
                      <a:pt x="948009" y="98516"/>
                    </a:cubicBezTo>
                    <a:cubicBezTo>
                      <a:pt x="948009" y="249487"/>
                      <a:pt x="948009" y="396104"/>
                      <a:pt x="948009" y="542381"/>
                    </a:cubicBezTo>
                    <a:cubicBezTo>
                      <a:pt x="1033870" y="557689"/>
                      <a:pt x="1052172" y="542653"/>
                      <a:pt x="1052240" y="458969"/>
                    </a:cubicBezTo>
                    <a:cubicBezTo>
                      <a:pt x="1052240" y="361610"/>
                      <a:pt x="1052444" y="264319"/>
                      <a:pt x="1052172" y="166960"/>
                    </a:cubicBezTo>
                    <a:cubicBezTo>
                      <a:pt x="1052035" y="108653"/>
                      <a:pt x="1037612" y="94706"/>
                      <a:pt x="979918" y="95930"/>
                    </a:cubicBezTo>
                    <a:close/>
                    <a:moveTo>
                      <a:pt x="459751" y="95628"/>
                    </a:moveTo>
                    <a:cubicBezTo>
                      <a:pt x="447339" y="95046"/>
                      <a:pt x="432044" y="96781"/>
                      <a:pt x="413317" y="100421"/>
                    </a:cubicBezTo>
                    <a:cubicBezTo>
                      <a:pt x="413317" y="161585"/>
                      <a:pt x="413317" y="223157"/>
                      <a:pt x="413317" y="286907"/>
                    </a:cubicBezTo>
                    <a:cubicBezTo>
                      <a:pt x="494007" y="292213"/>
                      <a:pt x="508227" y="279423"/>
                      <a:pt x="508431" y="204992"/>
                    </a:cubicBezTo>
                    <a:cubicBezTo>
                      <a:pt x="508431" y="194854"/>
                      <a:pt x="508431" y="184649"/>
                      <a:pt x="508431" y="174511"/>
                    </a:cubicBezTo>
                    <a:cubicBezTo>
                      <a:pt x="508278" y="119964"/>
                      <a:pt x="496988" y="97372"/>
                      <a:pt x="459751" y="95628"/>
                    </a:cubicBezTo>
                    <a:close/>
                    <a:moveTo>
                      <a:pt x="674506" y="6463"/>
                    </a:moveTo>
                    <a:cubicBezTo>
                      <a:pt x="706823" y="6463"/>
                      <a:pt x="738800" y="6463"/>
                      <a:pt x="772818" y="6463"/>
                    </a:cubicBezTo>
                    <a:cubicBezTo>
                      <a:pt x="772818" y="216081"/>
                      <a:pt x="772818" y="425223"/>
                      <a:pt x="772818" y="636746"/>
                    </a:cubicBezTo>
                    <a:cubicBezTo>
                      <a:pt x="738460" y="636746"/>
                      <a:pt x="707299" y="636746"/>
                      <a:pt x="674506" y="636746"/>
                    </a:cubicBezTo>
                    <a:cubicBezTo>
                      <a:pt x="674506" y="425971"/>
                      <a:pt x="674506" y="217850"/>
                      <a:pt x="674506" y="6463"/>
                    </a:cubicBezTo>
                    <a:close/>
                    <a:moveTo>
                      <a:pt x="0" y="5306"/>
                    </a:moveTo>
                    <a:cubicBezTo>
                      <a:pt x="86882" y="5306"/>
                      <a:pt x="172471" y="5306"/>
                      <a:pt x="260713" y="5306"/>
                    </a:cubicBezTo>
                    <a:cubicBezTo>
                      <a:pt x="260713" y="34017"/>
                      <a:pt x="260713" y="62660"/>
                      <a:pt x="260713" y="94365"/>
                    </a:cubicBezTo>
                    <a:cubicBezTo>
                      <a:pt x="208870" y="94365"/>
                      <a:pt x="157095" y="94365"/>
                      <a:pt x="102462" y="94365"/>
                    </a:cubicBezTo>
                    <a:cubicBezTo>
                      <a:pt x="102462" y="158726"/>
                      <a:pt x="102462" y="220299"/>
                      <a:pt x="102462" y="286226"/>
                    </a:cubicBezTo>
                    <a:cubicBezTo>
                      <a:pt x="144236" y="286226"/>
                      <a:pt x="183696" y="286226"/>
                      <a:pt x="225742" y="286226"/>
                    </a:cubicBezTo>
                    <a:cubicBezTo>
                      <a:pt x="225742" y="316025"/>
                      <a:pt x="225742" y="343648"/>
                      <a:pt x="225742" y="375624"/>
                    </a:cubicBezTo>
                    <a:cubicBezTo>
                      <a:pt x="185261" y="375624"/>
                      <a:pt x="144168" y="375624"/>
                      <a:pt x="100421" y="375624"/>
                    </a:cubicBezTo>
                    <a:cubicBezTo>
                      <a:pt x="100421" y="464547"/>
                      <a:pt x="100421" y="549184"/>
                      <a:pt x="100421" y="636542"/>
                    </a:cubicBezTo>
                    <a:cubicBezTo>
                      <a:pt x="65723" y="636542"/>
                      <a:pt x="33678" y="636542"/>
                      <a:pt x="0" y="636542"/>
                    </a:cubicBezTo>
                    <a:cubicBezTo>
                      <a:pt x="0" y="426039"/>
                      <a:pt x="0" y="216761"/>
                      <a:pt x="0" y="5306"/>
                    </a:cubicBezTo>
                    <a:close/>
                    <a:moveTo>
                      <a:pt x="1314926" y="3470"/>
                    </a:moveTo>
                    <a:cubicBezTo>
                      <a:pt x="1353502" y="4150"/>
                      <a:pt x="1392010" y="3606"/>
                      <a:pt x="1435281" y="3606"/>
                    </a:cubicBezTo>
                    <a:cubicBezTo>
                      <a:pt x="1469163" y="215333"/>
                      <a:pt x="1502636" y="424203"/>
                      <a:pt x="1536586" y="636338"/>
                    </a:cubicBezTo>
                    <a:cubicBezTo>
                      <a:pt x="1502296" y="636338"/>
                      <a:pt x="1470251" y="636338"/>
                      <a:pt x="1435757" y="636338"/>
                    </a:cubicBezTo>
                    <a:cubicBezTo>
                      <a:pt x="1429770" y="600211"/>
                      <a:pt x="1423919" y="564833"/>
                      <a:pt x="1417659" y="527209"/>
                    </a:cubicBezTo>
                    <a:cubicBezTo>
                      <a:pt x="1378267" y="527209"/>
                      <a:pt x="1339146" y="527209"/>
                      <a:pt x="1297236" y="527209"/>
                    </a:cubicBezTo>
                    <a:cubicBezTo>
                      <a:pt x="1293222" y="552722"/>
                      <a:pt x="1286691" y="578100"/>
                      <a:pt x="1285806" y="603749"/>
                    </a:cubicBezTo>
                    <a:cubicBezTo>
                      <a:pt x="1284786" y="634025"/>
                      <a:pt x="1271519" y="643482"/>
                      <a:pt x="1243216" y="639604"/>
                    </a:cubicBezTo>
                    <a:cubicBezTo>
                      <a:pt x="1226479" y="637291"/>
                      <a:pt x="1209402" y="637563"/>
                      <a:pt x="1188107" y="636406"/>
                    </a:cubicBezTo>
                    <a:cubicBezTo>
                      <a:pt x="1195931" y="584971"/>
                      <a:pt x="1203211" y="535101"/>
                      <a:pt x="1211239" y="485231"/>
                    </a:cubicBezTo>
                    <a:cubicBezTo>
                      <a:pt x="1235392" y="334396"/>
                      <a:pt x="1260361" y="183629"/>
                      <a:pt x="1283425" y="32657"/>
                    </a:cubicBezTo>
                    <a:cubicBezTo>
                      <a:pt x="1286691" y="11362"/>
                      <a:pt x="1293834" y="2994"/>
                      <a:pt x="1314926" y="3470"/>
                    </a:cubicBezTo>
                    <a:close/>
                    <a:moveTo>
                      <a:pt x="1504405" y="3061"/>
                    </a:moveTo>
                    <a:cubicBezTo>
                      <a:pt x="1538151" y="3061"/>
                      <a:pt x="1567202" y="1225"/>
                      <a:pt x="1595709" y="4286"/>
                    </a:cubicBezTo>
                    <a:cubicBezTo>
                      <a:pt x="1603465" y="5103"/>
                      <a:pt x="1613398" y="19390"/>
                      <a:pt x="1616120" y="29255"/>
                    </a:cubicBezTo>
                    <a:cubicBezTo>
                      <a:pt x="1638707" y="112191"/>
                      <a:pt x="1659799" y="195603"/>
                      <a:pt x="1683679" y="287859"/>
                    </a:cubicBezTo>
                    <a:cubicBezTo>
                      <a:pt x="1692796" y="257651"/>
                      <a:pt x="1700212" y="235267"/>
                      <a:pt x="1706335" y="212612"/>
                    </a:cubicBezTo>
                    <a:cubicBezTo>
                      <a:pt x="1722187" y="153693"/>
                      <a:pt x="1739264" y="94978"/>
                      <a:pt x="1752259" y="35378"/>
                    </a:cubicBezTo>
                    <a:cubicBezTo>
                      <a:pt x="1757838" y="9797"/>
                      <a:pt x="1769132" y="1837"/>
                      <a:pt x="1793353" y="3674"/>
                    </a:cubicBezTo>
                    <a:cubicBezTo>
                      <a:pt x="1813219" y="5171"/>
                      <a:pt x="1833222" y="4014"/>
                      <a:pt x="1856966" y="4014"/>
                    </a:cubicBezTo>
                    <a:cubicBezTo>
                      <a:pt x="1830908" y="92325"/>
                      <a:pt x="1809273" y="177913"/>
                      <a:pt x="1780222" y="260849"/>
                    </a:cubicBezTo>
                    <a:cubicBezTo>
                      <a:pt x="1741850" y="370387"/>
                      <a:pt x="1722800" y="481557"/>
                      <a:pt x="1731781" y="597354"/>
                    </a:cubicBezTo>
                    <a:cubicBezTo>
                      <a:pt x="1732665" y="609464"/>
                      <a:pt x="1731848" y="621778"/>
                      <a:pt x="1731848" y="637154"/>
                    </a:cubicBezTo>
                    <a:cubicBezTo>
                      <a:pt x="1696062" y="637154"/>
                      <a:pt x="1665786" y="637154"/>
                      <a:pt x="1630884" y="637154"/>
                    </a:cubicBezTo>
                    <a:cubicBezTo>
                      <a:pt x="1630884" y="599395"/>
                      <a:pt x="1627822" y="563336"/>
                      <a:pt x="1631496" y="527889"/>
                    </a:cubicBezTo>
                    <a:cubicBezTo>
                      <a:pt x="1641293" y="431959"/>
                      <a:pt x="1604962" y="345621"/>
                      <a:pt x="1579244" y="256971"/>
                    </a:cubicBezTo>
                    <a:cubicBezTo>
                      <a:pt x="1555432" y="174716"/>
                      <a:pt x="1530871" y="92733"/>
                      <a:pt x="1504405" y="3061"/>
                    </a:cubicBezTo>
                    <a:close/>
                    <a:moveTo>
                      <a:pt x="847520" y="204"/>
                    </a:moveTo>
                    <a:cubicBezTo>
                      <a:pt x="918889" y="3606"/>
                      <a:pt x="989307" y="1497"/>
                      <a:pt x="1057751" y="11974"/>
                    </a:cubicBezTo>
                    <a:cubicBezTo>
                      <a:pt x="1113948" y="20547"/>
                      <a:pt x="1146809" y="66063"/>
                      <a:pt x="1148238" y="121444"/>
                    </a:cubicBezTo>
                    <a:cubicBezTo>
                      <a:pt x="1151776" y="254998"/>
                      <a:pt x="1152320" y="388756"/>
                      <a:pt x="1148034" y="522310"/>
                    </a:cubicBezTo>
                    <a:cubicBezTo>
                      <a:pt x="1145856" y="589053"/>
                      <a:pt x="1097483" y="632528"/>
                      <a:pt x="1030264" y="636542"/>
                    </a:cubicBezTo>
                    <a:cubicBezTo>
                      <a:pt x="969780" y="640148"/>
                      <a:pt x="908956" y="637291"/>
                      <a:pt x="847520" y="637291"/>
                    </a:cubicBezTo>
                    <a:cubicBezTo>
                      <a:pt x="847520" y="424475"/>
                      <a:pt x="847520" y="216422"/>
                      <a:pt x="847520" y="204"/>
                    </a:cubicBezTo>
                    <a:close/>
                    <a:moveTo>
                      <a:pt x="312624" y="0"/>
                    </a:moveTo>
                    <a:cubicBezTo>
                      <a:pt x="382701" y="3470"/>
                      <a:pt x="451621" y="3061"/>
                      <a:pt x="519520" y="11498"/>
                    </a:cubicBezTo>
                    <a:cubicBezTo>
                      <a:pt x="566329" y="17281"/>
                      <a:pt x="597761" y="52319"/>
                      <a:pt x="602864" y="98856"/>
                    </a:cubicBezTo>
                    <a:cubicBezTo>
                      <a:pt x="608375" y="148998"/>
                      <a:pt x="609192" y="200977"/>
                      <a:pt x="601912" y="250711"/>
                    </a:cubicBezTo>
                    <a:cubicBezTo>
                      <a:pt x="597830" y="278878"/>
                      <a:pt x="573405" y="304119"/>
                      <a:pt x="556600" y="333511"/>
                    </a:cubicBezTo>
                    <a:cubicBezTo>
                      <a:pt x="604906" y="361269"/>
                      <a:pt x="610416" y="415970"/>
                      <a:pt x="610688" y="472576"/>
                    </a:cubicBezTo>
                    <a:cubicBezTo>
                      <a:pt x="611029" y="526664"/>
                      <a:pt x="610757" y="580685"/>
                      <a:pt x="610757" y="638787"/>
                    </a:cubicBezTo>
                    <a:cubicBezTo>
                      <a:pt x="588032" y="638787"/>
                      <a:pt x="559934" y="640624"/>
                      <a:pt x="532379" y="637562"/>
                    </a:cubicBezTo>
                    <a:cubicBezTo>
                      <a:pt x="524691" y="636678"/>
                      <a:pt x="513533" y="621846"/>
                      <a:pt x="512581" y="612593"/>
                    </a:cubicBezTo>
                    <a:cubicBezTo>
                      <a:pt x="509383" y="580004"/>
                      <a:pt x="509723" y="547075"/>
                      <a:pt x="509043" y="514214"/>
                    </a:cubicBezTo>
                    <a:cubicBezTo>
                      <a:pt x="508703" y="498362"/>
                      <a:pt x="509111" y="482441"/>
                      <a:pt x="508975" y="466589"/>
                    </a:cubicBezTo>
                    <a:cubicBezTo>
                      <a:pt x="508227" y="392974"/>
                      <a:pt x="490538" y="376918"/>
                      <a:pt x="413453" y="383245"/>
                    </a:cubicBezTo>
                    <a:cubicBezTo>
                      <a:pt x="413453" y="466249"/>
                      <a:pt x="413453" y="549660"/>
                      <a:pt x="413453" y="636134"/>
                    </a:cubicBezTo>
                    <a:cubicBezTo>
                      <a:pt x="378279" y="636134"/>
                      <a:pt x="346370" y="636134"/>
                      <a:pt x="312624" y="636134"/>
                    </a:cubicBezTo>
                    <a:cubicBezTo>
                      <a:pt x="312624" y="425903"/>
                      <a:pt x="312624" y="216694"/>
                      <a:pt x="312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9220F8AF-1030-4373-B8B6-DC063CC13EB5}"/>
              </a:ext>
            </a:extLst>
          </p:cNvPr>
          <p:cNvGrpSpPr/>
          <p:nvPr/>
        </p:nvGrpSpPr>
        <p:grpSpPr>
          <a:xfrm>
            <a:off x="8023920" y="3674221"/>
            <a:ext cx="3057287" cy="3071713"/>
            <a:chOff x="697906" y="1603369"/>
            <a:chExt cx="4694490" cy="4716641"/>
          </a:xfrm>
        </p:grpSpPr>
        <p:grpSp>
          <p:nvGrpSpPr>
            <p:cNvPr id="53" name="Group 171">
              <a:extLst>
                <a:ext uri="{FF2B5EF4-FFF2-40B4-BE49-F238E27FC236}">
                  <a16:creationId xmlns:a16="http://schemas.microsoft.com/office/drawing/2014/main" id="{B75606E8-ED4E-437A-AD67-3C6803A96163}"/>
                </a:ext>
              </a:extLst>
            </p:cNvPr>
            <p:cNvGrpSpPr/>
            <p:nvPr/>
          </p:nvGrpSpPr>
          <p:grpSpPr>
            <a:xfrm>
              <a:off x="697906" y="1603369"/>
              <a:ext cx="4694490" cy="4716641"/>
              <a:chOff x="2640971" y="-19"/>
              <a:chExt cx="6908626" cy="6941222"/>
            </a:xfrm>
          </p:grpSpPr>
          <p:sp>
            <p:nvSpPr>
              <p:cNvPr id="59" name="Graphic 30">
                <a:extLst>
                  <a:ext uri="{FF2B5EF4-FFF2-40B4-BE49-F238E27FC236}">
                    <a16:creationId xmlns:a16="http://schemas.microsoft.com/office/drawing/2014/main" id="{2D2167A4-9196-440B-9336-C14899A01BD9}"/>
                  </a:ext>
                </a:extLst>
              </p:cNvPr>
              <p:cNvSpPr/>
              <p:nvPr/>
            </p:nvSpPr>
            <p:spPr>
              <a:xfrm>
                <a:off x="7010377" y="3694478"/>
                <a:ext cx="1622461" cy="1091365"/>
              </a:xfrm>
              <a:custGeom>
                <a:avLst/>
                <a:gdLst>
                  <a:gd name="connsiteX0" fmla="*/ 768470 w 1622461"/>
                  <a:gd name="connsiteY0" fmla="*/ 1085763 h 1091365"/>
                  <a:gd name="connsiteX1" fmla="*/ 745659 w 1622461"/>
                  <a:gd name="connsiteY1" fmla="*/ 1067782 h 1091365"/>
                  <a:gd name="connsiteX2" fmla="*/ 720025 w 1622461"/>
                  <a:gd name="connsiteY2" fmla="*/ 984416 h 1091365"/>
                  <a:gd name="connsiteX3" fmla="*/ 764086 w 1622461"/>
                  <a:gd name="connsiteY3" fmla="*/ 941991 h 1091365"/>
                  <a:gd name="connsiteX4" fmla="*/ 1031571 w 1622461"/>
                  <a:gd name="connsiteY4" fmla="*/ 914499 h 1091365"/>
                  <a:gd name="connsiteX5" fmla="*/ 1131803 w 1622461"/>
                  <a:gd name="connsiteY5" fmla="*/ 897335 h 1091365"/>
                  <a:gd name="connsiteX6" fmla="*/ 890324 w 1622461"/>
                  <a:gd name="connsiteY6" fmla="*/ 761067 h 1091365"/>
                  <a:gd name="connsiteX7" fmla="*/ 678491 w 1622461"/>
                  <a:gd name="connsiteY7" fmla="*/ 639064 h 1091365"/>
                  <a:gd name="connsiteX8" fmla="*/ 363751 w 1622461"/>
                  <a:gd name="connsiteY8" fmla="*/ 465051 h 1091365"/>
                  <a:gd name="connsiteX9" fmla="*/ 100428 w 1622461"/>
                  <a:gd name="connsiteY9" fmla="*/ 316523 h 1091365"/>
                  <a:gd name="connsiteX10" fmla="*/ 14313 w 1622461"/>
                  <a:gd name="connsiteY10" fmla="*/ 252996 h 1091365"/>
                  <a:gd name="connsiteX11" fmla="*/ 4357 w 1622461"/>
                  <a:gd name="connsiteY11" fmla="*/ 201579 h 1091365"/>
                  <a:gd name="connsiteX12" fmla="*/ 51612 w 1622461"/>
                  <a:gd name="connsiteY12" fmla="*/ 178843 h 1091365"/>
                  <a:gd name="connsiteX13" fmla="*/ 123535 w 1622461"/>
                  <a:gd name="connsiteY13" fmla="*/ 194966 h 1091365"/>
                  <a:gd name="connsiteX14" fmla="*/ 612660 w 1622461"/>
                  <a:gd name="connsiteY14" fmla="*/ 407616 h 1091365"/>
                  <a:gd name="connsiteX15" fmla="*/ 647359 w 1622461"/>
                  <a:gd name="connsiteY15" fmla="*/ 394836 h 1091365"/>
                  <a:gd name="connsiteX16" fmla="*/ 635842 w 1622461"/>
                  <a:gd name="connsiteY16" fmla="*/ 372992 h 1091365"/>
                  <a:gd name="connsiteX17" fmla="*/ 313449 w 1622461"/>
                  <a:gd name="connsiteY17" fmla="*/ 241182 h 1091365"/>
                  <a:gd name="connsiteX18" fmla="*/ 139584 w 1622461"/>
                  <a:gd name="connsiteY18" fmla="*/ 172453 h 1091365"/>
                  <a:gd name="connsiteX19" fmla="*/ 65135 w 1622461"/>
                  <a:gd name="connsiteY19" fmla="*/ 122597 h 1091365"/>
                  <a:gd name="connsiteX20" fmla="*/ 88019 w 1622461"/>
                  <a:gd name="connsiteY20" fmla="*/ 51862 h 1091365"/>
                  <a:gd name="connsiteX21" fmla="*/ 166928 w 1622461"/>
                  <a:gd name="connsiteY21" fmla="*/ 55949 h 1091365"/>
                  <a:gd name="connsiteX22" fmla="*/ 664225 w 1622461"/>
                  <a:gd name="connsiteY22" fmla="*/ 200910 h 1091365"/>
                  <a:gd name="connsiteX23" fmla="*/ 1320379 w 1622461"/>
                  <a:gd name="connsiteY23" fmla="*/ 392087 h 1091365"/>
                  <a:gd name="connsiteX24" fmla="*/ 1330930 w 1622461"/>
                  <a:gd name="connsiteY24" fmla="*/ 392756 h 1091365"/>
                  <a:gd name="connsiteX25" fmla="*/ 1219998 w 1622461"/>
                  <a:gd name="connsiteY25" fmla="*/ 238581 h 1091365"/>
                  <a:gd name="connsiteX26" fmla="*/ 1102825 w 1622461"/>
                  <a:gd name="connsiteY26" fmla="*/ 97557 h 1091365"/>
                  <a:gd name="connsiteX27" fmla="*/ 1111667 w 1622461"/>
                  <a:gd name="connsiteY27" fmla="*/ 33584 h 1091365"/>
                  <a:gd name="connsiteX28" fmla="*/ 1171777 w 1622461"/>
                  <a:gd name="connsiteY28" fmla="*/ 0 h 1091365"/>
                  <a:gd name="connsiteX29" fmla="*/ 1215689 w 1622461"/>
                  <a:gd name="connsiteY29" fmla="*/ 7504 h 1091365"/>
                  <a:gd name="connsiteX30" fmla="*/ 1318893 w 1622461"/>
                  <a:gd name="connsiteY30" fmla="*/ 113829 h 1091365"/>
                  <a:gd name="connsiteX31" fmla="*/ 1604730 w 1622461"/>
                  <a:gd name="connsiteY31" fmla="*/ 502870 h 1091365"/>
                  <a:gd name="connsiteX32" fmla="*/ 1616321 w 1622461"/>
                  <a:gd name="connsiteY32" fmla="*/ 596490 h 1091365"/>
                  <a:gd name="connsiteX33" fmla="*/ 1468164 w 1622461"/>
                  <a:gd name="connsiteY33" fmla="*/ 960268 h 1091365"/>
                  <a:gd name="connsiteX34" fmla="*/ 1400624 w 1622461"/>
                  <a:gd name="connsiteY34" fmla="*/ 1014360 h 1091365"/>
                  <a:gd name="connsiteX35" fmla="*/ 807701 w 1622461"/>
                  <a:gd name="connsiteY35" fmla="*/ 1091336 h 1091365"/>
                  <a:gd name="connsiteX36" fmla="*/ 768470 w 1622461"/>
                  <a:gd name="connsiteY36" fmla="*/ 1085763 h 109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622461" h="1091365">
                    <a:moveTo>
                      <a:pt x="768470" y="1085763"/>
                    </a:moveTo>
                    <a:cubicBezTo>
                      <a:pt x="760891" y="1079745"/>
                      <a:pt x="753238" y="1073801"/>
                      <a:pt x="745659" y="1067782"/>
                    </a:cubicBezTo>
                    <a:cubicBezTo>
                      <a:pt x="729685" y="1042297"/>
                      <a:pt x="725152" y="1012948"/>
                      <a:pt x="720025" y="984416"/>
                    </a:cubicBezTo>
                    <a:cubicBezTo>
                      <a:pt x="715122" y="957073"/>
                      <a:pt x="729759" y="943774"/>
                      <a:pt x="764086" y="941991"/>
                    </a:cubicBezTo>
                    <a:cubicBezTo>
                      <a:pt x="853693" y="937235"/>
                      <a:pt x="942929" y="928690"/>
                      <a:pt x="1031571" y="914499"/>
                    </a:cubicBezTo>
                    <a:cubicBezTo>
                      <a:pt x="1062777" y="909521"/>
                      <a:pt x="1093909" y="903874"/>
                      <a:pt x="1131803" y="897335"/>
                    </a:cubicBezTo>
                    <a:cubicBezTo>
                      <a:pt x="1047174" y="849560"/>
                      <a:pt x="968712" y="805351"/>
                      <a:pt x="890324" y="761067"/>
                    </a:cubicBezTo>
                    <a:cubicBezTo>
                      <a:pt x="819366" y="720944"/>
                      <a:pt x="748780" y="680376"/>
                      <a:pt x="678491" y="639064"/>
                    </a:cubicBezTo>
                    <a:cubicBezTo>
                      <a:pt x="575212" y="578286"/>
                      <a:pt x="467773" y="524641"/>
                      <a:pt x="363751" y="465051"/>
                    </a:cubicBezTo>
                    <a:cubicBezTo>
                      <a:pt x="276299" y="414972"/>
                      <a:pt x="186691" y="368831"/>
                      <a:pt x="100428" y="316523"/>
                    </a:cubicBezTo>
                    <a:cubicBezTo>
                      <a:pt x="69518" y="297799"/>
                      <a:pt x="36529" y="283088"/>
                      <a:pt x="14313" y="252996"/>
                    </a:cubicBezTo>
                    <a:cubicBezTo>
                      <a:pt x="2796" y="237392"/>
                      <a:pt x="-5451" y="221640"/>
                      <a:pt x="4357" y="201579"/>
                    </a:cubicBezTo>
                    <a:cubicBezTo>
                      <a:pt x="14313" y="181220"/>
                      <a:pt x="32442" y="178992"/>
                      <a:pt x="51612" y="178843"/>
                    </a:cubicBezTo>
                    <a:cubicBezTo>
                      <a:pt x="76726" y="178695"/>
                      <a:pt x="100502" y="184936"/>
                      <a:pt x="123535" y="194966"/>
                    </a:cubicBezTo>
                    <a:cubicBezTo>
                      <a:pt x="286552" y="265850"/>
                      <a:pt x="449718" y="336361"/>
                      <a:pt x="612660" y="407616"/>
                    </a:cubicBezTo>
                    <a:cubicBezTo>
                      <a:pt x="630195" y="415269"/>
                      <a:pt x="639409" y="416161"/>
                      <a:pt x="647359" y="394836"/>
                    </a:cubicBezTo>
                    <a:cubicBezTo>
                      <a:pt x="653377" y="378713"/>
                      <a:pt x="649885" y="378861"/>
                      <a:pt x="635842" y="372992"/>
                    </a:cubicBezTo>
                    <a:cubicBezTo>
                      <a:pt x="528700" y="328262"/>
                      <a:pt x="419774" y="288066"/>
                      <a:pt x="313449" y="241182"/>
                    </a:cubicBezTo>
                    <a:cubicBezTo>
                      <a:pt x="256683" y="216142"/>
                      <a:pt x="197762" y="194818"/>
                      <a:pt x="139584" y="172453"/>
                    </a:cubicBezTo>
                    <a:cubicBezTo>
                      <a:pt x="111053" y="161530"/>
                      <a:pt x="85419" y="145853"/>
                      <a:pt x="65135" y="122597"/>
                    </a:cubicBezTo>
                    <a:cubicBezTo>
                      <a:pt x="40095" y="93842"/>
                      <a:pt x="50795" y="60630"/>
                      <a:pt x="88019" y="51862"/>
                    </a:cubicBezTo>
                    <a:cubicBezTo>
                      <a:pt x="114619" y="45621"/>
                      <a:pt x="141219" y="48519"/>
                      <a:pt x="166928" y="55949"/>
                    </a:cubicBezTo>
                    <a:cubicBezTo>
                      <a:pt x="332767" y="103947"/>
                      <a:pt x="498459" y="152540"/>
                      <a:pt x="664225" y="200910"/>
                    </a:cubicBezTo>
                    <a:cubicBezTo>
                      <a:pt x="882894" y="264661"/>
                      <a:pt x="1101637" y="328411"/>
                      <a:pt x="1320379" y="392087"/>
                    </a:cubicBezTo>
                    <a:cubicBezTo>
                      <a:pt x="1322608" y="392756"/>
                      <a:pt x="1325060" y="392384"/>
                      <a:pt x="1330930" y="392756"/>
                    </a:cubicBezTo>
                    <a:cubicBezTo>
                      <a:pt x="1295786" y="337773"/>
                      <a:pt x="1258858" y="287471"/>
                      <a:pt x="1219998" y="238581"/>
                    </a:cubicBezTo>
                    <a:cubicBezTo>
                      <a:pt x="1181956" y="190731"/>
                      <a:pt x="1141908" y="144516"/>
                      <a:pt x="1102825" y="97557"/>
                    </a:cubicBezTo>
                    <a:cubicBezTo>
                      <a:pt x="1081724" y="72221"/>
                      <a:pt x="1084324" y="50376"/>
                      <a:pt x="1111667" y="33584"/>
                    </a:cubicBezTo>
                    <a:cubicBezTo>
                      <a:pt x="1131208" y="21547"/>
                      <a:pt x="1151715" y="11145"/>
                      <a:pt x="1171777" y="0"/>
                    </a:cubicBezTo>
                    <a:cubicBezTo>
                      <a:pt x="1186414" y="2526"/>
                      <a:pt x="1201052" y="5052"/>
                      <a:pt x="1215689" y="7504"/>
                    </a:cubicBezTo>
                    <a:cubicBezTo>
                      <a:pt x="1256480" y="36705"/>
                      <a:pt x="1286424" y="76679"/>
                      <a:pt x="1318893" y="113829"/>
                    </a:cubicBezTo>
                    <a:cubicBezTo>
                      <a:pt x="1425218" y="235312"/>
                      <a:pt x="1518243" y="366676"/>
                      <a:pt x="1604730" y="502870"/>
                    </a:cubicBezTo>
                    <a:cubicBezTo>
                      <a:pt x="1623974" y="533185"/>
                      <a:pt x="1627094" y="563500"/>
                      <a:pt x="1616321" y="596490"/>
                    </a:cubicBezTo>
                    <a:cubicBezTo>
                      <a:pt x="1575678" y="721316"/>
                      <a:pt x="1526862" y="842798"/>
                      <a:pt x="1468164" y="960268"/>
                    </a:cubicBezTo>
                    <a:cubicBezTo>
                      <a:pt x="1454047" y="988503"/>
                      <a:pt x="1433465" y="1006781"/>
                      <a:pt x="1400624" y="1014360"/>
                    </a:cubicBezTo>
                    <a:cubicBezTo>
                      <a:pt x="1205435" y="1059238"/>
                      <a:pt x="1008091" y="1087027"/>
                      <a:pt x="807701" y="1091336"/>
                    </a:cubicBezTo>
                    <a:cubicBezTo>
                      <a:pt x="794253" y="1091559"/>
                      <a:pt x="781101" y="1090593"/>
                      <a:pt x="768470" y="108576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Graphic 30">
                <a:extLst>
                  <a:ext uri="{FF2B5EF4-FFF2-40B4-BE49-F238E27FC236}">
                    <a16:creationId xmlns:a16="http://schemas.microsoft.com/office/drawing/2014/main" id="{2D6205AF-4460-40C8-A22A-58E446F10691}"/>
                  </a:ext>
                </a:extLst>
              </p:cNvPr>
              <p:cNvSpPr/>
              <p:nvPr/>
            </p:nvSpPr>
            <p:spPr>
              <a:xfrm>
                <a:off x="3991589" y="1474659"/>
                <a:ext cx="1405871" cy="1366015"/>
              </a:xfrm>
              <a:custGeom>
                <a:avLst/>
                <a:gdLst>
                  <a:gd name="connsiteX0" fmla="*/ 991007 w 1405871"/>
                  <a:gd name="connsiteY0" fmla="*/ 157663 h 1366015"/>
                  <a:gd name="connsiteX1" fmla="*/ 1006016 w 1405871"/>
                  <a:gd name="connsiteY1" fmla="*/ 182554 h 1366015"/>
                  <a:gd name="connsiteX2" fmla="*/ 1000517 w 1405871"/>
                  <a:gd name="connsiteY2" fmla="*/ 269635 h 1366015"/>
                  <a:gd name="connsiteX3" fmla="*/ 944271 w 1405871"/>
                  <a:gd name="connsiteY3" fmla="*/ 293783 h 1366015"/>
                  <a:gd name="connsiteX4" fmla="*/ 684366 w 1405871"/>
                  <a:gd name="connsiteY4" fmla="*/ 224906 h 1366015"/>
                  <a:gd name="connsiteX5" fmla="*/ 584505 w 1405871"/>
                  <a:gd name="connsiteY5" fmla="*/ 205513 h 1366015"/>
                  <a:gd name="connsiteX6" fmla="*/ 762233 w 1405871"/>
                  <a:gd name="connsiteY6" fmla="*/ 418386 h 1366015"/>
                  <a:gd name="connsiteX7" fmla="*/ 917226 w 1405871"/>
                  <a:gd name="connsiteY7" fmla="*/ 607409 h 1366015"/>
                  <a:gd name="connsiteX8" fmla="*/ 1150086 w 1405871"/>
                  <a:gd name="connsiteY8" fmla="*/ 881431 h 1366015"/>
                  <a:gd name="connsiteX9" fmla="*/ 1343937 w 1405871"/>
                  <a:gd name="connsiteY9" fmla="*/ 1113400 h 1366015"/>
                  <a:gd name="connsiteX10" fmla="*/ 1402041 w 1405871"/>
                  <a:gd name="connsiteY10" fmla="*/ 1203304 h 1366015"/>
                  <a:gd name="connsiteX11" fmla="*/ 1393199 w 1405871"/>
                  <a:gd name="connsiteY11" fmla="*/ 1254943 h 1366015"/>
                  <a:gd name="connsiteX12" fmla="*/ 1341040 w 1405871"/>
                  <a:gd name="connsiteY12" fmla="*/ 1259476 h 1366015"/>
                  <a:gd name="connsiteX13" fmla="*/ 1279444 w 1405871"/>
                  <a:gd name="connsiteY13" fmla="*/ 1218982 h 1366015"/>
                  <a:gd name="connsiteX14" fmla="*/ 897090 w 1405871"/>
                  <a:gd name="connsiteY14" fmla="*/ 847178 h 1366015"/>
                  <a:gd name="connsiteX15" fmla="*/ 860088 w 1405871"/>
                  <a:gd name="connsiteY15" fmla="*/ 846881 h 1366015"/>
                  <a:gd name="connsiteX16" fmla="*/ 863134 w 1405871"/>
                  <a:gd name="connsiteY16" fmla="*/ 871401 h 1366015"/>
                  <a:gd name="connsiteX17" fmla="*/ 1118062 w 1405871"/>
                  <a:gd name="connsiteY17" fmla="*/ 1108644 h 1366015"/>
                  <a:gd name="connsiteX18" fmla="*/ 1256411 w 1405871"/>
                  <a:gd name="connsiteY18" fmla="*/ 1234362 h 1366015"/>
                  <a:gd name="connsiteX19" fmla="*/ 1308422 w 1405871"/>
                  <a:gd name="connsiteY19" fmla="*/ 1307326 h 1366015"/>
                  <a:gd name="connsiteX20" fmla="*/ 1261983 w 1405871"/>
                  <a:gd name="connsiteY20" fmla="*/ 1365429 h 1366015"/>
                  <a:gd name="connsiteX21" fmla="*/ 1189614 w 1405871"/>
                  <a:gd name="connsiteY21" fmla="*/ 1333703 h 1366015"/>
                  <a:gd name="connsiteX22" fmla="*/ 775682 w 1405871"/>
                  <a:gd name="connsiteY22" fmla="*/ 1022306 h 1366015"/>
                  <a:gd name="connsiteX23" fmla="*/ 229494 w 1405871"/>
                  <a:gd name="connsiteY23" fmla="*/ 611495 h 1366015"/>
                  <a:gd name="connsiteX24" fmla="*/ 219835 w 1405871"/>
                  <a:gd name="connsiteY24" fmla="*/ 607186 h 1366015"/>
                  <a:gd name="connsiteX25" fmla="*/ 269096 w 1405871"/>
                  <a:gd name="connsiteY25" fmla="*/ 790635 h 1366015"/>
                  <a:gd name="connsiteX26" fmla="*/ 328909 w 1405871"/>
                  <a:gd name="connsiteY26" fmla="*/ 963980 h 1366015"/>
                  <a:gd name="connsiteX27" fmla="*/ 298074 w 1405871"/>
                  <a:gd name="connsiteY27" fmla="*/ 1020672 h 1366015"/>
                  <a:gd name="connsiteX28" fmla="*/ 229940 w 1405871"/>
                  <a:gd name="connsiteY28" fmla="*/ 1030851 h 1366015"/>
                  <a:gd name="connsiteX29" fmla="*/ 191526 w 1405871"/>
                  <a:gd name="connsiteY29" fmla="*/ 1008264 h 1366015"/>
                  <a:gd name="connsiteX30" fmla="*/ 132531 w 1405871"/>
                  <a:gd name="connsiteY30" fmla="*/ 872367 h 1366015"/>
                  <a:gd name="connsiteX31" fmla="*/ 2652 w 1405871"/>
                  <a:gd name="connsiteY31" fmla="*/ 407390 h 1366015"/>
                  <a:gd name="connsiteX32" fmla="*/ 24943 w 1405871"/>
                  <a:gd name="connsiteY32" fmla="*/ 315702 h 1366015"/>
                  <a:gd name="connsiteX33" fmla="*/ 292130 w 1405871"/>
                  <a:gd name="connsiteY33" fmla="*/ 27785 h 1366015"/>
                  <a:gd name="connsiteX34" fmla="*/ 374455 w 1405871"/>
                  <a:gd name="connsiteY34" fmla="*/ 1111 h 1366015"/>
                  <a:gd name="connsiteX35" fmla="*/ 956308 w 1405871"/>
                  <a:gd name="connsiteY35" fmla="*/ 138717 h 1366015"/>
                  <a:gd name="connsiteX36" fmla="*/ 991007 w 1405871"/>
                  <a:gd name="connsiteY36" fmla="*/ 157663 h 13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405871" h="1366015">
                    <a:moveTo>
                      <a:pt x="991007" y="157663"/>
                    </a:moveTo>
                    <a:cubicBezTo>
                      <a:pt x="995985" y="165985"/>
                      <a:pt x="1001037" y="174233"/>
                      <a:pt x="1006016" y="182554"/>
                    </a:cubicBezTo>
                    <a:cubicBezTo>
                      <a:pt x="1011960" y="212052"/>
                      <a:pt x="1005793" y="241029"/>
                      <a:pt x="1000517" y="269635"/>
                    </a:cubicBezTo>
                    <a:cubicBezTo>
                      <a:pt x="995465" y="296904"/>
                      <a:pt x="977038" y="304185"/>
                      <a:pt x="944271" y="293783"/>
                    </a:cubicBezTo>
                    <a:cubicBezTo>
                      <a:pt x="858751" y="266589"/>
                      <a:pt x="772264" y="242961"/>
                      <a:pt x="684366" y="224906"/>
                    </a:cubicBezTo>
                    <a:cubicBezTo>
                      <a:pt x="653382" y="218516"/>
                      <a:pt x="622250" y="212869"/>
                      <a:pt x="584505" y="205513"/>
                    </a:cubicBezTo>
                    <a:cubicBezTo>
                      <a:pt x="646769" y="280112"/>
                      <a:pt x="704576" y="349212"/>
                      <a:pt x="762233" y="418386"/>
                    </a:cubicBezTo>
                    <a:cubicBezTo>
                      <a:pt x="814393" y="480948"/>
                      <a:pt x="866106" y="543881"/>
                      <a:pt x="917226" y="607409"/>
                    </a:cubicBezTo>
                    <a:cubicBezTo>
                      <a:pt x="992344" y="700731"/>
                      <a:pt x="1073927" y="788926"/>
                      <a:pt x="1150086" y="881431"/>
                    </a:cubicBezTo>
                    <a:cubicBezTo>
                      <a:pt x="1214133" y="959225"/>
                      <a:pt x="1281673" y="1034046"/>
                      <a:pt x="1343937" y="1113400"/>
                    </a:cubicBezTo>
                    <a:cubicBezTo>
                      <a:pt x="1366228" y="1141857"/>
                      <a:pt x="1391936" y="1167268"/>
                      <a:pt x="1402041" y="1203304"/>
                    </a:cubicBezTo>
                    <a:cubicBezTo>
                      <a:pt x="1407242" y="1221954"/>
                      <a:pt x="1409471" y="1239637"/>
                      <a:pt x="1393199" y="1254943"/>
                    </a:cubicBezTo>
                    <a:cubicBezTo>
                      <a:pt x="1376704" y="1270472"/>
                      <a:pt x="1358946" y="1266163"/>
                      <a:pt x="1341040" y="1259476"/>
                    </a:cubicBezTo>
                    <a:cubicBezTo>
                      <a:pt x="1317486" y="1250708"/>
                      <a:pt x="1297499" y="1236442"/>
                      <a:pt x="1279444" y="1218982"/>
                    </a:cubicBezTo>
                    <a:cubicBezTo>
                      <a:pt x="1152018" y="1095047"/>
                      <a:pt x="1024294" y="971336"/>
                      <a:pt x="897090" y="847178"/>
                    </a:cubicBezTo>
                    <a:cubicBezTo>
                      <a:pt x="883419" y="833804"/>
                      <a:pt x="875023" y="829718"/>
                      <a:pt x="860088" y="846881"/>
                    </a:cubicBezTo>
                    <a:cubicBezTo>
                      <a:pt x="848794" y="859884"/>
                      <a:pt x="852064" y="860924"/>
                      <a:pt x="863134" y="871401"/>
                    </a:cubicBezTo>
                    <a:cubicBezTo>
                      <a:pt x="947541" y="951126"/>
                      <a:pt x="1035216" y="1027210"/>
                      <a:pt x="1118062" y="1108644"/>
                    </a:cubicBezTo>
                    <a:cubicBezTo>
                      <a:pt x="1162345" y="1152111"/>
                      <a:pt x="1209898" y="1192902"/>
                      <a:pt x="1256411" y="1234362"/>
                    </a:cubicBezTo>
                    <a:cubicBezTo>
                      <a:pt x="1279221" y="1254646"/>
                      <a:pt x="1297722" y="1278423"/>
                      <a:pt x="1308422" y="1307326"/>
                    </a:cubicBezTo>
                    <a:cubicBezTo>
                      <a:pt x="1321721" y="1343065"/>
                      <a:pt x="1299877" y="1370408"/>
                      <a:pt x="1261983" y="1365429"/>
                    </a:cubicBezTo>
                    <a:cubicBezTo>
                      <a:pt x="1234863" y="1361937"/>
                      <a:pt x="1211013" y="1349752"/>
                      <a:pt x="1189614" y="1333703"/>
                    </a:cubicBezTo>
                    <a:cubicBezTo>
                      <a:pt x="1051414" y="1230201"/>
                      <a:pt x="913659" y="1126180"/>
                      <a:pt x="775682" y="1022306"/>
                    </a:cubicBezTo>
                    <a:cubicBezTo>
                      <a:pt x="593644" y="885369"/>
                      <a:pt x="411606" y="748432"/>
                      <a:pt x="229494" y="611495"/>
                    </a:cubicBezTo>
                    <a:cubicBezTo>
                      <a:pt x="227636" y="610158"/>
                      <a:pt x="225259" y="609563"/>
                      <a:pt x="219835" y="607186"/>
                    </a:cubicBezTo>
                    <a:cubicBezTo>
                      <a:pt x="233209" y="671085"/>
                      <a:pt x="250075" y="731194"/>
                      <a:pt x="269096" y="790635"/>
                    </a:cubicBezTo>
                    <a:cubicBezTo>
                      <a:pt x="287746" y="848813"/>
                      <a:pt x="308848" y="906248"/>
                      <a:pt x="328909" y="963980"/>
                    </a:cubicBezTo>
                    <a:cubicBezTo>
                      <a:pt x="339683" y="995112"/>
                      <a:pt x="329503" y="1014653"/>
                      <a:pt x="298074" y="1020672"/>
                    </a:cubicBezTo>
                    <a:cubicBezTo>
                      <a:pt x="275561" y="1024981"/>
                      <a:pt x="252676" y="1027508"/>
                      <a:pt x="229940" y="1030851"/>
                    </a:cubicBezTo>
                    <a:cubicBezTo>
                      <a:pt x="217160" y="1023347"/>
                      <a:pt x="204380" y="1015842"/>
                      <a:pt x="191526" y="1008264"/>
                    </a:cubicBezTo>
                    <a:cubicBezTo>
                      <a:pt x="163737" y="966506"/>
                      <a:pt x="149843" y="918582"/>
                      <a:pt x="132531" y="872367"/>
                    </a:cubicBezTo>
                    <a:cubicBezTo>
                      <a:pt x="76062" y="721164"/>
                      <a:pt x="35493" y="565354"/>
                      <a:pt x="2652" y="407390"/>
                    </a:cubicBezTo>
                    <a:cubicBezTo>
                      <a:pt x="-4629" y="372245"/>
                      <a:pt x="3172" y="342822"/>
                      <a:pt x="24943" y="315702"/>
                    </a:cubicBezTo>
                    <a:cubicBezTo>
                      <a:pt x="107120" y="213315"/>
                      <a:pt x="195687" y="116946"/>
                      <a:pt x="292130" y="27785"/>
                    </a:cubicBezTo>
                    <a:cubicBezTo>
                      <a:pt x="315237" y="6386"/>
                      <a:pt x="341094" y="-3496"/>
                      <a:pt x="374455" y="1111"/>
                    </a:cubicBezTo>
                    <a:cubicBezTo>
                      <a:pt x="572914" y="28156"/>
                      <a:pt x="767286" y="71920"/>
                      <a:pt x="956308" y="138717"/>
                    </a:cubicBezTo>
                    <a:cubicBezTo>
                      <a:pt x="968939" y="143175"/>
                      <a:pt x="980902" y="148673"/>
                      <a:pt x="991007" y="15766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Graphic 30">
                <a:extLst>
                  <a:ext uri="{FF2B5EF4-FFF2-40B4-BE49-F238E27FC236}">
                    <a16:creationId xmlns:a16="http://schemas.microsoft.com/office/drawing/2014/main" id="{7E062F48-A1A9-4084-B6E5-75419615B34A}"/>
                  </a:ext>
                </a:extLst>
              </p:cNvPr>
              <p:cNvSpPr/>
              <p:nvPr/>
            </p:nvSpPr>
            <p:spPr>
              <a:xfrm>
                <a:off x="5380167" y="4480708"/>
                <a:ext cx="1478139" cy="1606695"/>
              </a:xfrm>
              <a:custGeom>
                <a:avLst/>
                <a:gdLst>
                  <a:gd name="connsiteX0" fmla="*/ 1533367 w 1537822"/>
                  <a:gd name="connsiteY0" fmla="*/ 1150089 h 1671570"/>
                  <a:gd name="connsiteX1" fmla="*/ 1087338 w 1537822"/>
                  <a:gd name="connsiteY1" fmla="*/ 1629109 h 1671570"/>
                  <a:gd name="connsiteX2" fmla="*/ 990152 w 1537822"/>
                  <a:gd name="connsiteY2" fmla="*/ 1670866 h 1671570"/>
                  <a:gd name="connsiteX3" fmla="*/ 513435 w 1537822"/>
                  <a:gd name="connsiteY3" fmla="*/ 1661653 h 1671570"/>
                  <a:gd name="connsiteX4" fmla="*/ 410825 w 1537822"/>
                  <a:gd name="connsiteY4" fmla="*/ 1609865 h 1671570"/>
                  <a:gd name="connsiteX5" fmla="*/ 135837 w 1537822"/>
                  <a:gd name="connsiteY5" fmla="*/ 1305676 h 1671570"/>
                  <a:gd name="connsiteX6" fmla="*/ 14651 w 1537822"/>
                  <a:gd name="connsiteY6" fmla="*/ 1147117 h 1671570"/>
                  <a:gd name="connsiteX7" fmla="*/ 27654 w 1537822"/>
                  <a:gd name="connsiteY7" fmla="*/ 1062488 h 1671570"/>
                  <a:gd name="connsiteX8" fmla="*/ 109014 w 1537822"/>
                  <a:gd name="connsiteY8" fmla="*/ 1012037 h 1671570"/>
                  <a:gd name="connsiteX9" fmla="*/ 184950 w 1537822"/>
                  <a:gd name="connsiteY9" fmla="*/ 1032396 h 1671570"/>
                  <a:gd name="connsiteX10" fmla="*/ 319955 w 1537822"/>
                  <a:gd name="connsiteY10" fmla="*/ 1216812 h 1671570"/>
                  <a:gd name="connsiteX11" fmla="*/ 425165 w 1537822"/>
                  <a:gd name="connsiteY11" fmla="*/ 1335545 h 1671570"/>
                  <a:gd name="connsiteX12" fmla="*/ 449833 w 1537822"/>
                  <a:gd name="connsiteY12" fmla="*/ 1192961 h 1671570"/>
                  <a:gd name="connsiteX13" fmla="*/ 506005 w 1537822"/>
                  <a:gd name="connsiteY13" fmla="*/ 874803 h 1671570"/>
                  <a:gd name="connsiteX14" fmla="*/ 638707 w 1537822"/>
                  <a:gd name="connsiteY14" fmla="*/ 195393 h 1671570"/>
                  <a:gd name="connsiteX15" fmla="*/ 674000 w 1537822"/>
                  <a:gd name="connsiteY15" fmla="*/ 48722 h 1671570"/>
                  <a:gd name="connsiteX16" fmla="*/ 690272 w 1537822"/>
                  <a:gd name="connsiteY16" fmla="*/ 18408 h 1671570"/>
                  <a:gd name="connsiteX17" fmla="*/ 758109 w 1537822"/>
                  <a:gd name="connsiteY17" fmla="*/ 22271 h 1671570"/>
                  <a:gd name="connsiteX18" fmla="*/ 780399 w 1537822"/>
                  <a:gd name="connsiteY18" fmla="*/ 130231 h 1671570"/>
                  <a:gd name="connsiteX19" fmla="*/ 770815 w 1537822"/>
                  <a:gd name="connsiteY19" fmla="*/ 476252 h 1671570"/>
                  <a:gd name="connsiteX20" fmla="*/ 763607 w 1537822"/>
                  <a:gd name="connsiteY20" fmla="*/ 670549 h 1671570"/>
                  <a:gd name="connsiteX21" fmla="*/ 793996 w 1537822"/>
                  <a:gd name="connsiteY21" fmla="*/ 693731 h 1671570"/>
                  <a:gd name="connsiteX22" fmla="*/ 812646 w 1537822"/>
                  <a:gd name="connsiteY22" fmla="*/ 671218 h 1671570"/>
                  <a:gd name="connsiteX23" fmla="*/ 809080 w 1537822"/>
                  <a:gd name="connsiteY23" fmla="*/ 125178 h 1671570"/>
                  <a:gd name="connsiteX24" fmla="*/ 823494 w 1537822"/>
                  <a:gd name="connsiteY24" fmla="*/ 36537 h 1671570"/>
                  <a:gd name="connsiteX25" fmla="*/ 896681 w 1537822"/>
                  <a:gd name="connsiteY25" fmla="*/ 25095 h 1671570"/>
                  <a:gd name="connsiteX26" fmla="*/ 938364 w 1537822"/>
                  <a:gd name="connsiteY26" fmla="*/ 135729 h 1671570"/>
                  <a:gd name="connsiteX27" fmla="*/ 989929 w 1537822"/>
                  <a:gd name="connsiteY27" fmla="*/ 424984 h 1671570"/>
                  <a:gd name="connsiteX28" fmla="*/ 1049815 w 1537822"/>
                  <a:gd name="connsiteY28" fmla="*/ 823164 h 1671570"/>
                  <a:gd name="connsiteX29" fmla="*/ 1076044 w 1537822"/>
                  <a:gd name="connsiteY29" fmla="*/ 1076828 h 1671570"/>
                  <a:gd name="connsiteX30" fmla="*/ 1097591 w 1537822"/>
                  <a:gd name="connsiteY30" fmla="*/ 1289106 h 1671570"/>
                  <a:gd name="connsiteX31" fmla="*/ 1101752 w 1537822"/>
                  <a:gd name="connsiteY31" fmla="*/ 1339408 h 1671570"/>
                  <a:gd name="connsiteX32" fmla="*/ 1120773 w 1537822"/>
                  <a:gd name="connsiteY32" fmla="*/ 1328560 h 1671570"/>
                  <a:gd name="connsiteX33" fmla="*/ 1356085 w 1537822"/>
                  <a:gd name="connsiteY33" fmla="*/ 1057064 h 1671570"/>
                  <a:gd name="connsiteX34" fmla="*/ 1451711 w 1537822"/>
                  <a:gd name="connsiteY34" fmla="*/ 1040569 h 1671570"/>
                  <a:gd name="connsiteX35" fmla="*/ 1536637 w 1537822"/>
                  <a:gd name="connsiteY35" fmla="*/ 1128393 h 1671570"/>
                  <a:gd name="connsiteX36" fmla="*/ 1533367 w 1537822"/>
                  <a:gd name="connsiteY36" fmla="*/ 1150089 h 167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37822" h="1671570">
                    <a:moveTo>
                      <a:pt x="1533367" y="1150089"/>
                    </a:moveTo>
                    <a:cubicBezTo>
                      <a:pt x="1399403" y="1323508"/>
                      <a:pt x="1243519" y="1476346"/>
                      <a:pt x="1087338" y="1629109"/>
                    </a:cubicBezTo>
                    <a:cubicBezTo>
                      <a:pt x="1059326" y="1656526"/>
                      <a:pt x="1028045" y="1670271"/>
                      <a:pt x="990152" y="1670866"/>
                    </a:cubicBezTo>
                    <a:cubicBezTo>
                      <a:pt x="831147" y="1673318"/>
                      <a:pt x="672291" y="1669157"/>
                      <a:pt x="513435" y="1661653"/>
                    </a:cubicBezTo>
                    <a:cubicBezTo>
                      <a:pt x="470489" y="1659646"/>
                      <a:pt x="440100" y="1641146"/>
                      <a:pt x="410825" y="1609865"/>
                    </a:cubicBezTo>
                    <a:cubicBezTo>
                      <a:pt x="317503" y="1509930"/>
                      <a:pt x="223140" y="1410961"/>
                      <a:pt x="135837" y="1305676"/>
                    </a:cubicBezTo>
                    <a:cubicBezTo>
                      <a:pt x="93410" y="1254482"/>
                      <a:pt x="51059" y="1202992"/>
                      <a:pt x="14651" y="1147117"/>
                    </a:cubicBezTo>
                    <a:cubicBezTo>
                      <a:pt x="-7862" y="1112567"/>
                      <a:pt x="-5113" y="1086190"/>
                      <a:pt x="27654" y="1062488"/>
                    </a:cubicBezTo>
                    <a:cubicBezTo>
                      <a:pt x="53436" y="1043838"/>
                      <a:pt x="80853" y="1026972"/>
                      <a:pt x="109014" y="1012037"/>
                    </a:cubicBezTo>
                    <a:cubicBezTo>
                      <a:pt x="139923" y="995691"/>
                      <a:pt x="165483" y="1002824"/>
                      <a:pt x="184950" y="1032396"/>
                    </a:cubicBezTo>
                    <a:cubicBezTo>
                      <a:pt x="226930" y="1096146"/>
                      <a:pt x="273665" y="1156330"/>
                      <a:pt x="319955" y="1216812"/>
                    </a:cubicBezTo>
                    <a:cubicBezTo>
                      <a:pt x="350864" y="1257231"/>
                      <a:pt x="387420" y="1293416"/>
                      <a:pt x="425165" y="1335545"/>
                    </a:cubicBezTo>
                    <a:cubicBezTo>
                      <a:pt x="434007" y="1284649"/>
                      <a:pt x="441809" y="1238805"/>
                      <a:pt x="449833" y="1192961"/>
                    </a:cubicBezTo>
                    <a:cubicBezTo>
                      <a:pt x="468409" y="1086859"/>
                      <a:pt x="485721" y="980534"/>
                      <a:pt x="506005" y="874803"/>
                    </a:cubicBezTo>
                    <a:cubicBezTo>
                      <a:pt x="549471" y="648184"/>
                      <a:pt x="594721" y="421937"/>
                      <a:pt x="638707" y="195393"/>
                    </a:cubicBezTo>
                    <a:cubicBezTo>
                      <a:pt x="648292" y="145908"/>
                      <a:pt x="653418" y="95458"/>
                      <a:pt x="674000" y="48722"/>
                    </a:cubicBezTo>
                    <a:cubicBezTo>
                      <a:pt x="678607" y="38246"/>
                      <a:pt x="683585" y="27621"/>
                      <a:pt x="690272" y="18408"/>
                    </a:cubicBezTo>
                    <a:cubicBezTo>
                      <a:pt x="709144" y="-7598"/>
                      <a:pt x="741243" y="-5815"/>
                      <a:pt x="758109" y="22271"/>
                    </a:cubicBezTo>
                    <a:cubicBezTo>
                      <a:pt x="778022" y="55484"/>
                      <a:pt x="781365" y="92560"/>
                      <a:pt x="780399" y="130231"/>
                    </a:cubicBezTo>
                    <a:cubicBezTo>
                      <a:pt x="777353" y="245546"/>
                      <a:pt x="774158" y="360936"/>
                      <a:pt x="770815" y="476252"/>
                    </a:cubicBezTo>
                    <a:cubicBezTo>
                      <a:pt x="768883" y="541042"/>
                      <a:pt x="767620" y="605833"/>
                      <a:pt x="763607" y="670549"/>
                    </a:cubicBezTo>
                    <a:cubicBezTo>
                      <a:pt x="761898" y="698041"/>
                      <a:pt x="779731" y="691279"/>
                      <a:pt x="793996" y="693731"/>
                    </a:cubicBezTo>
                    <a:cubicBezTo>
                      <a:pt x="813686" y="697075"/>
                      <a:pt x="812646" y="684592"/>
                      <a:pt x="812646" y="671218"/>
                    </a:cubicBezTo>
                    <a:cubicBezTo>
                      <a:pt x="812572" y="489180"/>
                      <a:pt x="814949" y="307142"/>
                      <a:pt x="809080" y="125178"/>
                    </a:cubicBezTo>
                    <a:cubicBezTo>
                      <a:pt x="808114" y="94789"/>
                      <a:pt x="812423" y="64920"/>
                      <a:pt x="823494" y="36537"/>
                    </a:cubicBezTo>
                    <a:cubicBezTo>
                      <a:pt x="838503" y="-1951"/>
                      <a:pt x="871121" y="-7078"/>
                      <a:pt x="896681" y="25095"/>
                    </a:cubicBezTo>
                    <a:cubicBezTo>
                      <a:pt x="922315" y="57416"/>
                      <a:pt x="931454" y="96052"/>
                      <a:pt x="938364" y="135729"/>
                    </a:cubicBezTo>
                    <a:cubicBezTo>
                      <a:pt x="955230" y="232246"/>
                      <a:pt x="974177" y="328318"/>
                      <a:pt x="989929" y="424984"/>
                    </a:cubicBezTo>
                    <a:cubicBezTo>
                      <a:pt x="1011476" y="557463"/>
                      <a:pt x="1035030" y="689719"/>
                      <a:pt x="1049815" y="823164"/>
                    </a:cubicBezTo>
                    <a:cubicBezTo>
                      <a:pt x="1059177" y="907644"/>
                      <a:pt x="1070397" y="991827"/>
                      <a:pt x="1076044" y="1076828"/>
                    </a:cubicBezTo>
                    <a:cubicBezTo>
                      <a:pt x="1080725" y="1147488"/>
                      <a:pt x="1091721" y="1218149"/>
                      <a:pt x="1097591" y="1289106"/>
                    </a:cubicBezTo>
                    <a:cubicBezTo>
                      <a:pt x="1099003" y="1305824"/>
                      <a:pt x="1100340" y="1322542"/>
                      <a:pt x="1101752" y="1339408"/>
                    </a:cubicBezTo>
                    <a:cubicBezTo>
                      <a:pt x="1112600" y="1343272"/>
                      <a:pt x="1115943" y="1333539"/>
                      <a:pt x="1120773" y="1328560"/>
                    </a:cubicBezTo>
                    <a:cubicBezTo>
                      <a:pt x="1204288" y="1242446"/>
                      <a:pt x="1284682" y="1153656"/>
                      <a:pt x="1356085" y="1057064"/>
                    </a:cubicBezTo>
                    <a:cubicBezTo>
                      <a:pt x="1384617" y="1018427"/>
                      <a:pt x="1411736" y="1014118"/>
                      <a:pt x="1451711" y="1040569"/>
                    </a:cubicBezTo>
                    <a:cubicBezTo>
                      <a:pt x="1486483" y="1063602"/>
                      <a:pt x="1525937" y="1082103"/>
                      <a:pt x="1536637" y="1128393"/>
                    </a:cubicBezTo>
                    <a:cubicBezTo>
                      <a:pt x="1538866" y="1136194"/>
                      <a:pt x="1538049" y="1143402"/>
                      <a:pt x="1533367" y="11500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Graphic 30">
                <a:extLst>
                  <a:ext uri="{FF2B5EF4-FFF2-40B4-BE49-F238E27FC236}">
                    <a16:creationId xmlns:a16="http://schemas.microsoft.com/office/drawing/2014/main" id="{C05665B6-D050-4719-9C31-C6641ACB4EA9}"/>
                  </a:ext>
                </a:extLst>
              </p:cNvPr>
              <p:cNvSpPr/>
              <p:nvPr/>
            </p:nvSpPr>
            <p:spPr>
              <a:xfrm>
                <a:off x="6094959" y="820201"/>
                <a:ext cx="1128560" cy="1661971"/>
              </a:xfrm>
              <a:custGeom>
                <a:avLst/>
                <a:gdLst>
                  <a:gd name="connsiteX0" fmla="*/ 0 w 1128560"/>
                  <a:gd name="connsiteY0" fmla="*/ 475017 h 1661971"/>
                  <a:gd name="connsiteX1" fmla="*/ 95477 w 1128560"/>
                  <a:gd name="connsiteY1" fmla="*/ 354723 h 1661971"/>
                  <a:gd name="connsiteX2" fmla="*/ 447665 w 1128560"/>
                  <a:gd name="connsiteY2" fmla="*/ 22820 h 1661971"/>
                  <a:gd name="connsiteX3" fmla="*/ 531848 w 1128560"/>
                  <a:gd name="connsiteY3" fmla="*/ 2461 h 1661971"/>
                  <a:gd name="connsiteX4" fmla="*/ 911899 w 1128560"/>
                  <a:gd name="connsiteY4" fmla="*/ 111981 h 1661971"/>
                  <a:gd name="connsiteX5" fmla="*/ 976095 w 1128560"/>
                  <a:gd name="connsiteY5" fmla="*/ 177366 h 1661971"/>
                  <a:gd name="connsiteX6" fmla="*/ 1126480 w 1128560"/>
                  <a:gd name="connsiteY6" fmla="*/ 765906 h 1661971"/>
                  <a:gd name="connsiteX7" fmla="*/ 1128561 w 1128560"/>
                  <a:gd name="connsiteY7" fmla="*/ 792283 h 1661971"/>
                  <a:gd name="connsiteX8" fmla="*/ 1105676 w 1128560"/>
                  <a:gd name="connsiteY8" fmla="*/ 830102 h 1661971"/>
                  <a:gd name="connsiteX9" fmla="*/ 1041777 w 1128560"/>
                  <a:gd name="connsiteY9" fmla="*/ 856108 h 1661971"/>
                  <a:gd name="connsiteX10" fmla="*/ 984268 w 1128560"/>
                  <a:gd name="connsiteY10" fmla="*/ 822895 h 1661971"/>
                  <a:gd name="connsiteX11" fmla="*/ 925941 w 1128560"/>
                  <a:gd name="connsiteY11" fmla="*/ 566185 h 1661971"/>
                  <a:gd name="connsiteX12" fmla="*/ 893100 w 1128560"/>
                  <a:gd name="connsiteY12" fmla="*/ 456665 h 1661971"/>
                  <a:gd name="connsiteX13" fmla="*/ 819096 w 1128560"/>
                  <a:gd name="connsiteY13" fmla="*/ 640189 h 1661971"/>
                  <a:gd name="connsiteX14" fmla="*/ 559785 w 1128560"/>
                  <a:gd name="connsiteY14" fmla="*/ 1282894 h 1661971"/>
                  <a:gd name="connsiteX15" fmla="*/ 441275 w 1128560"/>
                  <a:gd name="connsiteY15" fmla="*/ 1577424 h 1661971"/>
                  <a:gd name="connsiteX16" fmla="*/ 392608 w 1128560"/>
                  <a:gd name="connsiteY16" fmla="*/ 1649422 h 1661971"/>
                  <a:gd name="connsiteX17" fmla="*/ 323136 w 1128560"/>
                  <a:gd name="connsiteY17" fmla="*/ 1626834 h 1661971"/>
                  <a:gd name="connsiteX18" fmla="*/ 327966 w 1128560"/>
                  <a:gd name="connsiteY18" fmla="*/ 1540273 h 1661971"/>
                  <a:gd name="connsiteX19" fmla="*/ 475899 w 1128560"/>
                  <a:gd name="connsiteY19" fmla="*/ 1026258 h 1661971"/>
                  <a:gd name="connsiteX20" fmla="*/ 463565 w 1128560"/>
                  <a:gd name="connsiteY20" fmla="*/ 996909 h 1661971"/>
                  <a:gd name="connsiteX21" fmla="*/ 439641 w 1128560"/>
                  <a:gd name="connsiteY21" fmla="*/ 1010877 h 1661971"/>
                  <a:gd name="connsiteX22" fmla="*/ 388224 w 1128560"/>
                  <a:gd name="connsiteY22" fmla="*/ 1206364 h 1661971"/>
                  <a:gd name="connsiteX23" fmla="*/ 302480 w 1128560"/>
                  <a:gd name="connsiteY23" fmla="*/ 1532397 h 1661971"/>
                  <a:gd name="connsiteX24" fmla="*/ 263844 w 1128560"/>
                  <a:gd name="connsiteY24" fmla="*/ 1607144 h 1661971"/>
                  <a:gd name="connsiteX25" fmla="*/ 191177 w 1128560"/>
                  <a:gd name="connsiteY25" fmla="*/ 1591615 h 1661971"/>
                  <a:gd name="connsiteX26" fmla="*/ 191251 w 1128560"/>
                  <a:gd name="connsiteY26" fmla="*/ 1470504 h 1661971"/>
                  <a:gd name="connsiteX27" fmla="*/ 280264 w 1128560"/>
                  <a:gd name="connsiteY27" fmla="*/ 905295 h 1661971"/>
                  <a:gd name="connsiteX28" fmla="*/ 339334 w 1128560"/>
                  <a:gd name="connsiteY28" fmla="*/ 527548 h 1661971"/>
                  <a:gd name="connsiteX29" fmla="*/ 370317 w 1128560"/>
                  <a:gd name="connsiteY29" fmla="*/ 329387 h 1661971"/>
                  <a:gd name="connsiteX30" fmla="*/ 371506 w 1128560"/>
                  <a:gd name="connsiteY30" fmla="*/ 309474 h 1661971"/>
                  <a:gd name="connsiteX31" fmla="*/ 268748 w 1128560"/>
                  <a:gd name="connsiteY31" fmla="*/ 402350 h 1661971"/>
                  <a:gd name="connsiteX32" fmla="*/ 114795 w 1128560"/>
                  <a:gd name="connsiteY32" fmla="*/ 564699 h 1661971"/>
                  <a:gd name="connsiteX33" fmla="*/ 38339 w 1128560"/>
                  <a:gd name="connsiteY33" fmla="*/ 561206 h 1661971"/>
                  <a:gd name="connsiteX34" fmla="*/ 149 w 1128560"/>
                  <a:gd name="connsiteY34" fmla="*/ 504069 h 1661971"/>
                  <a:gd name="connsiteX35" fmla="*/ 0 w 1128560"/>
                  <a:gd name="connsiteY35" fmla="*/ 475017 h 1661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128560" h="1661971">
                    <a:moveTo>
                      <a:pt x="0" y="475017"/>
                    </a:moveTo>
                    <a:cubicBezTo>
                      <a:pt x="24148" y="428876"/>
                      <a:pt x="61596" y="393063"/>
                      <a:pt x="95477" y="354723"/>
                    </a:cubicBezTo>
                    <a:cubicBezTo>
                      <a:pt x="202842" y="233538"/>
                      <a:pt x="322244" y="124984"/>
                      <a:pt x="447665" y="22820"/>
                    </a:cubicBezTo>
                    <a:cubicBezTo>
                      <a:pt x="473150" y="2090"/>
                      <a:pt x="499973" y="-4003"/>
                      <a:pt x="531848" y="2461"/>
                    </a:cubicBezTo>
                    <a:cubicBezTo>
                      <a:pt x="661429" y="28987"/>
                      <a:pt x="787964" y="66063"/>
                      <a:pt x="911899" y="111981"/>
                    </a:cubicBezTo>
                    <a:cubicBezTo>
                      <a:pt x="943105" y="123572"/>
                      <a:pt x="964058" y="143931"/>
                      <a:pt x="976095" y="177366"/>
                    </a:cubicBezTo>
                    <a:cubicBezTo>
                      <a:pt x="1045195" y="368766"/>
                      <a:pt x="1096909" y="564476"/>
                      <a:pt x="1126480" y="765906"/>
                    </a:cubicBezTo>
                    <a:cubicBezTo>
                      <a:pt x="1127744" y="774599"/>
                      <a:pt x="1127892" y="783516"/>
                      <a:pt x="1128561" y="792283"/>
                    </a:cubicBezTo>
                    <a:cubicBezTo>
                      <a:pt x="1122543" y="805880"/>
                      <a:pt x="1116078" y="819180"/>
                      <a:pt x="1105676" y="830102"/>
                    </a:cubicBezTo>
                    <a:cubicBezTo>
                      <a:pt x="1084352" y="838796"/>
                      <a:pt x="1063324" y="848083"/>
                      <a:pt x="1041777" y="856108"/>
                    </a:cubicBezTo>
                    <a:cubicBezTo>
                      <a:pt x="1010050" y="867922"/>
                      <a:pt x="990658" y="856925"/>
                      <a:pt x="984268" y="822895"/>
                    </a:cubicBezTo>
                    <a:cubicBezTo>
                      <a:pt x="968071" y="736557"/>
                      <a:pt x="949792" y="650739"/>
                      <a:pt x="925941" y="566185"/>
                    </a:cubicBezTo>
                    <a:cubicBezTo>
                      <a:pt x="916134" y="531486"/>
                      <a:pt x="905286" y="497010"/>
                      <a:pt x="893100" y="456665"/>
                    </a:cubicBezTo>
                    <a:cubicBezTo>
                      <a:pt x="866798" y="521975"/>
                      <a:pt x="842947" y="581119"/>
                      <a:pt x="819096" y="640189"/>
                    </a:cubicBezTo>
                    <a:cubicBezTo>
                      <a:pt x="732684" y="854399"/>
                      <a:pt x="646198" y="1068684"/>
                      <a:pt x="559785" y="1282894"/>
                    </a:cubicBezTo>
                    <a:cubicBezTo>
                      <a:pt x="520183" y="1381046"/>
                      <a:pt x="480729" y="1479198"/>
                      <a:pt x="441275" y="1577424"/>
                    </a:cubicBezTo>
                    <a:cubicBezTo>
                      <a:pt x="430204" y="1604915"/>
                      <a:pt x="415790" y="1630326"/>
                      <a:pt x="392608" y="1649422"/>
                    </a:cubicBezTo>
                    <a:cubicBezTo>
                      <a:pt x="364076" y="1672901"/>
                      <a:pt x="332647" y="1662350"/>
                      <a:pt x="323136" y="1626834"/>
                    </a:cubicBezTo>
                    <a:cubicBezTo>
                      <a:pt x="315260" y="1597411"/>
                      <a:pt x="319792" y="1568731"/>
                      <a:pt x="327966" y="1540273"/>
                    </a:cubicBezTo>
                    <a:cubicBezTo>
                      <a:pt x="377153" y="1368935"/>
                      <a:pt x="426415" y="1197522"/>
                      <a:pt x="475899" y="1026258"/>
                    </a:cubicBezTo>
                    <a:cubicBezTo>
                      <a:pt x="479912" y="1012363"/>
                      <a:pt x="483701" y="1001590"/>
                      <a:pt x="463565" y="996909"/>
                    </a:cubicBezTo>
                    <a:cubicBezTo>
                      <a:pt x="449076" y="993565"/>
                      <a:pt x="443429" y="995571"/>
                      <a:pt x="439641" y="1010877"/>
                    </a:cubicBezTo>
                    <a:cubicBezTo>
                      <a:pt x="423294" y="1076188"/>
                      <a:pt x="405387" y="1141202"/>
                      <a:pt x="388224" y="1206364"/>
                    </a:cubicBezTo>
                    <a:cubicBezTo>
                      <a:pt x="359618" y="1315066"/>
                      <a:pt x="331160" y="1423769"/>
                      <a:pt x="302480" y="1532397"/>
                    </a:cubicBezTo>
                    <a:cubicBezTo>
                      <a:pt x="295124" y="1560112"/>
                      <a:pt x="284054" y="1586117"/>
                      <a:pt x="263844" y="1607144"/>
                    </a:cubicBezTo>
                    <a:cubicBezTo>
                      <a:pt x="237095" y="1635007"/>
                      <a:pt x="204031" y="1628097"/>
                      <a:pt x="191177" y="1591615"/>
                    </a:cubicBezTo>
                    <a:cubicBezTo>
                      <a:pt x="176986" y="1551418"/>
                      <a:pt x="184936" y="1510776"/>
                      <a:pt x="191251" y="1470504"/>
                    </a:cubicBezTo>
                    <a:cubicBezTo>
                      <a:pt x="220749" y="1282077"/>
                      <a:pt x="250618" y="1093723"/>
                      <a:pt x="280264" y="905295"/>
                    </a:cubicBezTo>
                    <a:cubicBezTo>
                      <a:pt x="300028" y="779429"/>
                      <a:pt x="319644" y="653488"/>
                      <a:pt x="339334" y="527548"/>
                    </a:cubicBezTo>
                    <a:cubicBezTo>
                      <a:pt x="349662" y="461494"/>
                      <a:pt x="360064" y="395440"/>
                      <a:pt x="370317" y="329387"/>
                    </a:cubicBezTo>
                    <a:cubicBezTo>
                      <a:pt x="371060" y="324557"/>
                      <a:pt x="370912" y="319579"/>
                      <a:pt x="371506" y="309474"/>
                    </a:cubicBezTo>
                    <a:cubicBezTo>
                      <a:pt x="335693" y="343430"/>
                      <a:pt x="300326" y="370475"/>
                      <a:pt x="268748" y="402350"/>
                    </a:cubicBezTo>
                    <a:cubicBezTo>
                      <a:pt x="216291" y="455401"/>
                      <a:pt x="163760" y="508304"/>
                      <a:pt x="114795" y="564699"/>
                    </a:cubicBezTo>
                    <a:cubicBezTo>
                      <a:pt x="85595" y="598283"/>
                      <a:pt x="65980" y="597317"/>
                      <a:pt x="38339" y="561206"/>
                    </a:cubicBezTo>
                    <a:cubicBezTo>
                      <a:pt x="24371" y="543003"/>
                      <a:pt x="8916" y="525765"/>
                      <a:pt x="149" y="504069"/>
                    </a:cubicBezTo>
                    <a:cubicBezTo>
                      <a:pt x="74" y="494410"/>
                      <a:pt x="0" y="484676"/>
                      <a:pt x="0" y="47501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Graphic 30">
                <a:extLst>
                  <a:ext uri="{FF2B5EF4-FFF2-40B4-BE49-F238E27FC236}">
                    <a16:creationId xmlns:a16="http://schemas.microsoft.com/office/drawing/2014/main" id="{9A75D658-FBB3-49F8-BE2D-29A70B310FAC}"/>
                  </a:ext>
                </a:extLst>
              </p:cNvPr>
              <p:cNvSpPr/>
              <p:nvPr/>
            </p:nvSpPr>
            <p:spPr>
              <a:xfrm>
                <a:off x="4313470" y="4268495"/>
                <a:ext cx="1235995" cy="1502858"/>
              </a:xfrm>
              <a:custGeom>
                <a:avLst/>
                <a:gdLst>
                  <a:gd name="connsiteX0" fmla="*/ 113279 w 1235995"/>
                  <a:gd name="connsiteY0" fmla="*/ 498966 h 1502858"/>
                  <a:gd name="connsiteX1" fmla="*/ 179852 w 1235995"/>
                  <a:gd name="connsiteY1" fmla="*/ 499263 h 1502858"/>
                  <a:gd name="connsiteX2" fmla="*/ 222873 w 1235995"/>
                  <a:gd name="connsiteY2" fmla="*/ 552686 h 1502858"/>
                  <a:gd name="connsiteX3" fmla="*/ 194118 w 1235995"/>
                  <a:gd name="connsiteY3" fmla="*/ 736656 h 1502858"/>
                  <a:gd name="connsiteX4" fmla="*/ 179035 w 1235995"/>
                  <a:gd name="connsiteY4" fmla="*/ 924341 h 1502858"/>
                  <a:gd name="connsiteX5" fmla="*/ 307725 w 1235995"/>
                  <a:gd name="connsiteY5" fmla="*/ 787255 h 1502858"/>
                  <a:gd name="connsiteX6" fmla="*/ 532635 w 1235995"/>
                  <a:gd name="connsiteY6" fmla="*/ 545479 h 1502858"/>
                  <a:gd name="connsiteX7" fmla="*/ 1001401 w 1235995"/>
                  <a:gd name="connsiteY7" fmla="*/ 47586 h 1502858"/>
                  <a:gd name="connsiteX8" fmla="*/ 1069535 w 1235995"/>
                  <a:gd name="connsiteY8" fmla="*/ 2634 h 1502858"/>
                  <a:gd name="connsiteX9" fmla="*/ 1125261 w 1235995"/>
                  <a:gd name="connsiteY9" fmla="*/ 45357 h 1502858"/>
                  <a:gd name="connsiteX10" fmla="*/ 1084915 w 1235995"/>
                  <a:gd name="connsiteY10" fmla="*/ 132141 h 1502858"/>
                  <a:gd name="connsiteX11" fmla="*/ 765049 w 1235995"/>
                  <a:gd name="connsiteY11" fmla="*/ 556698 h 1502858"/>
                  <a:gd name="connsiteX12" fmla="*/ 771736 w 1235995"/>
                  <a:gd name="connsiteY12" fmla="*/ 585155 h 1502858"/>
                  <a:gd name="connsiteX13" fmla="*/ 797816 w 1235995"/>
                  <a:gd name="connsiteY13" fmla="*/ 578766 h 1502858"/>
                  <a:gd name="connsiteX14" fmla="*/ 1106388 w 1235995"/>
                  <a:gd name="connsiteY14" fmla="*/ 151385 h 1502858"/>
                  <a:gd name="connsiteX15" fmla="*/ 1167613 w 1235995"/>
                  <a:gd name="connsiteY15" fmla="*/ 93207 h 1502858"/>
                  <a:gd name="connsiteX16" fmla="*/ 1217246 w 1235995"/>
                  <a:gd name="connsiteY16" fmla="*/ 91870 h 1502858"/>
                  <a:gd name="connsiteX17" fmla="*/ 1235450 w 1235995"/>
                  <a:gd name="connsiteY17" fmla="*/ 138605 h 1502858"/>
                  <a:gd name="connsiteX18" fmla="*/ 1211004 w 1235995"/>
                  <a:gd name="connsiteY18" fmla="*/ 211123 h 1502858"/>
                  <a:gd name="connsiteX19" fmla="*/ 1065225 w 1235995"/>
                  <a:gd name="connsiteY19" fmla="*/ 464787 h 1502858"/>
                  <a:gd name="connsiteX20" fmla="*/ 973092 w 1235995"/>
                  <a:gd name="connsiteY20" fmla="*/ 624832 h 1502858"/>
                  <a:gd name="connsiteX21" fmla="*/ 744764 w 1235995"/>
                  <a:gd name="connsiteY21" fmla="*/ 1019817 h 1502858"/>
                  <a:gd name="connsiteX22" fmla="*/ 614737 w 1235995"/>
                  <a:gd name="connsiteY22" fmla="*/ 1248962 h 1502858"/>
                  <a:gd name="connsiteX23" fmla="*/ 613697 w 1235995"/>
                  <a:gd name="connsiteY23" fmla="*/ 1255352 h 1502858"/>
                  <a:gd name="connsiteX24" fmla="*/ 619641 w 1235995"/>
                  <a:gd name="connsiteY24" fmla="*/ 1253420 h 1502858"/>
                  <a:gd name="connsiteX25" fmla="*/ 927397 w 1235995"/>
                  <a:gd name="connsiteY25" fmla="*/ 1123245 h 1502858"/>
                  <a:gd name="connsiteX26" fmla="*/ 951173 w 1235995"/>
                  <a:gd name="connsiteY26" fmla="*/ 1111357 h 1502858"/>
                  <a:gd name="connsiteX27" fmla="*/ 1006305 w 1235995"/>
                  <a:gd name="connsiteY27" fmla="*/ 1134464 h 1502858"/>
                  <a:gd name="connsiteX28" fmla="*/ 1022056 w 1235995"/>
                  <a:gd name="connsiteY28" fmla="*/ 1187961 h 1502858"/>
                  <a:gd name="connsiteX29" fmla="*/ 982974 w 1235995"/>
                  <a:gd name="connsiteY29" fmla="*/ 1266869 h 1502858"/>
                  <a:gd name="connsiteX30" fmla="*/ 467695 w 1235995"/>
                  <a:gd name="connsiteY30" fmla="*/ 1486206 h 1502858"/>
                  <a:gd name="connsiteX31" fmla="*/ 375413 w 1235995"/>
                  <a:gd name="connsiteY31" fmla="*/ 1496162 h 1502858"/>
                  <a:gd name="connsiteX32" fmla="*/ 347476 w 1235995"/>
                  <a:gd name="connsiteY32" fmla="*/ 1481079 h 1502858"/>
                  <a:gd name="connsiteX33" fmla="*/ 38457 w 1235995"/>
                  <a:gd name="connsiteY33" fmla="*/ 1241607 h 1502858"/>
                  <a:gd name="connsiteX34" fmla="*/ 44 w 1235995"/>
                  <a:gd name="connsiteY34" fmla="*/ 1152742 h 1502858"/>
                  <a:gd name="connsiteX35" fmla="*/ 69144 w 1235995"/>
                  <a:gd name="connsiteY35" fmla="*/ 556401 h 1502858"/>
                  <a:gd name="connsiteX36" fmla="*/ 78357 w 1235995"/>
                  <a:gd name="connsiteY36" fmla="*/ 526160 h 1502858"/>
                  <a:gd name="connsiteX37" fmla="*/ 113279 w 1235995"/>
                  <a:gd name="connsiteY37" fmla="*/ 498966 h 150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35995" h="1502858">
                    <a:moveTo>
                      <a:pt x="113279" y="498966"/>
                    </a:moveTo>
                    <a:cubicBezTo>
                      <a:pt x="135495" y="499041"/>
                      <a:pt x="157711" y="498817"/>
                      <a:pt x="179852" y="499263"/>
                    </a:cubicBezTo>
                    <a:cubicBezTo>
                      <a:pt x="215368" y="499932"/>
                      <a:pt x="229486" y="516278"/>
                      <a:pt x="222873" y="552686"/>
                    </a:cubicBezTo>
                    <a:cubicBezTo>
                      <a:pt x="211876" y="613836"/>
                      <a:pt x="201474" y="674986"/>
                      <a:pt x="194118" y="736656"/>
                    </a:cubicBezTo>
                    <a:cubicBezTo>
                      <a:pt x="186911" y="797063"/>
                      <a:pt x="180001" y="857469"/>
                      <a:pt x="179035" y="924341"/>
                    </a:cubicBezTo>
                    <a:cubicBezTo>
                      <a:pt x="224507" y="875896"/>
                      <a:pt x="266265" y="831687"/>
                      <a:pt x="307725" y="787255"/>
                    </a:cubicBezTo>
                    <a:cubicBezTo>
                      <a:pt x="382769" y="706712"/>
                      <a:pt x="457293" y="625724"/>
                      <a:pt x="532635" y="545479"/>
                    </a:cubicBezTo>
                    <a:cubicBezTo>
                      <a:pt x="688667" y="379267"/>
                      <a:pt x="844997" y="213427"/>
                      <a:pt x="1001401" y="47586"/>
                    </a:cubicBezTo>
                    <a:cubicBezTo>
                      <a:pt x="1020496" y="27376"/>
                      <a:pt x="1042415" y="10882"/>
                      <a:pt x="1069535" y="2634"/>
                    </a:cubicBezTo>
                    <a:cubicBezTo>
                      <a:pt x="1101930" y="-7248"/>
                      <a:pt x="1126375" y="11476"/>
                      <a:pt x="1125261" y="45357"/>
                    </a:cubicBezTo>
                    <a:cubicBezTo>
                      <a:pt x="1124146" y="79982"/>
                      <a:pt x="1104308" y="106284"/>
                      <a:pt x="1084915" y="132141"/>
                    </a:cubicBezTo>
                    <a:cubicBezTo>
                      <a:pt x="978739" y="273982"/>
                      <a:pt x="872340" y="415674"/>
                      <a:pt x="765049" y="556698"/>
                    </a:cubicBezTo>
                    <a:cubicBezTo>
                      <a:pt x="752938" y="572598"/>
                      <a:pt x="762597" y="576388"/>
                      <a:pt x="771736" y="585155"/>
                    </a:cubicBezTo>
                    <a:cubicBezTo>
                      <a:pt x="785259" y="598158"/>
                      <a:pt x="790683" y="588573"/>
                      <a:pt x="797816" y="578766"/>
                    </a:cubicBezTo>
                    <a:cubicBezTo>
                      <a:pt x="900648" y="436256"/>
                      <a:pt x="1003556" y="293895"/>
                      <a:pt x="1106388" y="151385"/>
                    </a:cubicBezTo>
                    <a:cubicBezTo>
                      <a:pt x="1123181" y="128129"/>
                      <a:pt x="1142127" y="107176"/>
                      <a:pt x="1167613" y="93207"/>
                    </a:cubicBezTo>
                    <a:cubicBezTo>
                      <a:pt x="1183810" y="84291"/>
                      <a:pt x="1199562" y="79461"/>
                      <a:pt x="1217246" y="91870"/>
                    </a:cubicBezTo>
                    <a:cubicBezTo>
                      <a:pt x="1234484" y="103906"/>
                      <a:pt x="1237456" y="120327"/>
                      <a:pt x="1235450" y="138605"/>
                    </a:cubicBezTo>
                    <a:cubicBezTo>
                      <a:pt x="1232626" y="164462"/>
                      <a:pt x="1224007" y="188536"/>
                      <a:pt x="1211004" y="211123"/>
                    </a:cubicBezTo>
                    <a:cubicBezTo>
                      <a:pt x="1162337" y="295604"/>
                      <a:pt x="1113819" y="380233"/>
                      <a:pt x="1065225" y="464787"/>
                    </a:cubicBezTo>
                    <a:cubicBezTo>
                      <a:pt x="1034539" y="518136"/>
                      <a:pt x="1003778" y="571484"/>
                      <a:pt x="973092" y="624832"/>
                    </a:cubicBezTo>
                    <a:cubicBezTo>
                      <a:pt x="897231" y="756643"/>
                      <a:pt x="823078" y="889493"/>
                      <a:pt x="744764" y="1019817"/>
                    </a:cubicBezTo>
                    <a:cubicBezTo>
                      <a:pt x="699441" y="1095159"/>
                      <a:pt x="660210" y="1173844"/>
                      <a:pt x="614737" y="1248962"/>
                    </a:cubicBezTo>
                    <a:cubicBezTo>
                      <a:pt x="614366" y="1251117"/>
                      <a:pt x="614069" y="1253272"/>
                      <a:pt x="613697" y="1255352"/>
                    </a:cubicBezTo>
                    <a:cubicBezTo>
                      <a:pt x="615703" y="1254683"/>
                      <a:pt x="617710" y="1254089"/>
                      <a:pt x="619641" y="1253420"/>
                    </a:cubicBezTo>
                    <a:cubicBezTo>
                      <a:pt x="726263" y="1219539"/>
                      <a:pt x="827536" y="1173175"/>
                      <a:pt x="927397" y="1123245"/>
                    </a:cubicBezTo>
                    <a:cubicBezTo>
                      <a:pt x="935347" y="1119307"/>
                      <a:pt x="943074" y="1114849"/>
                      <a:pt x="951173" y="1111357"/>
                    </a:cubicBezTo>
                    <a:cubicBezTo>
                      <a:pt x="976881" y="1100211"/>
                      <a:pt x="997314" y="1108533"/>
                      <a:pt x="1006305" y="1134464"/>
                    </a:cubicBezTo>
                    <a:cubicBezTo>
                      <a:pt x="1012397" y="1152000"/>
                      <a:pt x="1017747" y="1169906"/>
                      <a:pt x="1022056" y="1187961"/>
                    </a:cubicBezTo>
                    <a:cubicBezTo>
                      <a:pt x="1030081" y="1221174"/>
                      <a:pt x="1016410" y="1248294"/>
                      <a:pt x="982974" y="1266869"/>
                    </a:cubicBezTo>
                    <a:cubicBezTo>
                      <a:pt x="818917" y="1358111"/>
                      <a:pt x="646910" y="1430480"/>
                      <a:pt x="467695" y="1486206"/>
                    </a:cubicBezTo>
                    <a:cubicBezTo>
                      <a:pt x="437678" y="1495568"/>
                      <a:pt x="408180" y="1512212"/>
                      <a:pt x="375413" y="1496162"/>
                    </a:cubicBezTo>
                    <a:cubicBezTo>
                      <a:pt x="365903" y="1491481"/>
                      <a:pt x="356244" y="1486875"/>
                      <a:pt x="347476" y="1481079"/>
                    </a:cubicBezTo>
                    <a:cubicBezTo>
                      <a:pt x="238402" y="1409081"/>
                      <a:pt x="135569" y="1328985"/>
                      <a:pt x="38457" y="1241607"/>
                    </a:cubicBezTo>
                    <a:cubicBezTo>
                      <a:pt x="11932" y="1217756"/>
                      <a:pt x="-848" y="1190042"/>
                      <a:pt x="44" y="1152742"/>
                    </a:cubicBezTo>
                    <a:cubicBezTo>
                      <a:pt x="5022" y="951758"/>
                      <a:pt x="25455" y="752779"/>
                      <a:pt x="69144" y="556401"/>
                    </a:cubicBezTo>
                    <a:cubicBezTo>
                      <a:pt x="71447" y="546147"/>
                      <a:pt x="75236" y="536265"/>
                      <a:pt x="78357" y="526160"/>
                    </a:cubicBezTo>
                    <a:cubicBezTo>
                      <a:pt x="87348" y="513529"/>
                      <a:pt x="100053" y="505876"/>
                      <a:pt x="113279" y="49896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Graphic 30">
                <a:extLst>
                  <a:ext uri="{FF2B5EF4-FFF2-40B4-BE49-F238E27FC236}">
                    <a16:creationId xmlns:a16="http://schemas.microsoft.com/office/drawing/2014/main" id="{6DB5AEE8-50FD-4EB1-BB42-05B97E80B473}"/>
                  </a:ext>
                </a:extLst>
              </p:cNvPr>
              <p:cNvSpPr/>
              <p:nvPr/>
            </p:nvSpPr>
            <p:spPr>
              <a:xfrm>
                <a:off x="7100691" y="2493622"/>
                <a:ext cx="1630905" cy="1176108"/>
              </a:xfrm>
              <a:custGeom>
                <a:avLst/>
                <a:gdLst>
                  <a:gd name="connsiteX0" fmla="*/ 1088596 w 1630905"/>
                  <a:gd name="connsiteY0" fmla="*/ 1171061 h 1176108"/>
                  <a:gd name="connsiteX1" fmla="*/ 1039483 w 1630905"/>
                  <a:gd name="connsiteY1" fmla="*/ 1126481 h 1176108"/>
                  <a:gd name="connsiteX2" fmla="*/ 1044387 w 1630905"/>
                  <a:gd name="connsiteY2" fmla="*/ 1053888 h 1176108"/>
                  <a:gd name="connsiteX3" fmla="*/ 1264318 w 1630905"/>
                  <a:gd name="connsiteY3" fmla="*/ 864569 h 1176108"/>
                  <a:gd name="connsiteX4" fmla="*/ 1319078 w 1630905"/>
                  <a:gd name="connsiteY4" fmla="*/ 811146 h 1176108"/>
                  <a:gd name="connsiteX5" fmla="*/ 1239502 w 1630905"/>
                  <a:gd name="connsiteY5" fmla="*/ 815604 h 1176108"/>
                  <a:gd name="connsiteX6" fmla="*/ 748148 w 1630905"/>
                  <a:gd name="connsiteY6" fmla="*/ 852309 h 1176108"/>
                  <a:gd name="connsiteX7" fmla="*/ 148017 w 1630905"/>
                  <a:gd name="connsiteY7" fmla="*/ 898079 h 1176108"/>
                  <a:gd name="connsiteX8" fmla="*/ 58930 w 1630905"/>
                  <a:gd name="connsiteY8" fmla="*/ 888122 h 1176108"/>
                  <a:gd name="connsiteX9" fmla="*/ 48453 w 1630905"/>
                  <a:gd name="connsiteY9" fmla="*/ 807580 h 1176108"/>
                  <a:gd name="connsiteX10" fmla="*/ 152995 w 1630905"/>
                  <a:gd name="connsiteY10" fmla="*/ 771692 h 1176108"/>
                  <a:gd name="connsiteX11" fmla="*/ 629043 w 1630905"/>
                  <a:gd name="connsiteY11" fmla="*/ 684017 h 1176108"/>
                  <a:gd name="connsiteX12" fmla="*/ 656386 w 1630905"/>
                  <a:gd name="connsiteY12" fmla="*/ 665144 h 1176108"/>
                  <a:gd name="connsiteX13" fmla="*/ 628820 w 1630905"/>
                  <a:gd name="connsiteY13" fmla="*/ 643523 h 1176108"/>
                  <a:gd name="connsiteX14" fmla="*/ 131671 w 1630905"/>
                  <a:gd name="connsiteY14" fmla="*/ 747767 h 1176108"/>
                  <a:gd name="connsiteX15" fmla="*/ 39537 w 1630905"/>
                  <a:gd name="connsiteY15" fmla="*/ 750962 h 1176108"/>
                  <a:gd name="connsiteX16" fmla="*/ 1495 w 1630905"/>
                  <a:gd name="connsiteY16" fmla="*/ 718344 h 1176108"/>
                  <a:gd name="connsiteX17" fmla="*/ 18956 w 1630905"/>
                  <a:gd name="connsiteY17" fmla="*/ 671237 h 1176108"/>
                  <a:gd name="connsiteX18" fmla="*/ 90582 w 1630905"/>
                  <a:gd name="connsiteY18" fmla="*/ 631932 h 1176108"/>
                  <a:gd name="connsiteX19" fmla="*/ 1175825 w 1630905"/>
                  <a:gd name="connsiteY19" fmla="*/ 281230 h 1176108"/>
                  <a:gd name="connsiteX20" fmla="*/ 1214908 w 1630905"/>
                  <a:gd name="connsiteY20" fmla="*/ 268004 h 1176108"/>
                  <a:gd name="connsiteX21" fmla="*/ 1066529 w 1630905"/>
                  <a:gd name="connsiteY21" fmla="*/ 206780 h 1176108"/>
                  <a:gd name="connsiteX22" fmla="*/ 874237 w 1630905"/>
                  <a:gd name="connsiteY22" fmla="*/ 144813 h 1176108"/>
                  <a:gd name="connsiteX23" fmla="*/ 843848 w 1630905"/>
                  <a:gd name="connsiteY23" fmla="*/ 79131 h 1176108"/>
                  <a:gd name="connsiteX24" fmla="*/ 873568 w 1630905"/>
                  <a:gd name="connsiteY24" fmla="*/ 19913 h 1176108"/>
                  <a:gd name="connsiteX25" fmla="*/ 911982 w 1630905"/>
                  <a:gd name="connsiteY25" fmla="*/ 0 h 1176108"/>
                  <a:gd name="connsiteX26" fmla="*/ 1240319 w 1630905"/>
                  <a:gd name="connsiteY26" fmla="*/ 97409 h 1176108"/>
                  <a:gd name="connsiteX27" fmla="*/ 1499482 w 1630905"/>
                  <a:gd name="connsiteY27" fmla="*/ 208118 h 1176108"/>
                  <a:gd name="connsiteX28" fmla="*/ 1555579 w 1630905"/>
                  <a:gd name="connsiteY28" fmla="*/ 277887 h 1176108"/>
                  <a:gd name="connsiteX29" fmla="*/ 1630326 w 1630905"/>
                  <a:gd name="connsiteY29" fmla="*/ 680079 h 1176108"/>
                  <a:gd name="connsiteX30" fmla="*/ 1605881 w 1630905"/>
                  <a:gd name="connsiteY30" fmla="*/ 751854 h 1176108"/>
                  <a:gd name="connsiteX31" fmla="*/ 1168915 w 1630905"/>
                  <a:gd name="connsiteY31" fmla="*/ 1151000 h 1176108"/>
                  <a:gd name="connsiteX32" fmla="*/ 1130948 w 1630905"/>
                  <a:gd name="connsiteY32" fmla="*/ 1175148 h 1176108"/>
                  <a:gd name="connsiteX33" fmla="*/ 1088596 w 1630905"/>
                  <a:gd name="connsiteY33" fmla="*/ 1171061 h 1176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30905" h="1176108">
                    <a:moveTo>
                      <a:pt x="1088596" y="1171061"/>
                    </a:moveTo>
                    <a:cubicBezTo>
                      <a:pt x="1072176" y="1156275"/>
                      <a:pt x="1055383" y="1141861"/>
                      <a:pt x="1039483" y="1126481"/>
                    </a:cubicBezTo>
                    <a:cubicBezTo>
                      <a:pt x="1011991" y="1099955"/>
                      <a:pt x="1013403" y="1077516"/>
                      <a:pt x="1044387" y="1053888"/>
                    </a:cubicBezTo>
                    <a:cubicBezTo>
                      <a:pt x="1121437" y="995116"/>
                      <a:pt x="1194549" y="931737"/>
                      <a:pt x="1264318" y="864569"/>
                    </a:cubicBezTo>
                    <a:cubicBezTo>
                      <a:pt x="1280813" y="848668"/>
                      <a:pt x="1297085" y="832619"/>
                      <a:pt x="1319078" y="811146"/>
                    </a:cubicBezTo>
                    <a:cubicBezTo>
                      <a:pt x="1287426" y="812929"/>
                      <a:pt x="1263427" y="813821"/>
                      <a:pt x="1239502" y="815604"/>
                    </a:cubicBezTo>
                    <a:cubicBezTo>
                      <a:pt x="1075742" y="827715"/>
                      <a:pt x="911908" y="839901"/>
                      <a:pt x="748148" y="852309"/>
                    </a:cubicBezTo>
                    <a:cubicBezTo>
                      <a:pt x="548129" y="867392"/>
                      <a:pt x="348036" y="882550"/>
                      <a:pt x="148017" y="898079"/>
                    </a:cubicBezTo>
                    <a:cubicBezTo>
                      <a:pt x="117480" y="900456"/>
                      <a:pt x="87462" y="899639"/>
                      <a:pt x="58930" y="888122"/>
                    </a:cubicBezTo>
                    <a:cubicBezTo>
                      <a:pt x="18287" y="871850"/>
                      <a:pt x="13681" y="834180"/>
                      <a:pt x="48453" y="807580"/>
                    </a:cubicBezTo>
                    <a:cubicBezTo>
                      <a:pt x="79289" y="783952"/>
                      <a:pt x="116291" y="778379"/>
                      <a:pt x="152995" y="771692"/>
                    </a:cubicBezTo>
                    <a:cubicBezTo>
                      <a:pt x="311703" y="742715"/>
                      <a:pt x="470484" y="713960"/>
                      <a:pt x="629043" y="684017"/>
                    </a:cubicBezTo>
                    <a:cubicBezTo>
                      <a:pt x="638702" y="682159"/>
                      <a:pt x="658838" y="689069"/>
                      <a:pt x="656386" y="665144"/>
                    </a:cubicBezTo>
                    <a:cubicBezTo>
                      <a:pt x="654603" y="647163"/>
                      <a:pt x="650368" y="638916"/>
                      <a:pt x="628820" y="643523"/>
                    </a:cubicBezTo>
                    <a:cubicBezTo>
                      <a:pt x="463277" y="678964"/>
                      <a:pt x="297437" y="713143"/>
                      <a:pt x="131671" y="747767"/>
                    </a:cubicBezTo>
                    <a:cubicBezTo>
                      <a:pt x="101133" y="754157"/>
                      <a:pt x="70744" y="759656"/>
                      <a:pt x="39537" y="750962"/>
                    </a:cubicBezTo>
                    <a:cubicBezTo>
                      <a:pt x="21482" y="745910"/>
                      <a:pt x="6696" y="738554"/>
                      <a:pt x="1495" y="718344"/>
                    </a:cubicBezTo>
                    <a:cubicBezTo>
                      <a:pt x="-3780" y="698134"/>
                      <a:pt x="5582" y="683943"/>
                      <a:pt x="18956" y="671237"/>
                    </a:cubicBezTo>
                    <a:cubicBezTo>
                      <a:pt x="39315" y="651919"/>
                      <a:pt x="64057" y="640476"/>
                      <a:pt x="90582" y="631932"/>
                    </a:cubicBezTo>
                    <a:cubicBezTo>
                      <a:pt x="452355" y="515130"/>
                      <a:pt x="814127" y="398180"/>
                      <a:pt x="1175825" y="281230"/>
                    </a:cubicBezTo>
                    <a:cubicBezTo>
                      <a:pt x="1187417" y="277441"/>
                      <a:pt x="1198933" y="273429"/>
                      <a:pt x="1214908" y="268004"/>
                    </a:cubicBezTo>
                    <a:cubicBezTo>
                      <a:pt x="1164234" y="242816"/>
                      <a:pt x="1115270" y="224984"/>
                      <a:pt x="1066529" y="206780"/>
                    </a:cubicBezTo>
                    <a:cubicBezTo>
                      <a:pt x="1003373" y="183227"/>
                      <a:pt x="939102" y="163240"/>
                      <a:pt x="874237" y="144813"/>
                    </a:cubicBezTo>
                    <a:cubicBezTo>
                      <a:pt x="836641" y="134114"/>
                      <a:pt x="827502" y="114201"/>
                      <a:pt x="843848" y="79131"/>
                    </a:cubicBezTo>
                    <a:cubicBezTo>
                      <a:pt x="853210" y="59144"/>
                      <a:pt x="863612" y="39603"/>
                      <a:pt x="873568" y="19913"/>
                    </a:cubicBezTo>
                    <a:cubicBezTo>
                      <a:pt x="888206" y="16867"/>
                      <a:pt x="900911" y="10031"/>
                      <a:pt x="911982" y="0"/>
                    </a:cubicBezTo>
                    <a:cubicBezTo>
                      <a:pt x="1024771" y="21102"/>
                      <a:pt x="1132880" y="58178"/>
                      <a:pt x="1240319" y="97409"/>
                    </a:cubicBezTo>
                    <a:cubicBezTo>
                      <a:pt x="1328663" y="129656"/>
                      <a:pt x="1413961" y="169035"/>
                      <a:pt x="1499482" y="208118"/>
                    </a:cubicBezTo>
                    <a:cubicBezTo>
                      <a:pt x="1530614" y="222309"/>
                      <a:pt x="1547406" y="246606"/>
                      <a:pt x="1555579" y="277887"/>
                    </a:cubicBezTo>
                    <a:cubicBezTo>
                      <a:pt x="1590203" y="410143"/>
                      <a:pt x="1615317" y="544182"/>
                      <a:pt x="1630326" y="680079"/>
                    </a:cubicBezTo>
                    <a:cubicBezTo>
                      <a:pt x="1633224" y="706679"/>
                      <a:pt x="1625274" y="729563"/>
                      <a:pt x="1605881" y="751854"/>
                    </a:cubicBezTo>
                    <a:cubicBezTo>
                      <a:pt x="1475334" y="901571"/>
                      <a:pt x="1328886" y="1033678"/>
                      <a:pt x="1168915" y="1151000"/>
                    </a:cubicBezTo>
                    <a:cubicBezTo>
                      <a:pt x="1156879" y="1159842"/>
                      <a:pt x="1143653" y="1167123"/>
                      <a:pt x="1130948" y="1175148"/>
                    </a:cubicBezTo>
                    <a:cubicBezTo>
                      <a:pt x="1116459" y="1177897"/>
                      <a:pt x="1102565" y="1174182"/>
                      <a:pt x="1088596" y="117106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Graphic 30">
                <a:extLst>
                  <a:ext uri="{FF2B5EF4-FFF2-40B4-BE49-F238E27FC236}">
                    <a16:creationId xmlns:a16="http://schemas.microsoft.com/office/drawing/2014/main" id="{E37AC02A-E562-4E05-8CC8-57ADCB91DD00}"/>
                  </a:ext>
                </a:extLst>
              </p:cNvPr>
              <p:cNvSpPr/>
              <p:nvPr/>
            </p:nvSpPr>
            <p:spPr>
              <a:xfrm>
                <a:off x="3469739" y="2503132"/>
                <a:ext cx="1629766" cy="1175221"/>
              </a:xfrm>
              <a:custGeom>
                <a:avLst/>
                <a:gdLst>
                  <a:gd name="connsiteX0" fmla="*/ 501617 w 1629766"/>
                  <a:gd name="connsiteY0" fmla="*/ 1175222 h 1175221"/>
                  <a:gd name="connsiteX1" fmla="*/ 328347 w 1629766"/>
                  <a:gd name="connsiteY1" fmla="*/ 1047870 h 1175221"/>
                  <a:gd name="connsiteX2" fmla="*/ 36120 w 1629766"/>
                  <a:gd name="connsiteY2" fmla="*/ 772138 h 1175221"/>
                  <a:gd name="connsiteX3" fmla="*/ 1273 w 1629766"/>
                  <a:gd name="connsiteY3" fmla="*/ 666036 h 1175221"/>
                  <a:gd name="connsiteX4" fmla="*/ 70819 w 1629766"/>
                  <a:gd name="connsiteY4" fmla="*/ 287397 h 1175221"/>
                  <a:gd name="connsiteX5" fmla="*/ 132118 w 1629766"/>
                  <a:gd name="connsiteY5" fmla="*/ 209604 h 1175221"/>
                  <a:gd name="connsiteX6" fmla="*/ 678751 w 1629766"/>
                  <a:gd name="connsiteY6" fmla="*/ 6464 h 1175221"/>
                  <a:gd name="connsiteX7" fmla="*/ 715308 w 1629766"/>
                  <a:gd name="connsiteY7" fmla="*/ 0 h 1175221"/>
                  <a:gd name="connsiteX8" fmla="*/ 753350 w 1629766"/>
                  <a:gd name="connsiteY8" fmla="*/ 20136 h 1175221"/>
                  <a:gd name="connsiteX9" fmla="*/ 784482 w 1629766"/>
                  <a:gd name="connsiteY9" fmla="*/ 81731 h 1175221"/>
                  <a:gd name="connsiteX10" fmla="*/ 755802 w 1629766"/>
                  <a:gd name="connsiteY10" fmla="*/ 144293 h 1175221"/>
                  <a:gd name="connsiteX11" fmla="*/ 442919 w 1629766"/>
                  <a:gd name="connsiteY11" fmla="*/ 255745 h 1175221"/>
                  <a:gd name="connsiteX12" fmla="*/ 411416 w 1629766"/>
                  <a:gd name="connsiteY12" fmla="*/ 270159 h 1175221"/>
                  <a:gd name="connsiteX13" fmla="*/ 579857 w 1629766"/>
                  <a:gd name="connsiteY13" fmla="*/ 324176 h 1175221"/>
                  <a:gd name="connsiteX14" fmla="*/ 1540422 w 1629766"/>
                  <a:gd name="connsiteY14" fmla="*/ 628514 h 1175221"/>
                  <a:gd name="connsiteX15" fmla="*/ 1611751 w 1629766"/>
                  <a:gd name="connsiteY15" fmla="*/ 668339 h 1175221"/>
                  <a:gd name="connsiteX16" fmla="*/ 1628023 w 1629766"/>
                  <a:gd name="connsiteY16" fmla="*/ 715446 h 1175221"/>
                  <a:gd name="connsiteX17" fmla="*/ 1589610 w 1629766"/>
                  <a:gd name="connsiteY17" fmla="*/ 747247 h 1175221"/>
                  <a:gd name="connsiteX18" fmla="*/ 1497476 w 1629766"/>
                  <a:gd name="connsiteY18" fmla="*/ 744349 h 1175221"/>
                  <a:gd name="connsiteX19" fmla="*/ 999807 w 1629766"/>
                  <a:gd name="connsiteY19" fmla="*/ 643002 h 1175221"/>
                  <a:gd name="connsiteX20" fmla="*/ 974247 w 1629766"/>
                  <a:gd name="connsiteY20" fmla="*/ 659795 h 1175221"/>
                  <a:gd name="connsiteX21" fmla="*/ 992823 w 1629766"/>
                  <a:gd name="connsiteY21" fmla="*/ 682085 h 1175221"/>
                  <a:gd name="connsiteX22" fmla="*/ 1508770 w 1629766"/>
                  <a:gd name="connsiteY22" fmla="*/ 773847 h 1175221"/>
                  <a:gd name="connsiteX23" fmla="*/ 1584111 w 1629766"/>
                  <a:gd name="connsiteY23" fmla="*/ 805425 h 1175221"/>
                  <a:gd name="connsiteX24" fmla="*/ 1574898 w 1629766"/>
                  <a:gd name="connsiteY24" fmla="*/ 883144 h 1175221"/>
                  <a:gd name="connsiteX25" fmla="*/ 1504758 w 1629766"/>
                  <a:gd name="connsiteY25" fmla="*/ 895478 h 1175221"/>
                  <a:gd name="connsiteX26" fmla="*/ 1238983 w 1629766"/>
                  <a:gd name="connsiteY26" fmla="*/ 877794 h 1175221"/>
                  <a:gd name="connsiteX27" fmla="*/ 896231 w 1629766"/>
                  <a:gd name="connsiteY27" fmla="*/ 853423 h 1175221"/>
                  <a:gd name="connsiteX28" fmla="*/ 386079 w 1629766"/>
                  <a:gd name="connsiteY28" fmla="*/ 817685 h 1175221"/>
                  <a:gd name="connsiteX29" fmla="*/ 319282 w 1629766"/>
                  <a:gd name="connsiteY29" fmla="*/ 814118 h 1175221"/>
                  <a:gd name="connsiteX30" fmla="*/ 331839 w 1629766"/>
                  <a:gd name="connsiteY30" fmla="*/ 833213 h 1175221"/>
                  <a:gd name="connsiteX31" fmla="*/ 584909 w 1629766"/>
                  <a:gd name="connsiteY31" fmla="*/ 1053442 h 1175221"/>
                  <a:gd name="connsiteX32" fmla="*/ 588773 w 1629766"/>
                  <a:gd name="connsiteY32" fmla="*/ 1131087 h 1175221"/>
                  <a:gd name="connsiteX33" fmla="*/ 543969 w 1629766"/>
                  <a:gd name="connsiteY33" fmla="*/ 1172324 h 1175221"/>
                  <a:gd name="connsiteX34" fmla="*/ 501617 w 1629766"/>
                  <a:gd name="connsiteY34" fmla="*/ 1175222 h 1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629766" h="1175221">
                    <a:moveTo>
                      <a:pt x="501617" y="1175222"/>
                    </a:moveTo>
                    <a:cubicBezTo>
                      <a:pt x="438238" y="1140375"/>
                      <a:pt x="383999" y="1093045"/>
                      <a:pt x="328347" y="1047870"/>
                    </a:cubicBezTo>
                    <a:cubicBezTo>
                      <a:pt x="224102" y="963315"/>
                      <a:pt x="129220" y="868729"/>
                      <a:pt x="36120" y="772138"/>
                    </a:cubicBezTo>
                    <a:cubicBezTo>
                      <a:pt x="5880" y="740783"/>
                      <a:pt x="-3779" y="707124"/>
                      <a:pt x="1273" y="666036"/>
                    </a:cubicBezTo>
                    <a:cubicBezTo>
                      <a:pt x="17025" y="538461"/>
                      <a:pt x="39315" y="412074"/>
                      <a:pt x="70819" y="287397"/>
                    </a:cubicBezTo>
                    <a:cubicBezTo>
                      <a:pt x="79661" y="252475"/>
                      <a:pt x="97122" y="226544"/>
                      <a:pt x="132118" y="209604"/>
                    </a:cubicBezTo>
                    <a:cubicBezTo>
                      <a:pt x="307840" y="124231"/>
                      <a:pt x="489432" y="54983"/>
                      <a:pt x="678751" y="6464"/>
                    </a:cubicBezTo>
                    <a:cubicBezTo>
                      <a:pt x="690714" y="3418"/>
                      <a:pt x="703122" y="2155"/>
                      <a:pt x="715308" y="0"/>
                    </a:cubicBezTo>
                    <a:cubicBezTo>
                      <a:pt x="728756" y="5275"/>
                      <a:pt x="742279" y="10328"/>
                      <a:pt x="753350" y="20136"/>
                    </a:cubicBezTo>
                    <a:cubicBezTo>
                      <a:pt x="763752" y="40643"/>
                      <a:pt x="774897" y="60852"/>
                      <a:pt x="784482" y="81731"/>
                    </a:cubicBezTo>
                    <a:cubicBezTo>
                      <a:pt x="799268" y="114052"/>
                      <a:pt x="790203" y="134411"/>
                      <a:pt x="755802" y="144293"/>
                    </a:cubicBezTo>
                    <a:cubicBezTo>
                      <a:pt x="649254" y="175054"/>
                      <a:pt x="544712" y="211684"/>
                      <a:pt x="442919" y="255745"/>
                    </a:cubicBezTo>
                    <a:cubicBezTo>
                      <a:pt x="434078" y="259608"/>
                      <a:pt x="425310" y="263769"/>
                      <a:pt x="411416" y="270159"/>
                    </a:cubicBezTo>
                    <a:cubicBezTo>
                      <a:pt x="470782" y="289180"/>
                      <a:pt x="525245" y="306864"/>
                      <a:pt x="579857" y="324176"/>
                    </a:cubicBezTo>
                    <a:cubicBezTo>
                      <a:pt x="900020" y="425671"/>
                      <a:pt x="1220258" y="527092"/>
                      <a:pt x="1540422" y="628514"/>
                    </a:cubicBezTo>
                    <a:cubicBezTo>
                      <a:pt x="1566948" y="636910"/>
                      <a:pt x="1591690" y="648501"/>
                      <a:pt x="1611751" y="668339"/>
                    </a:cubicBezTo>
                    <a:cubicBezTo>
                      <a:pt x="1624903" y="681267"/>
                      <a:pt x="1633670" y="694790"/>
                      <a:pt x="1628023" y="715446"/>
                    </a:cubicBezTo>
                    <a:cubicBezTo>
                      <a:pt x="1622302" y="736325"/>
                      <a:pt x="1607145" y="742120"/>
                      <a:pt x="1589610" y="747247"/>
                    </a:cubicBezTo>
                    <a:cubicBezTo>
                      <a:pt x="1558478" y="756238"/>
                      <a:pt x="1527940" y="750516"/>
                      <a:pt x="1497476" y="744349"/>
                    </a:cubicBezTo>
                    <a:cubicBezTo>
                      <a:pt x="1331487" y="710914"/>
                      <a:pt x="1165499" y="677478"/>
                      <a:pt x="999807" y="643002"/>
                    </a:cubicBezTo>
                    <a:cubicBezTo>
                      <a:pt x="982346" y="639362"/>
                      <a:pt x="977962" y="642111"/>
                      <a:pt x="974247" y="659795"/>
                    </a:cubicBezTo>
                    <a:cubicBezTo>
                      <a:pt x="970235" y="679187"/>
                      <a:pt x="979151" y="679633"/>
                      <a:pt x="992823" y="682085"/>
                    </a:cubicBezTo>
                    <a:cubicBezTo>
                      <a:pt x="1164830" y="712326"/>
                      <a:pt x="1336837" y="742863"/>
                      <a:pt x="1508770" y="773847"/>
                    </a:cubicBezTo>
                    <a:cubicBezTo>
                      <a:pt x="1535964" y="778751"/>
                      <a:pt x="1562118" y="787667"/>
                      <a:pt x="1584111" y="805425"/>
                    </a:cubicBezTo>
                    <a:cubicBezTo>
                      <a:pt x="1616284" y="831282"/>
                      <a:pt x="1612272" y="866352"/>
                      <a:pt x="1574898" y="883144"/>
                    </a:cubicBezTo>
                    <a:cubicBezTo>
                      <a:pt x="1552682" y="893100"/>
                      <a:pt x="1529054" y="897038"/>
                      <a:pt x="1504758" y="895478"/>
                    </a:cubicBezTo>
                    <a:cubicBezTo>
                      <a:pt x="1416117" y="889757"/>
                      <a:pt x="1327549" y="883961"/>
                      <a:pt x="1238983" y="877794"/>
                    </a:cubicBezTo>
                    <a:cubicBezTo>
                      <a:pt x="1124707" y="869844"/>
                      <a:pt x="1010506" y="861448"/>
                      <a:pt x="896231" y="853423"/>
                    </a:cubicBezTo>
                    <a:cubicBezTo>
                      <a:pt x="726156" y="841461"/>
                      <a:pt x="556154" y="829498"/>
                      <a:pt x="386079" y="817685"/>
                    </a:cubicBezTo>
                    <a:cubicBezTo>
                      <a:pt x="363937" y="816124"/>
                      <a:pt x="341795" y="815307"/>
                      <a:pt x="319282" y="814118"/>
                    </a:cubicBezTo>
                    <a:cubicBezTo>
                      <a:pt x="318019" y="824966"/>
                      <a:pt x="326861" y="828235"/>
                      <a:pt x="331839" y="833213"/>
                    </a:cubicBezTo>
                    <a:cubicBezTo>
                      <a:pt x="411416" y="912121"/>
                      <a:pt x="495599" y="985679"/>
                      <a:pt x="584909" y="1053442"/>
                    </a:cubicBezTo>
                    <a:cubicBezTo>
                      <a:pt x="619756" y="1079894"/>
                      <a:pt x="620722" y="1100475"/>
                      <a:pt x="588773" y="1131087"/>
                    </a:cubicBezTo>
                    <a:cubicBezTo>
                      <a:pt x="574135" y="1145130"/>
                      <a:pt x="558904" y="1158578"/>
                      <a:pt x="543969" y="1172324"/>
                    </a:cubicBezTo>
                    <a:cubicBezTo>
                      <a:pt x="529778" y="1171730"/>
                      <a:pt x="515512" y="1170838"/>
                      <a:pt x="501617" y="117522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Graphic 30">
                <a:extLst>
                  <a:ext uri="{FF2B5EF4-FFF2-40B4-BE49-F238E27FC236}">
                    <a16:creationId xmlns:a16="http://schemas.microsoft.com/office/drawing/2014/main" id="{3736DE7B-26A9-4F67-B91F-8BF9C5A47943}"/>
                  </a:ext>
                </a:extLst>
              </p:cNvPr>
              <p:cNvSpPr/>
              <p:nvPr/>
            </p:nvSpPr>
            <p:spPr>
              <a:xfrm>
                <a:off x="3565546" y="3674938"/>
                <a:ext cx="1601421" cy="1120080"/>
              </a:xfrm>
              <a:custGeom>
                <a:avLst/>
                <a:gdLst>
                  <a:gd name="connsiteX0" fmla="*/ 405812 w 1601422"/>
                  <a:gd name="connsiteY0" fmla="*/ 3416 h 1120079"/>
                  <a:gd name="connsiteX1" fmla="*/ 448238 w 1601422"/>
                  <a:gd name="connsiteY1" fmla="*/ 444 h 1120079"/>
                  <a:gd name="connsiteX2" fmla="*/ 509090 w 1601422"/>
                  <a:gd name="connsiteY2" fmla="*/ 38412 h 1120079"/>
                  <a:gd name="connsiteX3" fmla="*/ 516298 w 1601422"/>
                  <a:gd name="connsiteY3" fmla="*/ 101717 h 1120079"/>
                  <a:gd name="connsiteX4" fmla="*/ 322149 w 1601422"/>
                  <a:gd name="connsiteY4" fmla="*/ 337474 h 1120079"/>
                  <a:gd name="connsiteX5" fmla="*/ 288490 w 1601422"/>
                  <a:gd name="connsiteY5" fmla="*/ 390897 h 1120079"/>
                  <a:gd name="connsiteX6" fmla="*/ 308626 w 1601422"/>
                  <a:gd name="connsiteY6" fmla="*/ 391194 h 1120079"/>
                  <a:gd name="connsiteX7" fmla="*/ 1429014 w 1601422"/>
                  <a:gd name="connsiteY7" fmla="*/ 94732 h 1120079"/>
                  <a:gd name="connsiteX8" fmla="*/ 1515649 w 1601422"/>
                  <a:gd name="connsiteY8" fmla="*/ 90646 h 1120079"/>
                  <a:gd name="connsiteX9" fmla="*/ 1539871 w 1601422"/>
                  <a:gd name="connsiteY9" fmla="*/ 162198 h 1120079"/>
                  <a:gd name="connsiteX10" fmla="*/ 1460592 w 1601422"/>
                  <a:gd name="connsiteY10" fmla="*/ 213763 h 1120079"/>
                  <a:gd name="connsiteX11" fmla="*/ 980234 w 1601422"/>
                  <a:gd name="connsiteY11" fmla="*/ 397361 h 1120079"/>
                  <a:gd name="connsiteX12" fmla="*/ 961956 w 1601422"/>
                  <a:gd name="connsiteY12" fmla="*/ 419354 h 1120079"/>
                  <a:gd name="connsiteX13" fmla="*/ 992643 w 1601422"/>
                  <a:gd name="connsiteY13" fmla="*/ 434734 h 1120079"/>
                  <a:gd name="connsiteX14" fmla="*/ 1474634 w 1601422"/>
                  <a:gd name="connsiteY14" fmla="*/ 236499 h 1120079"/>
                  <a:gd name="connsiteX15" fmla="*/ 1567808 w 1601422"/>
                  <a:gd name="connsiteY15" fmla="*/ 223125 h 1120079"/>
                  <a:gd name="connsiteX16" fmla="*/ 1595225 w 1601422"/>
                  <a:gd name="connsiteY16" fmla="*/ 284943 h 1120079"/>
                  <a:gd name="connsiteX17" fmla="*/ 1525011 w 1601422"/>
                  <a:gd name="connsiteY17" fmla="*/ 348025 h 1120079"/>
                  <a:gd name="connsiteX18" fmla="*/ 1259533 w 1601422"/>
                  <a:gd name="connsiteY18" fmla="*/ 489940 h 1120079"/>
                  <a:gd name="connsiteX19" fmla="*/ 889215 w 1601422"/>
                  <a:gd name="connsiteY19" fmla="*/ 690702 h 1120079"/>
                  <a:gd name="connsiteX20" fmla="*/ 608803 w 1601422"/>
                  <a:gd name="connsiteY20" fmla="*/ 840419 h 1120079"/>
                  <a:gd name="connsiteX21" fmla="*/ 482714 w 1601422"/>
                  <a:gd name="connsiteY21" fmla="*/ 911228 h 1120079"/>
                  <a:gd name="connsiteX22" fmla="*/ 600332 w 1601422"/>
                  <a:gd name="connsiteY22" fmla="*/ 937902 h 1120079"/>
                  <a:gd name="connsiteX23" fmla="*/ 842926 w 1601422"/>
                  <a:gd name="connsiteY23" fmla="*/ 970372 h 1120079"/>
                  <a:gd name="connsiteX24" fmla="*/ 881488 w 1601422"/>
                  <a:gd name="connsiteY24" fmla="*/ 1020897 h 1120079"/>
                  <a:gd name="connsiteX25" fmla="*/ 861278 w 1601422"/>
                  <a:gd name="connsiteY25" fmla="*/ 1092374 h 1120079"/>
                  <a:gd name="connsiteX26" fmla="*/ 826431 w 1601422"/>
                  <a:gd name="connsiteY26" fmla="*/ 1119495 h 1120079"/>
                  <a:gd name="connsiteX27" fmla="*/ 598549 w 1601422"/>
                  <a:gd name="connsiteY27" fmla="*/ 1101588 h 1120079"/>
                  <a:gd name="connsiteX28" fmla="*/ 220950 w 1601422"/>
                  <a:gd name="connsiteY28" fmla="*/ 1024537 h 1120079"/>
                  <a:gd name="connsiteX29" fmla="*/ 143231 w 1601422"/>
                  <a:gd name="connsiteY29" fmla="*/ 959449 h 1120079"/>
                  <a:gd name="connsiteX30" fmla="*/ 7334 w 1601422"/>
                  <a:gd name="connsiteY30" fmla="*/ 601838 h 1120079"/>
                  <a:gd name="connsiteX31" fmla="*/ 21823 w 1601422"/>
                  <a:gd name="connsiteY31" fmla="*/ 488752 h 1120079"/>
                  <a:gd name="connsiteX32" fmla="*/ 375274 w 1601422"/>
                  <a:gd name="connsiteY32" fmla="*/ 32691 h 1120079"/>
                  <a:gd name="connsiteX33" fmla="*/ 405812 w 1601422"/>
                  <a:gd name="connsiteY33" fmla="*/ 3416 h 1120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01422" h="1120079">
                    <a:moveTo>
                      <a:pt x="405812" y="3416"/>
                    </a:moveTo>
                    <a:cubicBezTo>
                      <a:pt x="419706" y="-968"/>
                      <a:pt x="433972" y="-76"/>
                      <a:pt x="448238" y="444"/>
                    </a:cubicBezTo>
                    <a:cubicBezTo>
                      <a:pt x="468596" y="13001"/>
                      <a:pt x="489475" y="24815"/>
                      <a:pt x="509090" y="38412"/>
                    </a:cubicBezTo>
                    <a:cubicBezTo>
                      <a:pt x="534427" y="55947"/>
                      <a:pt x="537474" y="78832"/>
                      <a:pt x="516298" y="101717"/>
                    </a:cubicBezTo>
                    <a:cubicBezTo>
                      <a:pt x="447123" y="176687"/>
                      <a:pt x="386048" y="258269"/>
                      <a:pt x="322149" y="337474"/>
                    </a:cubicBezTo>
                    <a:cubicBezTo>
                      <a:pt x="308626" y="354267"/>
                      <a:pt x="302533" y="374699"/>
                      <a:pt x="288490" y="390897"/>
                    </a:cubicBezTo>
                    <a:cubicBezTo>
                      <a:pt x="296218" y="398327"/>
                      <a:pt x="302533" y="392828"/>
                      <a:pt x="308626" y="391194"/>
                    </a:cubicBezTo>
                    <a:cubicBezTo>
                      <a:pt x="682138" y="292448"/>
                      <a:pt x="1055576" y="193627"/>
                      <a:pt x="1429014" y="94732"/>
                    </a:cubicBezTo>
                    <a:cubicBezTo>
                      <a:pt x="1457619" y="87153"/>
                      <a:pt x="1486300" y="82770"/>
                      <a:pt x="1515649" y="90646"/>
                    </a:cubicBezTo>
                    <a:cubicBezTo>
                      <a:pt x="1552353" y="100528"/>
                      <a:pt x="1563573" y="132552"/>
                      <a:pt x="1539871" y="162198"/>
                    </a:cubicBezTo>
                    <a:cubicBezTo>
                      <a:pt x="1519290" y="187980"/>
                      <a:pt x="1490832" y="202246"/>
                      <a:pt x="1460592" y="213763"/>
                    </a:cubicBezTo>
                    <a:cubicBezTo>
                      <a:pt x="1300398" y="274764"/>
                      <a:pt x="1140279" y="335840"/>
                      <a:pt x="980234" y="397361"/>
                    </a:cubicBezTo>
                    <a:cubicBezTo>
                      <a:pt x="971095" y="400853"/>
                      <a:pt x="955343" y="400333"/>
                      <a:pt x="961956" y="419354"/>
                    </a:cubicBezTo>
                    <a:cubicBezTo>
                      <a:pt x="967603" y="435626"/>
                      <a:pt x="971244" y="443651"/>
                      <a:pt x="992643" y="434734"/>
                    </a:cubicBezTo>
                    <a:cubicBezTo>
                      <a:pt x="1152836" y="367566"/>
                      <a:pt x="1313772" y="302107"/>
                      <a:pt x="1474634" y="236499"/>
                    </a:cubicBezTo>
                    <a:cubicBezTo>
                      <a:pt x="1504355" y="224388"/>
                      <a:pt x="1534967" y="214877"/>
                      <a:pt x="1567808" y="223125"/>
                    </a:cubicBezTo>
                    <a:cubicBezTo>
                      <a:pt x="1597529" y="230555"/>
                      <a:pt x="1609937" y="257972"/>
                      <a:pt x="1595225" y="284943"/>
                    </a:cubicBezTo>
                    <a:cubicBezTo>
                      <a:pt x="1579325" y="314069"/>
                      <a:pt x="1553988" y="333611"/>
                      <a:pt x="1525011" y="348025"/>
                    </a:cubicBezTo>
                    <a:cubicBezTo>
                      <a:pt x="1435181" y="392828"/>
                      <a:pt x="1348694" y="443799"/>
                      <a:pt x="1259533" y="489940"/>
                    </a:cubicBezTo>
                    <a:cubicBezTo>
                      <a:pt x="1134855" y="554508"/>
                      <a:pt x="1012778" y="623980"/>
                      <a:pt x="889215" y="690702"/>
                    </a:cubicBezTo>
                    <a:cubicBezTo>
                      <a:pt x="795967" y="741079"/>
                      <a:pt x="702051" y="790192"/>
                      <a:pt x="608803" y="840419"/>
                    </a:cubicBezTo>
                    <a:cubicBezTo>
                      <a:pt x="567714" y="862561"/>
                      <a:pt x="527369" y="886114"/>
                      <a:pt x="482714" y="911228"/>
                    </a:cubicBezTo>
                    <a:cubicBezTo>
                      <a:pt x="523282" y="925345"/>
                      <a:pt x="562142" y="930621"/>
                      <a:pt x="600332" y="937902"/>
                    </a:cubicBezTo>
                    <a:cubicBezTo>
                      <a:pt x="680578" y="953208"/>
                      <a:pt x="761566" y="963313"/>
                      <a:pt x="842926" y="970372"/>
                    </a:cubicBezTo>
                    <a:cubicBezTo>
                      <a:pt x="873686" y="973047"/>
                      <a:pt x="887952" y="991027"/>
                      <a:pt x="881488" y="1020897"/>
                    </a:cubicBezTo>
                    <a:cubicBezTo>
                      <a:pt x="876287" y="1045045"/>
                      <a:pt x="868114" y="1068598"/>
                      <a:pt x="861278" y="1092374"/>
                    </a:cubicBezTo>
                    <a:cubicBezTo>
                      <a:pt x="848053" y="1099284"/>
                      <a:pt x="835347" y="1106938"/>
                      <a:pt x="826431" y="1119495"/>
                    </a:cubicBezTo>
                    <a:cubicBezTo>
                      <a:pt x="749752" y="1122838"/>
                      <a:pt x="674113" y="1111173"/>
                      <a:pt x="598549" y="1101588"/>
                    </a:cubicBezTo>
                    <a:cubicBezTo>
                      <a:pt x="470825" y="1085316"/>
                      <a:pt x="345479" y="1057007"/>
                      <a:pt x="220950" y="1024537"/>
                    </a:cubicBezTo>
                    <a:cubicBezTo>
                      <a:pt x="183131" y="1014730"/>
                      <a:pt x="159132" y="994297"/>
                      <a:pt x="143231" y="959449"/>
                    </a:cubicBezTo>
                    <a:cubicBezTo>
                      <a:pt x="90032" y="843168"/>
                      <a:pt x="45228" y="723915"/>
                      <a:pt x="7334" y="601838"/>
                    </a:cubicBezTo>
                    <a:cubicBezTo>
                      <a:pt x="-5297" y="561195"/>
                      <a:pt x="-2325" y="526348"/>
                      <a:pt x="21823" y="488752"/>
                    </a:cubicBezTo>
                    <a:cubicBezTo>
                      <a:pt x="126291" y="326255"/>
                      <a:pt x="241309" y="172229"/>
                      <a:pt x="375274" y="32691"/>
                    </a:cubicBezTo>
                    <a:cubicBezTo>
                      <a:pt x="384933" y="22586"/>
                      <a:pt x="395558" y="13150"/>
                      <a:pt x="405812" y="341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Graphic 30">
                <a:extLst>
                  <a:ext uri="{FF2B5EF4-FFF2-40B4-BE49-F238E27FC236}">
                    <a16:creationId xmlns:a16="http://schemas.microsoft.com/office/drawing/2014/main" id="{F860FBEC-401E-4733-92EE-12DA10D4A34D}"/>
                  </a:ext>
                </a:extLst>
              </p:cNvPr>
              <p:cNvSpPr/>
              <p:nvPr/>
            </p:nvSpPr>
            <p:spPr>
              <a:xfrm>
                <a:off x="6658456" y="4264903"/>
                <a:ext cx="1238692" cy="1497567"/>
              </a:xfrm>
              <a:custGeom>
                <a:avLst/>
                <a:gdLst>
                  <a:gd name="connsiteX0" fmla="*/ 214288 w 1238692"/>
                  <a:gd name="connsiteY0" fmla="*/ 1208048 h 1497567"/>
                  <a:gd name="connsiteX1" fmla="*/ 217557 w 1238692"/>
                  <a:gd name="connsiteY1" fmla="*/ 1186426 h 1497567"/>
                  <a:gd name="connsiteX2" fmla="*/ 230560 w 1238692"/>
                  <a:gd name="connsiteY2" fmla="*/ 1143183 h 1497567"/>
                  <a:gd name="connsiteX3" fmla="*/ 296242 w 1238692"/>
                  <a:gd name="connsiteY3" fmla="*/ 1114726 h 1497567"/>
                  <a:gd name="connsiteX4" fmla="*/ 627105 w 1238692"/>
                  <a:gd name="connsiteY4" fmla="*/ 1254709 h 1497567"/>
                  <a:gd name="connsiteX5" fmla="*/ 621013 w 1238692"/>
                  <a:gd name="connsiteY5" fmla="*/ 1235688 h 1497567"/>
                  <a:gd name="connsiteX6" fmla="*/ 392314 w 1238692"/>
                  <a:gd name="connsiteY6" fmla="*/ 842709 h 1497567"/>
                  <a:gd name="connsiteX7" fmla="*/ 174760 w 1238692"/>
                  <a:gd name="connsiteY7" fmla="*/ 468974 h 1497567"/>
                  <a:gd name="connsiteX8" fmla="*/ 22442 w 1238692"/>
                  <a:gd name="connsiteY8" fmla="*/ 207879 h 1497567"/>
                  <a:gd name="connsiteX9" fmla="*/ 4 w 1238692"/>
                  <a:gd name="connsiteY9" fmla="*/ 132166 h 1497567"/>
                  <a:gd name="connsiteX10" fmla="*/ 64423 w 1238692"/>
                  <a:gd name="connsiteY10" fmla="*/ 92118 h 1497567"/>
                  <a:gd name="connsiteX11" fmla="*/ 129956 w 1238692"/>
                  <a:gd name="connsiteY11" fmla="*/ 153194 h 1497567"/>
                  <a:gd name="connsiteX12" fmla="*/ 250547 w 1238692"/>
                  <a:gd name="connsiteY12" fmla="*/ 321189 h 1497567"/>
                  <a:gd name="connsiteX13" fmla="*/ 425526 w 1238692"/>
                  <a:gd name="connsiteY13" fmla="*/ 557690 h 1497567"/>
                  <a:gd name="connsiteX14" fmla="*/ 436374 w 1238692"/>
                  <a:gd name="connsiteY14" fmla="*/ 572847 h 1497567"/>
                  <a:gd name="connsiteX15" fmla="*/ 460151 w 1238692"/>
                  <a:gd name="connsiteY15" fmla="*/ 586593 h 1497567"/>
                  <a:gd name="connsiteX16" fmla="*/ 469438 w 1238692"/>
                  <a:gd name="connsiteY16" fmla="*/ 550334 h 1497567"/>
                  <a:gd name="connsiteX17" fmla="*/ 271129 w 1238692"/>
                  <a:gd name="connsiteY17" fmla="*/ 292583 h 1497567"/>
                  <a:gd name="connsiteX18" fmla="*/ 146228 w 1238692"/>
                  <a:gd name="connsiteY18" fmla="*/ 129641 h 1497567"/>
                  <a:gd name="connsiteX19" fmla="*/ 110044 w 1238692"/>
                  <a:gd name="connsiteY19" fmla="*/ 50807 h 1497567"/>
                  <a:gd name="connsiteX20" fmla="*/ 165026 w 1238692"/>
                  <a:gd name="connsiteY20" fmla="*/ 2511 h 1497567"/>
                  <a:gd name="connsiteX21" fmla="*/ 227439 w 1238692"/>
                  <a:gd name="connsiteY21" fmla="*/ 41816 h 1497567"/>
                  <a:gd name="connsiteX22" fmla="*/ 644195 w 1238692"/>
                  <a:gd name="connsiteY22" fmla="*/ 483388 h 1497567"/>
                  <a:gd name="connsiteX23" fmla="*/ 905289 w 1238692"/>
                  <a:gd name="connsiteY23" fmla="*/ 756742 h 1497567"/>
                  <a:gd name="connsiteX24" fmla="*/ 1038957 w 1238692"/>
                  <a:gd name="connsiteY24" fmla="*/ 897915 h 1497567"/>
                  <a:gd name="connsiteX25" fmla="*/ 1062288 w 1238692"/>
                  <a:gd name="connsiteY25" fmla="*/ 915153 h 1497567"/>
                  <a:gd name="connsiteX26" fmla="*/ 1041855 w 1238692"/>
                  <a:gd name="connsiteY26" fmla="*/ 719072 h 1497567"/>
                  <a:gd name="connsiteX27" fmla="*/ 1013546 w 1238692"/>
                  <a:gd name="connsiteY27" fmla="*/ 548625 h 1497567"/>
                  <a:gd name="connsiteX28" fmla="*/ 1056567 w 1238692"/>
                  <a:gd name="connsiteY28" fmla="*/ 494385 h 1497567"/>
                  <a:gd name="connsiteX29" fmla="*/ 1122769 w 1238692"/>
                  <a:gd name="connsiteY29" fmla="*/ 496317 h 1497567"/>
                  <a:gd name="connsiteX30" fmla="*/ 1157765 w 1238692"/>
                  <a:gd name="connsiteY30" fmla="*/ 519870 h 1497567"/>
                  <a:gd name="connsiteX31" fmla="*/ 1162074 w 1238692"/>
                  <a:gd name="connsiteY31" fmla="*/ 525220 h 1497567"/>
                  <a:gd name="connsiteX32" fmla="*/ 1161554 w 1238692"/>
                  <a:gd name="connsiteY32" fmla="*/ 524997 h 1497567"/>
                  <a:gd name="connsiteX33" fmla="*/ 1223893 w 1238692"/>
                  <a:gd name="connsiteY33" fmla="*/ 901853 h 1497567"/>
                  <a:gd name="connsiteX34" fmla="*/ 1238679 w 1238692"/>
                  <a:gd name="connsiteY34" fmla="*/ 1161907 h 1497567"/>
                  <a:gd name="connsiteX35" fmla="*/ 1205689 w 1238692"/>
                  <a:gd name="connsiteY35" fmla="*/ 1231527 h 1497567"/>
                  <a:gd name="connsiteX36" fmla="*/ 887903 w 1238692"/>
                  <a:gd name="connsiteY36" fmla="*/ 1480808 h 1497567"/>
                  <a:gd name="connsiteX37" fmla="*/ 802382 w 1238692"/>
                  <a:gd name="connsiteY37" fmla="*/ 1492324 h 1497567"/>
                  <a:gd name="connsiteX38" fmla="*/ 265482 w 1238692"/>
                  <a:gd name="connsiteY38" fmla="*/ 1271130 h 1497567"/>
                  <a:gd name="connsiteX39" fmla="*/ 214288 w 1238692"/>
                  <a:gd name="connsiteY39" fmla="*/ 1208048 h 1497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38692" h="1497567">
                    <a:moveTo>
                      <a:pt x="214288" y="1208048"/>
                    </a:moveTo>
                    <a:cubicBezTo>
                      <a:pt x="218969" y="1201361"/>
                      <a:pt x="219787" y="1194153"/>
                      <a:pt x="217557" y="1186426"/>
                    </a:cubicBezTo>
                    <a:cubicBezTo>
                      <a:pt x="221867" y="1172012"/>
                      <a:pt x="226251" y="1157597"/>
                      <a:pt x="230560" y="1143183"/>
                    </a:cubicBezTo>
                    <a:cubicBezTo>
                      <a:pt x="241928" y="1105215"/>
                      <a:pt x="261024" y="1096819"/>
                      <a:pt x="296242" y="1114726"/>
                    </a:cubicBezTo>
                    <a:cubicBezTo>
                      <a:pt x="403013" y="1168891"/>
                      <a:pt x="512756" y="1215850"/>
                      <a:pt x="627105" y="1254709"/>
                    </a:cubicBezTo>
                    <a:cubicBezTo>
                      <a:pt x="630375" y="1245942"/>
                      <a:pt x="624059" y="1241038"/>
                      <a:pt x="621013" y="1235688"/>
                    </a:cubicBezTo>
                    <a:cubicBezTo>
                      <a:pt x="544928" y="1104621"/>
                      <a:pt x="468621" y="973702"/>
                      <a:pt x="392314" y="842709"/>
                    </a:cubicBezTo>
                    <a:cubicBezTo>
                      <a:pt x="319796" y="718106"/>
                      <a:pt x="247352" y="593503"/>
                      <a:pt x="174760" y="468974"/>
                    </a:cubicBezTo>
                    <a:cubicBezTo>
                      <a:pt x="124012" y="381967"/>
                      <a:pt x="72522" y="295332"/>
                      <a:pt x="22442" y="207879"/>
                    </a:cubicBezTo>
                    <a:cubicBezTo>
                      <a:pt x="9291" y="184846"/>
                      <a:pt x="226" y="159509"/>
                      <a:pt x="4" y="132166"/>
                    </a:cubicBezTo>
                    <a:cubicBezTo>
                      <a:pt x="-368" y="92118"/>
                      <a:pt x="28164" y="74212"/>
                      <a:pt x="64423" y="92118"/>
                    </a:cubicBezTo>
                    <a:cubicBezTo>
                      <a:pt x="92286" y="105864"/>
                      <a:pt x="112273" y="128378"/>
                      <a:pt x="129956" y="153194"/>
                    </a:cubicBezTo>
                    <a:cubicBezTo>
                      <a:pt x="170005" y="209366"/>
                      <a:pt x="209087" y="266354"/>
                      <a:pt x="250547" y="321189"/>
                    </a:cubicBezTo>
                    <a:cubicBezTo>
                      <a:pt x="309691" y="399428"/>
                      <a:pt x="366383" y="479451"/>
                      <a:pt x="425526" y="557690"/>
                    </a:cubicBezTo>
                    <a:cubicBezTo>
                      <a:pt x="429241" y="562668"/>
                      <a:pt x="433031" y="567572"/>
                      <a:pt x="436374" y="572847"/>
                    </a:cubicBezTo>
                    <a:cubicBezTo>
                      <a:pt x="442021" y="581615"/>
                      <a:pt x="442913" y="599596"/>
                      <a:pt x="460151" y="586593"/>
                    </a:cubicBezTo>
                    <a:cubicBezTo>
                      <a:pt x="471964" y="577677"/>
                      <a:pt x="487865" y="573144"/>
                      <a:pt x="469438" y="550334"/>
                    </a:cubicBezTo>
                    <a:cubicBezTo>
                      <a:pt x="401453" y="465928"/>
                      <a:pt x="337034" y="378698"/>
                      <a:pt x="271129" y="292583"/>
                    </a:cubicBezTo>
                    <a:cubicBezTo>
                      <a:pt x="229594" y="238194"/>
                      <a:pt x="187688" y="184029"/>
                      <a:pt x="146228" y="129641"/>
                    </a:cubicBezTo>
                    <a:cubicBezTo>
                      <a:pt x="128321" y="106161"/>
                      <a:pt x="114130" y="80750"/>
                      <a:pt x="110044" y="50807"/>
                    </a:cubicBezTo>
                    <a:cubicBezTo>
                      <a:pt x="105066" y="14028"/>
                      <a:pt x="129287" y="-7668"/>
                      <a:pt x="165026" y="2511"/>
                    </a:cubicBezTo>
                    <a:cubicBezTo>
                      <a:pt x="189472" y="9496"/>
                      <a:pt x="210202" y="23687"/>
                      <a:pt x="227439" y="41816"/>
                    </a:cubicBezTo>
                    <a:cubicBezTo>
                      <a:pt x="366532" y="188858"/>
                      <a:pt x="505029" y="336421"/>
                      <a:pt x="644195" y="483388"/>
                    </a:cubicBezTo>
                    <a:cubicBezTo>
                      <a:pt x="730830" y="574853"/>
                      <a:pt x="818357" y="665501"/>
                      <a:pt x="905289" y="756742"/>
                    </a:cubicBezTo>
                    <a:cubicBezTo>
                      <a:pt x="950019" y="803626"/>
                      <a:pt x="994302" y="851031"/>
                      <a:pt x="1038957" y="897915"/>
                    </a:cubicBezTo>
                    <a:cubicBezTo>
                      <a:pt x="1044753" y="904007"/>
                      <a:pt x="1048765" y="912775"/>
                      <a:pt x="1062288" y="915153"/>
                    </a:cubicBezTo>
                    <a:cubicBezTo>
                      <a:pt x="1055526" y="848802"/>
                      <a:pt x="1050325" y="783714"/>
                      <a:pt x="1041855" y="719072"/>
                    </a:cubicBezTo>
                    <a:cubicBezTo>
                      <a:pt x="1034350" y="662008"/>
                      <a:pt x="1023131" y="605391"/>
                      <a:pt x="1013546" y="548625"/>
                    </a:cubicBezTo>
                    <a:cubicBezTo>
                      <a:pt x="1007602" y="513258"/>
                      <a:pt x="1020976" y="495871"/>
                      <a:pt x="1056567" y="494385"/>
                    </a:cubicBezTo>
                    <a:cubicBezTo>
                      <a:pt x="1078634" y="493493"/>
                      <a:pt x="1100850" y="490001"/>
                      <a:pt x="1122769" y="496317"/>
                    </a:cubicBezTo>
                    <a:cubicBezTo>
                      <a:pt x="1134731" y="503747"/>
                      <a:pt x="1143945" y="515263"/>
                      <a:pt x="1157765" y="519870"/>
                    </a:cubicBezTo>
                    <a:cubicBezTo>
                      <a:pt x="1157913" y="522694"/>
                      <a:pt x="1157393" y="526037"/>
                      <a:pt x="1162074" y="525220"/>
                    </a:cubicBezTo>
                    <a:lnTo>
                      <a:pt x="1161554" y="524997"/>
                    </a:lnTo>
                    <a:cubicBezTo>
                      <a:pt x="1189863" y="649377"/>
                      <a:pt x="1211633" y="774872"/>
                      <a:pt x="1223893" y="901853"/>
                    </a:cubicBezTo>
                    <a:cubicBezTo>
                      <a:pt x="1232214" y="988339"/>
                      <a:pt x="1237044" y="1075049"/>
                      <a:pt x="1238679" y="1161907"/>
                    </a:cubicBezTo>
                    <a:cubicBezTo>
                      <a:pt x="1239199" y="1191330"/>
                      <a:pt x="1225602" y="1213101"/>
                      <a:pt x="1205689" y="1231527"/>
                    </a:cubicBezTo>
                    <a:cubicBezTo>
                      <a:pt x="1106497" y="1323141"/>
                      <a:pt x="1000469" y="1406209"/>
                      <a:pt x="887903" y="1480808"/>
                    </a:cubicBezTo>
                    <a:cubicBezTo>
                      <a:pt x="861749" y="1498120"/>
                      <a:pt x="834629" y="1502132"/>
                      <a:pt x="802382" y="1492324"/>
                    </a:cubicBezTo>
                    <a:cubicBezTo>
                      <a:pt x="616332" y="1435558"/>
                      <a:pt x="436969" y="1363040"/>
                      <a:pt x="265482" y="1271130"/>
                    </a:cubicBezTo>
                    <a:cubicBezTo>
                      <a:pt x="238733" y="1256641"/>
                      <a:pt x="220232" y="1238214"/>
                      <a:pt x="214288" y="12080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Graphic 30">
                <a:extLst>
                  <a:ext uri="{FF2B5EF4-FFF2-40B4-BE49-F238E27FC236}">
                    <a16:creationId xmlns:a16="http://schemas.microsoft.com/office/drawing/2014/main" id="{37DE7B4F-258F-4384-8782-0BE8A8110755}"/>
                  </a:ext>
                </a:extLst>
              </p:cNvPr>
              <p:cNvSpPr/>
              <p:nvPr/>
            </p:nvSpPr>
            <p:spPr>
              <a:xfrm>
                <a:off x="6803698" y="1473435"/>
                <a:ext cx="1397998" cy="1355804"/>
              </a:xfrm>
              <a:custGeom>
                <a:avLst/>
                <a:gdLst>
                  <a:gd name="connsiteX0" fmla="*/ 1209049 w 1397998"/>
                  <a:gd name="connsiteY0" fmla="*/ 1020261 h 1355804"/>
                  <a:gd name="connsiteX1" fmla="*/ 1170635 w 1397998"/>
                  <a:gd name="connsiteY1" fmla="*/ 1040173 h 1355804"/>
                  <a:gd name="connsiteX2" fmla="*/ 1107776 w 1397998"/>
                  <a:gd name="connsiteY2" fmla="*/ 1029400 h 1355804"/>
                  <a:gd name="connsiteX3" fmla="*/ 1072111 w 1397998"/>
                  <a:gd name="connsiteY3" fmla="*/ 966392 h 1355804"/>
                  <a:gd name="connsiteX4" fmla="*/ 1173533 w 1397998"/>
                  <a:gd name="connsiteY4" fmla="*/ 642290 h 1355804"/>
                  <a:gd name="connsiteX5" fmla="*/ 1177842 w 1397998"/>
                  <a:gd name="connsiteY5" fmla="*/ 621486 h 1355804"/>
                  <a:gd name="connsiteX6" fmla="*/ 1175762 w 1397998"/>
                  <a:gd name="connsiteY6" fmla="*/ 612496 h 1355804"/>
                  <a:gd name="connsiteX7" fmla="*/ 1056137 w 1397998"/>
                  <a:gd name="connsiteY7" fmla="*/ 701063 h 1355804"/>
                  <a:gd name="connsiteX8" fmla="*/ 629499 w 1397998"/>
                  <a:gd name="connsiteY8" fmla="*/ 1017809 h 1355804"/>
                  <a:gd name="connsiteX9" fmla="*/ 226341 w 1397998"/>
                  <a:gd name="connsiteY9" fmla="*/ 1316648 h 1355804"/>
                  <a:gd name="connsiteX10" fmla="*/ 153229 w 1397998"/>
                  <a:gd name="connsiteY10" fmla="*/ 1353353 h 1355804"/>
                  <a:gd name="connsiteX11" fmla="*/ 104338 w 1397998"/>
                  <a:gd name="connsiteY11" fmla="*/ 1342208 h 1355804"/>
                  <a:gd name="connsiteX12" fmla="*/ 98543 w 1397998"/>
                  <a:gd name="connsiteY12" fmla="*/ 1290197 h 1355804"/>
                  <a:gd name="connsiteX13" fmla="*/ 150703 w 1397998"/>
                  <a:gd name="connsiteY13" fmla="*/ 1220577 h 1355804"/>
                  <a:gd name="connsiteX14" fmla="*/ 533651 w 1397998"/>
                  <a:gd name="connsiteY14" fmla="*/ 869429 h 1355804"/>
                  <a:gd name="connsiteX15" fmla="*/ 541749 w 1397998"/>
                  <a:gd name="connsiteY15" fmla="*/ 840229 h 1355804"/>
                  <a:gd name="connsiteX16" fmla="*/ 505565 w 1397998"/>
                  <a:gd name="connsiteY16" fmla="*/ 838520 h 1355804"/>
                  <a:gd name="connsiteX17" fmla="*/ 330586 w 1397998"/>
                  <a:gd name="connsiteY17" fmla="*/ 1008075 h 1355804"/>
                  <a:gd name="connsiteX18" fmla="*/ 134802 w 1397998"/>
                  <a:gd name="connsiteY18" fmla="*/ 1199401 h 1355804"/>
                  <a:gd name="connsiteX19" fmla="*/ 52179 w 1397998"/>
                  <a:gd name="connsiteY19" fmla="*/ 1250371 h 1355804"/>
                  <a:gd name="connsiteX20" fmla="*/ 762 w 1397998"/>
                  <a:gd name="connsiteY20" fmla="*/ 1201853 h 1355804"/>
                  <a:gd name="connsiteX21" fmla="*/ 40811 w 1397998"/>
                  <a:gd name="connsiteY21" fmla="*/ 1121979 h 1355804"/>
                  <a:gd name="connsiteX22" fmla="*/ 402732 w 1397998"/>
                  <a:gd name="connsiteY22" fmla="*/ 692890 h 1355804"/>
                  <a:gd name="connsiteX23" fmla="*/ 802473 w 1397998"/>
                  <a:gd name="connsiteY23" fmla="*/ 219071 h 1355804"/>
                  <a:gd name="connsiteX24" fmla="*/ 810126 w 1397998"/>
                  <a:gd name="connsiteY24" fmla="*/ 204062 h 1355804"/>
                  <a:gd name="connsiteX25" fmla="*/ 623184 w 1397998"/>
                  <a:gd name="connsiteY25" fmla="*/ 239578 h 1355804"/>
                  <a:gd name="connsiteX26" fmla="*/ 458904 w 1397998"/>
                  <a:gd name="connsiteY26" fmla="*/ 283713 h 1355804"/>
                  <a:gd name="connsiteX27" fmla="*/ 401915 w 1397998"/>
                  <a:gd name="connsiteY27" fmla="*/ 245968 h 1355804"/>
                  <a:gd name="connsiteX28" fmla="*/ 396937 w 1397998"/>
                  <a:gd name="connsiteY28" fmla="*/ 177091 h 1355804"/>
                  <a:gd name="connsiteX29" fmla="*/ 419821 w 1397998"/>
                  <a:gd name="connsiteY29" fmla="*/ 139271 h 1355804"/>
                  <a:gd name="connsiteX30" fmla="*/ 640050 w 1397998"/>
                  <a:gd name="connsiteY30" fmla="*/ 70320 h 1355804"/>
                  <a:gd name="connsiteX31" fmla="*/ 1019209 w 1397998"/>
                  <a:gd name="connsiteY31" fmla="*/ 1146 h 1355804"/>
                  <a:gd name="connsiteX32" fmla="*/ 1108965 w 1397998"/>
                  <a:gd name="connsiteY32" fmla="*/ 30123 h 1355804"/>
                  <a:gd name="connsiteX33" fmla="*/ 1373775 w 1397998"/>
                  <a:gd name="connsiteY33" fmla="*/ 325470 h 1355804"/>
                  <a:gd name="connsiteX34" fmla="*/ 1395619 w 1397998"/>
                  <a:gd name="connsiteY34" fmla="*/ 414780 h 1355804"/>
                  <a:gd name="connsiteX35" fmla="*/ 1224355 w 1397998"/>
                  <a:gd name="connsiteY35" fmla="*/ 989723 h 1355804"/>
                  <a:gd name="connsiteX36" fmla="*/ 1209049 w 1397998"/>
                  <a:gd name="connsiteY36" fmla="*/ 1020261 h 135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397998" h="1355804">
                    <a:moveTo>
                      <a:pt x="1209049" y="1020261"/>
                    </a:moveTo>
                    <a:cubicBezTo>
                      <a:pt x="1198052" y="1030291"/>
                      <a:pt x="1185347" y="1037127"/>
                      <a:pt x="1170635" y="1040173"/>
                    </a:cubicBezTo>
                    <a:cubicBezTo>
                      <a:pt x="1149682" y="1036607"/>
                      <a:pt x="1128655" y="1033338"/>
                      <a:pt x="1107776" y="1029400"/>
                    </a:cubicBezTo>
                    <a:cubicBezTo>
                      <a:pt x="1069883" y="1022193"/>
                      <a:pt x="1058069" y="1002280"/>
                      <a:pt x="1072111" y="966392"/>
                    </a:cubicBezTo>
                    <a:cubicBezTo>
                      <a:pt x="1113349" y="860662"/>
                      <a:pt x="1146190" y="752331"/>
                      <a:pt x="1173533" y="642290"/>
                    </a:cubicBezTo>
                    <a:cubicBezTo>
                      <a:pt x="1175242" y="635381"/>
                      <a:pt x="1176802" y="628471"/>
                      <a:pt x="1177842" y="621486"/>
                    </a:cubicBezTo>
                    <a:cubicBezTo>
                      <a:pt x="1178214" y="619257"/>
                      <a:pt x="1176802" y="616805"/>
                      <a:pt x="1175762" y="612496"/>
                    </a:cubicBezTo>
                    <a:cubicBezTo>
                      <a:pt x="1135119" y="642588"/>
                      <a:pt x="1095591" y="671788"/>
                      <a:pt x="1056137" y="701063"/>
                    </a:cubicBezTo>
                    <a:cubicBezTo>
                      <a:pt x="913924" y="806645"/>
                      <a:pt x="771712" y="912227"/>
                      <a:pt x="629499" y="1017809"/>
                    </a:cubicBezTo>
                    <a:cubicBezTo>
                      <a:pt x="495163" y="1117447"/>
                      <a:pt x="360678" y="1216936"/>
                      <a:pt x="226341" y="1316648"/>
                    </a:cubicBezTo>
                    <a:cubicBezTo>
                      <a:pt x="204051" y="1333217"/>
                      <a:pt x="180423" y="1347335"/>
                      <a:pt x="153229" y="1353353"/>
                    </a:cubicBezTo>
                    <a:cubicBezTo>
                      <a:pt x="135842" y="1357142"/>
                      <a:pt x="118605" y="1358554"/>
                      <a:pt x="104338" y="1342208"/>
                    </a:cubicBezTo>
                    <a:cubicBezTo>
                      <a:pt x="89776" y="1325490"/>
                      <a:pt x="91410" y="1308475"/>
                      <a:pt x="98543" y="1290197"/>
                    </a:cubicBezTo>
                    <a:cubicBezTo>
                      <a:pt x="109465" y="1262185"/>
                      <a:pt x="128932" y="1240489"/>
                      <a:pt x="150703" y="1220577"/>
                    </a:cubicBezTo>
                    <a:cubicBezTo>
                      <a:pt x="278426" y="1103627"/>
                      <a:pt x="406150" y="986677"/>
                      <a:pt x="533651" y="869429"/>
                    </a:cubicBezTo>
                    <a:cubicBezTo>
                      <a:pt x="541749" y="861999"/>
                      <a:pt x="555347" y="856872"/>
                      <a:pt x="541749" y="840229"/>
                    </a:cubicBezTo>
                    <a:cubicBezTo>
                      <a:pt x="528227" y="823660"/>
                      <a:pt x="516487" y="826780"/>
                      <a:pt x="505565" y="838520"/>
                    </a:cubicBezTo>
                    <a:cubicBezTo>
                      <a:pt x="450062" y="898109"/>
                      <a:pt x="388095" y="950938"/>
                      <a:pt x="330586" y="1008075"/>
                    </a:cubicBezTo>
                    <a:cubicBezTo>
                      <a:pt x="265870" y="1072420"/>
                      <a:pt x="199072" y="1134610"/>
                      <a:pt x="134802" y="1199401"/>
                    </a:cubicBezTo>
                    <a:cubicBezTo>
                      <a:pt x="111471" y="1222880"/>
                      <a:pt x="85763" y="1243239"/>
                      <a:pt x="52179" y="1250371"/>
                    </a:cubicBezTo>
                    <a:cubicBezTo>
                      <a:pt x="20229" y="1257207"/>
                      <a:pt x="-4736" y="1233951"/>
                      <a:pt x="762" y="1201853"/>
                    </a:cubicBezTo>
                    <a:cubicBezTo>
                      <a:pt x="5964" y="1171315"/>
                      <a:pt x="21047" y="1145458"/>
                      <a:pt x="40811" y="1121979"/>
                    </a:cubicBezTo>
                    <a:cubicBezTo>
                      <a:pt x="161476" y="978949"/>
                      <a:pt x="282067" y="835919"/>
                      <a:pt x="402732" y="692890"/>
                    </a:cubicBezTo>
                    <a:cubicBezTo>
                      <a:pt x="535954" y="534925"/>
                      <a:pt x="669251" y="377035"/>
                      <a:pt x="802473" y="219071"/>
                    </a:cubicBezTo>
                    <a:cubicBezTo>
                      <a:pt x="805742" y="215207"/>
                      <a:pt x="810943" y="212161"/>
                      <a:pt x="810126" y="204062"/>
                    </a:cubicBezTo>
                    <a:cubicBezTo>
                      <a:pt x="746970" y="212087"/>
                      <a:pt x="684854" y="224718"/>
                      <a:pt x="623184" y="239578"/>
                    </a:cubicBezTo>
                    <a:cubicBezTo>
                      <a:pt x="568052" y="252804"/>
                      <a:pt x="513589" y="268704"/>
                      <a:pt x="458904" y="283713"/>
                    </a:cubicBezTo>
                    <a:cubicBezTo>
                      <a:pt x="424577" y="293075"/>
                      <a:pt x="407339" y="282004"/>
                      <a:pt x="401915" y="245968"/>
                    </a:cubicBezTo>
                    <a:cubicBezTo>
                      <a:pt x="398497" y="223157"/>
                      <a:pt x="395525" y="200273"/>
                      <a:pt x="396937" y="177091"/>
                    </a:cubicBezTo>
                    <a:cubicBezTo>
                      <a:pt x="407413" y="166168"/>
                      <a:pt x="413803" y="152869"/>
                      <a:pt x="419821" y="139271"/>
                    </a:cubicBezTo>
                    <a:cubicBezTo>
                      <a:pt x="490556" y="107693"/>
                      <a:pt x="565600" y="89638"/>
                      <a:pt x="640050" y="70320"/>
                    </a:cubicBezTo>
                    <a:cubicBezTo>
                      <a:pt x="764653" y="37925"/>
                      <a:pt x="891560" y="17566"/>
                      <a:pt x="1019209" y="1146"/>
                    </a:cubicBezTo>
                    <a:cubicBezTo>
                      <a:pt x="1054502" y="-3387"/>
                      <a:pt x="1083405" y="5381"/>
                      <a:pt x="1108965" y="30123"/>
                    </a:cubicBezTo>
                    <a:cubicBezTo>
                      <a:pt x="1204145" y="122405"/>
                      <a:pt x="1292786" y="220483"/>
                      <a:pt x="1373775" y="325470"/>
                    </a:cubicBezTo>
                    <a:cubicBezTo>
                      <a:pt x="1394133" y="351847"/>
                      <a:pt x="1402529" y="380156"/>
                      <a:pt x="1395619" y="414780"/>
                    </a:cubicBezTo>
                    <a:cubicBezTo>
                      <a:pt x="1356017" y="611678"/>
                      <a:pt x="1301628" y="804044"/>
                      <a:pt x="1224355" y="989723"/>
                    </a:cubicBezTo>
                    <a:cubicBezTo>
                      <a:pt x="1219897" y="1000051"/>
                      <a:pt x="1214175" y="1010007"/>
                      <a:pt x="1209049" y="10202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Graphic 30">
                <a:extLst>
                  <a:ext uri="{FF2B5EF4-FFF2-40B4-BE49-F238E27FC236}">
                    <a16:creationId xmlns:a16="http://schemas.microsoft.com/office/drawing/2014/main" id="{AB54C873-BC57-4F03-A909-1B86747300F8}"/>
                  </a:ext>
                </a:extLst>
              </p:cNvPr>
              <p:cNvSpPr/>
              <p:nvPr/>
            </p:nvSpPr>
            <p:spPr>
              <a:xfrm>
                <a:off x="4972386" y="823201"/>
                <a:ext cx="1122721" cy="1660338"/>
              </a:xfrm>
              <a:custGeom>
                <a:avLst/>
                <a:gdLst>
                  <a:gd name="connsiteX0" fmla="*/ 1122573 w 1122721"/>
                  <a:gd name="connsiteY0" fmla="*/ 472017 h 1660338"/>
                  <a:gd name="connsiteX1" fmla="*/ 1122722 w 1122721"/>
                  <a:gd name="connsiteY1" fmla="*/ 501068 h 1660338"/>
                  <a:gd name="connsiteX2" fmla="*/ 1073460 w 1122721"/>
                  <a:gd name="connsiteY2" fmla="*/ 572992 h 1660338"/>
                  <a:gd name="connsiteX3" fmla="*/ 1012830 w 1122721"/>
                  <a:gd name="connsiteY3" fmla="*/ 564967 h 1660338"/>
                  <a:gd name="connsiteX4" fmla="*/ 824774 w 1122721"/>
                  <a:gd name="connsiteY4" fmla="*/ 372750 h 1660338"/>
                  <a:gd name="connsiteX5" fmla="*/ 748912 w 1122721"/>
                  <a:gd name="connsiteY5" fmla="*/ 304987 h 1660338"/>
                  <a:gd name="connsiteX6" fmla="*/ 792601 w 1122721"/>
                  <a:gd name="connsiteY6" fmla="*/ 578787 h 1660338"/>
                  <a:gd name="connsiteX7" fmla="*/ 829009 w 1122721"/>
                  <a:gd name="connsiteY7" fmla="*/ 820489 h 1660338"/>
                  <a:gd name="connsiteX8" fmla="*/ 888821 w 1122721"/>
                  <a:gd name="connsiteY8" fmla="*/ 1175129 h 1660338"/>
                  <a:gd name="connsiteX9" fmla="*/ 936523 w 1122721"/>
                  <a:gd name="connsiteY9" fmla="*/ 1473671 h 1660338"/>
                  <a:gd name="connsiteX10" fmla="*/ 940386 w 1122721"/>
                  <a:gd name="connsiteY10" fmla="*/ 1580665 h 1660338"/>
                  <a:gd name="connsiteX11" fmla="*/ 906357 w 1122721"/>
                  <a:gd name="connsiteY11" fmla="*/ 1620490 h 1660338"/>
                  <a:gd name="connsiteX12" fmla="*/ 859175 w 1122721"/>
                  <a:gd name="connsiteY12" fmla="*/ 1597680 h 1660338"/>
                  <a:gd name="connsiteX13" fmla="*/ 827003 w 1122721"/>
                  <a:gd name="connsiteY13" fmla="*/ 1531329 h 1660338"/>
                  <a:gd name="connsiteX14" fmla="*/ 688951 w 1122721"/>
                  <a:gd name="connsiteY14" fmla="*/ 1016198 h 1660338"/>
                  <a:gd name="connsiteX15" fmla="*/ 657299 w 1122721"/>
                  <a:gd name="connsiteY15" fmla="*/ 997029 h 1660338"/>
                  <a:gd name="connsiteX16" fmla="*/ 647342 w 1122721"/>
                  <a:gd name="connsiteY16" fmla="*/ 1019616 h 1660338"/>
                  <a:gd name="connsiteX17" fmla="*/ 744900 w 1122721"/>
                  <a:gd name="connsiteY17" fmla="*/ 1353972 h 1660338"/>
                  <a:gd name="connsiteX18" fmla="*/ 799363 w 1122721"/>
                  <a:gd name="connsiteY18" fmla="*/ 1532815 h 1660338"/>
                  <a:gd name="connsiteX19" fmla="*/ 806719 w 1122721"/>
                  <a:gd name="connsiteY19" fmla="*/ 1622125 h 1660338"/>
                  <a:gd name="connsiteX20" fmla="*/ 737098 w 1122721"/>
                  <a:gd name="connsiteY20" fmla="*/ 1648279 h 1660338"/>
                  <a:gd name="connsiteX21" fmla="*/ 691180 w 1122721"/>
                  <a:gd name="connsiteY21" fmla="*/ 1583934 h 1660338"/>
                  <a:gd name="connsiteX22" fmla="*/ 494951 w 1122721"/>
                  <a:gd name="connsiteY22" fmla="*/ 1104543 h 1660338"/>
                  <a:gd name="connsiteX23" fmla="*/ 236011 w 1122721"/>
                  <a:gd name="connsiteY23" fmla="*/ 472091 h 1660338"/>
                  <a:gd name="connsiteX24" fmla="*/ 229918 w 1122721"/>
                  <a:gd name="connsiteY24" fmla="*/ 463472 h 1660338"/>
                  <a:gd name="connsiteX25" fmla="*/ 178353 w 1122721"/>
                  <a:gd name="connsiteY25" fmla="*/ 646253 h 1660338"/>
                  <a:gd name="connsiteX26" fmla="*/ 140980 w 1122721"/>
                  <a:gd name="connsiteY26" fmla="*/ 825764 h 1660338"/>
                  <a:gd name="connsiteX27" fmla="*/ 85477 w 1122721"/>
                  <a:gd name="connsiteY27" fmla="*/ 858680 h 1660338"/>
                  <a:gd name="connsiteX28" fmla="*/ 21726 w 1122721"/>
                  <a:gd name="connsiteY28" fmla="*/ 832600 h 1660338"/>
                  <a:gd name="connsiteX29" fmla="*/ 328 w 1122721"/>
                  <a:gd name="connsiteY29" fmla="*/ 793592 h 1660338"/>
                  <a:gd name="connsiteX30" fmla="*/ 19274 w 1122721"/>
                  <a:gd name="connsiteY30" fmla="*/ 646624 h 1660338"/>
                  <a:gd name="connsiteX31" fmla="*/ 145735 w 1122721"/>
                  <a:gd name="connsiteY31" fmla="*/ 180681 h 1660338"/>
                  <a:gd name="connsiteX32" fmla="*/ 211789 w 1122721"/>
                  <a:gd name="connsiteY32" fmla="*/ 113290 h 1660338"/>
                  <a:gd name="connsiteX33" fmla="*/ 588645 w 1122721"/>
                  <a:gd name="connsiteY33" fmla="*/ 2730 h 1660338"/>
                  <a:gd name="connsiteX34" fmla="*/ 673051 w 1122721"/>
                  <a:gd name="connsiteY34" fmla="*/ 21900 h 1660338"/>
                  <a:gd name="connsiteX35" fmla="*/ 1102437 w 1122721"/>
                  <a:gd name="connsiteY35" fmla="*/ 437912 h 1660338"/>
                  <a:gd name="connsiteX36" fmla="*/ 1122573 w 1122721"/>
                  <a:gd name="connsiteY36" fmla="*/ 472017 h 1660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22721" h="1660338">
                    <a:moveTo>
                      <a:pt x="1122573" y="472017"/>
                    </a:moveTo>
                    <a:cubicBezTo>
                      <a:pt x="1122647" y="481676"/>
                      <a:pt x="1122647" y="491409"/>
                      <a:pt x="1122722" y="501068"/>
                    </a:cubicBezTo>
                    <a:cubicBezTo>
                      <a:pt x="1112765" y="529451"/>
                      <a:pt x="1092629" y="551222"/>
                      <a:pt x="1073460" y="572992"/>
                    </a:cubicBezTo>
                    <a:cubicBezTo>
                      <a:pt x="1055107" y="593796"/>
                      <a:pt x="1035566" y="590675"/>
                      <a:pt x="1012830" y="564967"/>
                    </a:cubicBezTo>
                    <a:cubicBezTo>
                      <a:pt x="953315" y="497799"/>
                      <a:pt x="891125" y="433306"/>
                      <a:pt x="824774" y="372750"/>
                    </a:cubicBezTo>
                    <a:cubicBezTo>
                      <a:pt x="801443" y="351426"/>
                      <a:pt x="777592" y="330621"/>
                      <a:pt x="748912" y="304987"/>
                    </a:cubicBezTo>
                    <a:cubicBezTo>
                      <a:pt x="764218" y="400984"/>
                      <a:pt x="778484" y="489923"/>
                      <a:pt x="792601" y="578787"/>
                    </a:cubicBezTo>
                    <a:cubicBezTo>
                      <a:pt x="805381" y="659256"/>
                      <a:pt x="817566" y="739798"/>
                      <a:pt x="829009" y="820489"/>
                    </a:cubicBezTo>
                    <a:cubicBezTo>
                      <a:pt x="845801" y="939148"/>
                      <a:pt x="870692" y="1056618"/>
                      <a:pt x="888821" y="1175129"/>
                    </a:cubicBezTo>
                    <a:cubicBezTo>
                      <a:pt x="904053" y="1274766"/>
                      <a:pt x="923743" y="1373587"/>
                      <a:pt x="936523" y="1473671"/>
                    </a:cubicBezTo>
                    <a:cubicBezTo>
                      <a:pt x="941129" y="1509558"/>
                      <a:pt x="950194" y="1544480"/>
                      <a:pt x="940386" y="1580665"/>
                    </a:cubicBezTo>
                    <a:cubicBezTo>
                      <a:pt x="935334" y="1599388"/>
                      <a:pt x="928127" y="1615660"/>
                      <a:pt x="906357" y="1620490"/>
                    </a:cubicBezTo>
                    <a:cubicBezTo>
                      <a:pt x="884215" y="1625320"/>
                      <a:pt x="871212" y="1612540"/>
                      <a:pt x="859175" y="1597680"/>
                    </a:cubicBezTo>
                    <a:cubicBezTo>
                      <a:pt x="843423" y="1578064"/>
                      <a:pt x="833541" y="1555625"/>
                      <a:pt x="827003" y="1531329"/>
                    </a:cubicBezTo>
                    <a:cubicBezTo>
                      <a:pt x="781010" y="1359619"/>
                      <a:pt x="734572" y="1187983"/>
                      <a:pt x="688951" y="1016198"/>
                    </a:cubicBezTo>
                    <a:cubicBezTo>
                      <a:pt x="684047" y="997697"/>
                      <a:pt x="678920" y="989970"/>
                      <a:pt x="657299" y="997029"/>
                    </a:cubicBezTo>
                    <a:cubicBezTo>
                      <a:pt x="640953" y="1002378"/>
                      <a:pt x="643182" y="1004979"/>
                      <a:pt x="647342" y="1019616"/>
                    </a:cubicBezTo>
                    <a:cubicBezTo>
                      <a:pt x="678995" y="1131291"/>
                      <a:pt x="715402" y="1241554"/>
                      <a:pt x="744900" y="1353972"/>
                    </a:cubicBezTo>
                    <a:cubicBezTo>
                      <a:pt x="760652" y="1413933"/>
                      <a:pt x="780639" y="1473374"/>
                      <a:pt x="799363" y="1532815"/>
                    </a:cubicBezTo>
                    <a:cubicBezTo>
                      <a:pt x="808502" y="1561941"/>
                      <a:pt x="812291" y="1591810"/>
                      <a:pt x="806719" y="1622125"/>
                    </a:cubicBezTo>
                    <a:cubicBezTo>
                      <a:pt x="799809" y="1659572"/>
                      <a:pt x="767116" y="1671906"/>
                      <a:pt x="737098" y="1648279"/>
                    </a:cubicBezTo>
                    <a:cubicBezTo>
                      <a:pt x="715625" y="1631412"/>
                      <a:pt x="701360" y="1608676"/>
                      <a:pt x="691180" y="1583934"/>
                    </a:cubicBezTo>
                    <a:cubicBezTo>
                      <a:pt x="625498" y="1424261"/>
                      <a:pt x="560336" y="1264364"/>
                      <a:pt x="494951" y="1104543"/>
                    </a:cubicBezTo>
                    <a:cubicBezTo>
                      <a:pt x="408687" y="893676"/>
                      <a:pt x="322423" y="682883"/>
                      <a:pt x="236011" y="472091"/>
                    </a:cubicBezTo>
                    <a:cubicBezTo>
                      <a:pt x="235120" y="470010"/>
                      <a:pt x="233336" y="468227"/>
                      <a:pt x="229918" y="463472"/>
                    </a:cubicBezTo>
                    <a:cubicBezTo>
                      <a:pt x="208742" y="525216"/>
                      <a:pt x="192396" y="585474"/>
                      <a:pt x="178353" y="646253"/>
                    </a:cubicBezTo>
                    <a:cubicBezTo>
                      <a:pt x="164608" y="705768"/>
                      <a:pt x="153314" y="765878"/>
                      <a:pt x="140980" y="825764"/>
                    </a:cubicBezTo>
                    <a:cubicBezTo>
                      <a:pt x="134293" y="858011"/>
                      <a:pt x="115569" y="869602"/>
                      <a:pt x="85477" y="858680"/>
                    </a:cubicBezTo>
                    <a:cubicBezTo>
                      <a:pt x="63930" y="850878"/>
                      <a:pt x="42977" y="841368"/>
                      <a:pt x="21726" y="832600"/>
                    </a:cubicBezTo>
                    <a:cubicBezTo>
                      <a:pt x="14593" y="819597"/>
                      <a:pt x="7461" y="806595"/>
                      <a:pt x="328" y="793592"/>
                    </a:cubicBezTo>
                    <a:cubicBezTo>
                      <a:pt x="-2199" y="743513"/>
                      <a:pt x="10433" y="695143"/>
                      <a:pt x="19274" y="646624"/>
                    </a:cubicBezTo>
                    <a:cubicBezTo>
                      <a:pt x="48178" y="487768"/>
                      <a:pt x="93055" y="333222"/>
                      <a:pt x="145735" y="180681"/>
                    </a:cubicBezTo>
                    <a:cubicBezTo>
                      <a:pt x="157475" y="146726"/>
                      <a:pt x="179245" y="125476"/>
                      <a:pt x="211789" y="113290"/>
                    </a:cubicBezTo>
                    <a:cubicBezTo>
                      <a:pt x="334757" y="67446"/>
                      <a:pt x="460252" y="29999"/>
                      <a:pt x="588645" y="2730"/>
                    </a:cubicBezTo>
                    <a:cubicBezTo>
                      <a:pt x="619479" y="-3808"/>
                      <a:pt x="646674" y="947"/>
                      <a:pt x="673051" y="21900"/>
                    </a:cubicBezTo>
                    <a:cubicBezTo>
                      <a:pt x="829678" y="146726"/>
                      <a:pt x="974268" y="283812"/>
                      <a:pt x="1102437" y="437912"/>
                    </a:cubicBezTo>
                    <a:cubicBezTo>
                      <a:pt x="1111056" y="448240"/>
                      <a:pt x="1118486" y="459088"/>
                      <a:pt x="1122573" y="4720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Graphic 30">
                <a:extLst>
                  <a:ext uri="{FF2B5EF4-FFF2-40B4-BE49-F238E27FC236}">
                    <a16:creationId xmlns:a16="http://schemas.microsoft.com/office/drawing/2014/main" id="{98B85B51-F4DC-4686-AA80-98B65CC8E6D8}"/>
                  </a:ext>
                </a:extLst>
              </p:cNvPr>
              <p:cNvSpPr/>
              <p:nvPr/>
            </p:nvSpPr>
            <p:spPr>
              <a:xfrm>
                <a:off x="3844871" y="5630361"/>
                <a:ext cx="777959" cy="804317"/>
              </a:xfrm>
              <a:custGeom>
                <a:avLst/>
                <a:gdLst>
                  <a:gd name="connsiteX0" fmla="*/ 777958 w 777959"/>
                  <a:gd name="connsiteY0" fmla="*/ 394202 h 804317"/>
                  <a:gd name="connsiteX1" fmla="*/ 465521 w 777959"/>
                  <a:gd name="connsiteY1" fmla="*/ 796320 h 804317"/>
                  <a:gd name="connsiteX2" fmla="*/ 12358 w 777959"/>
                  <a:gd name="connsiteY2" fmla="*/ 504168 h 804317"/>
                  <a:gd name="connsiteX3" fmla="*/ 143426 w 777959"/>
                  <a:gd name="connsiteY3" fmla="*/ 101455 h 804317"/>
                  <a:gd name="connsiteX4" fmla="*/ 543463 w 777959"/>
                  <a:gd name="connsiteY4" fmla="*/ 28120 h 804317"/>
                  <a:gd name="connsiteX5" fmla="*/ 777958 w 777959"/>
                  <a:gd name="connsiteY5" fmla="*/ 394202 h 80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7959" h="804317">
                    <a:moveTo>
                      <a:pt x="777958" y="394202"/>
                    </a:moveTo>
                    <a:cubicBezTo>
                      <a:pt x="777512" y="589763"/>
                      <a:pt x="644959" y="758055"/>
                      <a:pt x="465521" y="796320"/>
                    </a:cubicBezTo>
                    <a:cubicBezTo>
                      <a:pt x="259187" y="840306"/>
                      <a:pt x="56419" y="697276"/>
                      <a:pt x="12358" y="504168"/>
                    </a:cubicBezTo>
                    <a:cubicBezTo>
                      <a:pt x="-24049" y="344643"/>
                      <a:pt x="20086" y="207483"/>
                      <a:pt x="143426" y="101455"/>
                    </a:cubicBezTo>
                    <a:cubicBezTo>
                      <a:pt x="260524" y="703"/>
                      <a:pt x="396719" y="-27532"/>
                      <a:pt x="543463" y="28120"/>
                    </a:cubicBezTo>
                    <a:cubicBezTo>
                      <a:pt x="688797" y="83251"/>
                      <a:pt x="778330" y="226727"/>
                      <a:pt x="777958" y="39420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Graphic 30">
                <a:extLst>
                  <a:ext uri="{FF2B5EF4-FFF2-40B4-BE49-F238E27FC236}">
                    <a16:creationId xmlns:a16="http://schemas.microsoft.com/office/drawing/2014/main" id="{F630C226-ABA2-4ACF-A0FC-CE4FABE8BBB2}"/>
                  </a:ext>
                </a:extLst>
              </p:cNvPr>
              <p:cNvSpPr/>
              <p:nvPr/>
            </p:nvSpPr>
            <p:spPr>
              <a:xfrm>
                <a:off x="6540726" y="-19"/>
                <a:ext cx="774104" cy="808050"/>
              </a:xfrm>
              <a:custGeom>
                <a:avLst/>
                <a:gdLst>
                  <a:gd name="connsiteX0" fmla="*/ 773887 w 774104"/>
                  <a:gd name="connsiteY0" fmla="*/ 391364 h 808050"/>
                  <a:gd name="connsiteX1" fmla="*/ 373998 w 774104"/>
                  <a:gd name="connsiteY1" fmla="*/ 808045 h 808050"/>
                  <a:gd name="connsiteX2" fmla="*/ 30875 w 774104"/>
                  <a:gd name="connsiteY2" fmla="*/ 560177 h 808050"/>
                  <a:gd name="connsiteX3" fmla="*/ 204591 w 774104"/>
                  <a:gd name="connsiteY3" fmla="*/ 46012 h 808050"/>
                  <a:gd name="connsiteX4" fmla="*/ 768314 w 774104"/>
                  <a:gd name="connsiteY4" fmla="*/ 324419 h 808050"/>
                  <a:gd name="connsiteX5" fmla="*/ 773887 w 774104"/>
                  <a:gd name="connsiteY5" fmla="*/ 391364 h 808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4104" h="808050">
                    <a:moveTo>
                      <a:pt x="773887" y="391364"/>
                    </a:moveTo>
                    <a:cubicBezTo>
                      <a:pt x="773515" y="618726"/>
                      <a:pt x="588728" y="809234"/>
                      <a:pt x="373998" y="808045"/>
                    </a:cubicBezTo>
                    <a:cubicBezTo>
                      <a:pt x="224207" y="807228"/>
                      <a:pt x="91653" y="711454"/>
                      <a:pt x="30875" y="560177"/>
                    </a:cubicBezTo>
                    <a:cubicBezTo>
                      <a:pt x="-47439" y="365210"/>
                      <a:pt x="27828" y="142455"/>
                      <a:pt x="204591" y="46012"/>
                    </a:cubicBezTo>
                    <a:cubicBezTo>
                      <a:pt x="434925" y="-79631"/>
                      <a:pt x="727300" y="64811"/>
                      <a:pt x="768314" y="324419"/>
                    </a:cubicBezTo>
                    <a:cubicBezTo>
                      <a:pt x="772104" y="348195"/>
                      <a:pt x="774927" y="371897"/>
                      <a:pt x="773887" y="39136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Graphic 30">
                <a:extLst>
                  <a:ext uri="{FF2B5EF4-FFF2-40B4-BE49-F238E27FC236}">
                    <a16:creationId xmlns:a16="http://schemas.microsoft.com/office/drawing/2014/main" id="{2A13A88C-203B-4F80-9AE0-850F8408344B}"/>
                  </a:ext>
                </a:extLst>
              </p:cNvPr>
              <p:cNvSpPr/>
              <p:nvPr/>
            </p:nvSpPr>
            <p:spPr>
              <a:xfrm>
                <a:off x="7625860" y="5595395"/>
                <a:ext cx="778379" cy="801349"/>
              </a:xfrm>
              <a:custGeom>
                <a:avLst/>
                <a:gdLst>
                  <a:gd name="connsiteX0" fmla="*/ 0 w 778379"/>
                  <a:gd name="connsiteY0" fmla="*/ 390086 h 801349"/>
                  <a:gd name="connsiteX1" fmla="*/ 372472 w 778379"/>
                  <a:gd name="connsiteY1" fmla="*/ 5 h 801349"/>
                  <a:gd name="connsiteX2" fmla="*/ 778379 w 778379"/>
                  <a:gd name="connsiteY2" fmla="*/ 407992 h 801349"/>
                  <a:gd name="connsiteX3" fmla="*/ 391270 w 778379"/>
                  <a:gd name="connsiteY3" fmla="*/ 801343 h 801349"/>
                  <a:gd name="connsiteX4" fmla="*/ 0 w 778379"/>
                  <a:gd name="connsiteY4" fmla="*/ 390086 h 80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8379" h="801349">
                    <a:moveTo>
                      <a:pt x="0" y="390086"/>
                    </a:moveTo>
                    <a:cubicBezTo>
                      <a:pt x="297" y="169040"/>
                      <a:pt x="162645" y="-1036"/>
                      <a:pt x="372472" y="5"/>
                    </a:cubicBezTo>
                    <a:cubicBezTo>
                      <a:pt x="596119" y="1045"/>
                      <a:pt x="778082" y="185089"/>
                      <a:pt x="778379" y="407992"/>
                    </a:cubicBezTo>
                    <a:cubicBezTo>
                      <a:pt x="778677" y="631416"/>
                      <a:pt x="589060" y="802532"/>
                      <a:pt x="391270" y="801343"/>
                    </a:cubicBezTo>
                    <a:cubicBezTo>
                      <a:pt x="174534" y="800006"/>
                      <a:pt x="-297" y="617373"/>
                      <a:pt x="0" y="3900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Graphic 30">
                <a:extLst>
                  <a:ext uri="{FF2B5EF4-FFF2-40B4-BE49-F238E27FC236}">
                    <a16:creationId xmlns:a16="http://schemas.microsoft.com/office/drawing/2014/main" id="{7C1AE4AC-BA89-4B0A-A1F2-F460D5792F68}"/>
                  </a:ext>
                </a:extLst>
              </p:cNvPr>
              <p:cNvSpPr/>
              <p:nvPr/>
            </p:nvSpPr>
            <p:spPr>
              <a:xfrm>
                <a:off x="2640971" y="2518290"/>
                <a:ext cx="789623" cy="790492"/>
              </a:xfrm>
              <a:custGeom>
                <a:avLst/>
                <a:gdLst>
                  <a:gd name="connsiteX0" fmla="*/ 789621 w 789623"/>
                  <a:gd name="connsiteY0" fmla="*/ 400929 h 790492"/>
                  <a:gd name="connsiteX1" fmla="*/ 390029 w 789623"/>
                  <a:gd name="connsiteY1" fmla="*/ 790491 h 790492"/>
                  <a:gd name="connsiteX2" fmla="*/ 22 w 789623"/>
                  <a:gd name="connsiteY2" fmla="*/ 399741 h 790492"/>
                  <a:gd name="connsiteX3" fmla="*/ 382153 w 789623"/>
                  <a:gd name="connsiteY3" fmla="*/ 0 h 790492"/>
                  <a:gd name="connsiteX4" fmla="*/ 789621 w 789623"/>
                  <a:gd name="connsiteY4" fmla="*/ 400929 h 790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9623" h="790492">
                    <a:moveTo>
                      <a:pt x="789621" y="400929"/>
                    </a:moveTo>
                    <a:cubicBezTo>
                      <a:pt x="790439" y="614842"/>
                      <a:pt x="610853" y="789970"/>
                      <a:pt x="390029" y="790491"/>
                    </a:cubicBezTo>
                    <a:cubicBezTo>
                      <a:pt x="173367" y="791085"/>
                      <a:pt x="-2281" y="617294"/>
                      <a:pt x="22" y="399741"/>
                    </a:cubicBezTo>
                    <a:cubicBezTo>
                      <a:pt x="2772" y="141618"/>
                      <a:pt x="201007" y="0"/>
                      <a:pt x="382153" y="0"/>
                    </a:cubicBezTo>
                    <a:cubicBezTo>
                      <a:pt x="602234" y="0"/>
                      <a:pt x="788730" y="183152"/>
                      <a:pt x="789621" y="4009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Graphic 30">
                <a:extLst>
                  <a:ext uri="{FF2B5EF4-FFF2-40B4-BE49-F238E27FC236}">
                    <a16:creationId xmlns:a16="http://schemas.microsoft.com/office/drawing/2014/main" id="{1E94D5E5-5D9D-4B09-9B76-9A55E3C2EA65}"/>
                  </a:ext>
                </a:extLst>
              </p:cNvPr>
              <p:cNvSpPr/>
              <p:nvPr/>
            </p:nvSpPr>
            <p:spPr>
              <a:xfrm>
                <a:off x="3387626" y="948946"/>
                <a:ext cx="781407" cy="797227"/>
              </a:xfrm>
              <a:custGeom>
                <a:avLst/>
                <a:gdLst>
                  <a:gd name="connsiteX0" fmla="*/ 20 w 781407"/>
                  <a:gd name="connsiteY0" fmla="*/ 393231 h 797227"/>
                  <a:gd name="connsiteX1" fmla="*/ 390845 w 781407"/>
                  <a:gd name="connsiteY1" fmla="*/ 29 h 797227"/>
                  <a:gd name="connsiteX2" fmla="*/ 781372 w 781407"/>
                  <a:gd name="connsiteY2" fmla="*/ 425106 h 797227"/>
                  <a:gd name="connsiteX3" fmla="*/ 397086 w 781407"/>
                  <a:gd name="connsiteY3" fmla="*/ 797206 h 797227"/>
                  <a:gd name="connsiteX4" fmla="*/ 20 w 781407"/>
                  <a:gd name="connsiteY4" fmla="*/ 393231 h 797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407" h="797227">
                    <a:moveTo>
                      <a:pt x="20" y="393231"/>
                    </a:moveTo>
                    <a:cubicBezTo>
                      <a:pt x="466" y="181621"/>
                      <a:pt x="177675" y="-2646"/>
                      <a:pt x="390845" y="29"/>
                    </a:cubicBezTo>
                    <a:cubicBezTo>
                      <a:pt x="609587" y="2778"/>
                      <a:pt x="784270" y="192395"/>
                      <a:pt x="781372" y="425106"/>
                    </a:cubicBezTo>
                    <a:cubicBezTo>
                      <a:pt x="778771" y="637979"/>
                      <a:pt x="612114" y="799361"/>
                      <a:pt x="397086" y="797206"/>
                    </a:cubicBezTo>
                    <a:cubicBezTo>
                      <a:pt x="177898" y="794977"/>
                      <a:pt x="-2209" y="611676"/>
                      <a:pt x="20" y="3932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Graphic 30">
                <a:extLst>
                  <a:ext uri="{FF2B5EF4-FFF2-40B4-BE49-F238E27FC236}">
                    <a16:creationId xmlns:a16="http://schemas.microsoft.com/office/drawing/2014/main" id="{1F1AB154-8235-4247-B17E-7FDE9CC82B6D}"/>
                  </a:ext>
                </a:extLst>
              </p:cNvPr>
              <p:cNvSpPr/>
              <p:nvPr/>
            </p:nvSpPr>
            <p:spPr>
              <a:xfrm>
                <a:off x="4830319" y="16866"/>
                <a:ext cx="773009" cy="806769"/>
              </a:xfrm>
              <a:custGeom>
                <a:avLst/>
                <a:gdLst>
                  <a:gd name="connsiteX0" fmla="*/ 363366 w 773009"/>
                  <a:gd name="connsiteY0" fmla="*/ 0 h 806769"/>
                  <a:gd name="connsiteX1" fmla="*/ 768456 w 773009"/>
                  <a:gd name="connsiteY1" fmla="*/ 336956 h 806769"/>
                  <a:gd name="connsiteX2" fmla="*/ 669784 w 773009"/>
                  <a:gd name="connsiteY2" fmla="*/ 681193 h 806769"/>
                  <a:gd name="connsiteX3" fmla="*/ 181254 w 773009"/>
                  <a:gd name="connsiteY3" fmla="*/ 736771 h 806769"/>
                  <a:gd name="connsiteX4" fmla="*/ 193291 w 773009"/>
                  <a:gd name="connsiteY4" fmla="*/ 52902 h 806769"/>
                  <a:gd name="connsiteX5" fmla="*/ 363366 w 773009"/>
                  <a:gd name="connsiteY5" fmla="*/ 0 h 806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3009" h="806769">
                    <a:moveTo>
                      <a:pt x="363366" y="0"/>
                    </a:moveTo>
                    <a:cubicBezTo>
                      <a:pt x="578914" y="297"/>
                      <a:pt x="743491" y="147488"/>
                      <a:pt x="768456" y="336956"/>
                    </a:cubicBezTo>
                    <a:cubicBezTo>
                      <a:pt x="785546" y="466686"/>
                      <a:pt x="754934" y="582298"/>
                      <a:pt x="669784" y="681193"/>
                    </a:cubicBezTo>
                    <a:cubicBezTo>
                      <a:pt x="545776" y="825338"/>
                      <a:pt x="342562" y="847479"/>
                      <a:pt x="181254" y="736771"/>
                    </a:cubicBezTo>
                    <a:cubicBezTo>
                      <a:pt x="-65352" y="567513"/>
                      <a:pt x="-59333" y="200910"/>
                      <a:pt x="193291" y="52902"/>
                    </a:cubicBezTo>
                    <a:cubicBezTo>
                      <a:pt x="253029" y="17981"/>
                      <a:pt x="318860" y="74"/>
                      <a:pt x="363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Graphic 30">
                <a:extLst>
                  <a:ext uri="{FF2B5EF4-FFF2-40B4-BE49-F238E27FC236}">
                    <a16:creationId xmlns:a16="http://schemas.microsoft.com/office/drawing/2014/main" id="{4730F132-5628-4622-BC33-EADD8A795101}"/>
                  </a:ext>
                </a:extLst>
              </p:cNvPr>
              <p:cNvSpPr/>
              <p:nvPr/>
            </p:nvSpPr>
            <p:spPr>
              <a:xfrm>
                <a:off x="7993742" y="904737"/>
                <a:ext cx="779059" cy="796772"/>
              </a:xfrm>
              <a:custGeom>
                <a:avLst/>
                <a:gdLst>
                  <a:gd name="connsiteX0" fmla="*/ 207 w 779059"/>
                  <a:gd name="connsiteY0" fmla="*/ 402443 h 796772"/>
                  <a:gd name="connsiteX1" fmla="*/ 411761 w 779059"/>
                  <a:gd name="connsiteY1" fmla="*/ 400 h 796772"/>
                  <a:gd name="connsiteX2" fmla="*/ 778883 w 779059"/>
                  <a:gd name="connsiteY2" fmla="*/ 404152 h 796772"/>
                  <a:gd name="connsiteX3" fmla="*/ 369632 w 779059"/>
                  <a:gd name="connsiteY3" fmla="*/ 796760 h 796772"/>
                  <a:gd name="connsiteX4" fmla="*/ 207 w 779059"/>
                  <a:gd name="connsiteY4" fmla="*/ 402443 h 796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059" h="796772">
                    <a:moveTo>
                      <a:pt x="207" y="402443"/>
                    </a:moveTo>
                    <a:cubicBezTo>
                      <a:pt x="7340" y="170327"/>
                      <a:pt x="189155" y="-9631"/>
                      <a:pt x="411761" y="400"/>
                    </a:cubicBezTo>
                    <a:cubicBezTo>
                      <a:pt x="621291" y="9836"/>
                      <a:pt x="785199" y="193211"/>
                      <a:pt x="778883" y="404152"/>
                    </a:cubicBezTo>
                    <a:cubicBezTo>
                      <a:pt x="771751" y="642139"/>
                      <a:pt x="581317" y="798395"/>
                      <a:pt x="369632" y="796760"/>
                    </a:cubicBezTo>
                    <a:cubicBezTo>
                      <a:pt x="153267" y="795051"/>
                      <a:pt x="-6554" y="621038"/>
                      <a:pt x="207" y="4024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Graphic 30">
                <a:extLst>
                  <a:ext uri="{FF2B5EF4-FFF2-40B4-BE49-F238E27FC236}">
                    <a16:creationId xmlns:a16="http://schemas.microsoft.com/office/drawing/2014/main" id="{9446D616-0DD9-4B60-B111-C08652309D84}"/>
                  </a:ext>
                </a:extLst>
              </p:cNvPr>
              <p:cNvSpPr/>
              <p:nvPr/>
            </p:nvSpPr>
            <p:spPr>
              <a:xfrm>
                <a:off x="8625656" y="4197720"/>
                <a:ext cx="787818" cy="791684"/>
              </a:xfrm>
              <a:custGeom>
                <a:avLst/>
                <a:gdLst>
                  <a:gd name="connsiteX0" fmla="*/ 394540 w 787818"/>
                  <a:gd name="connsiteY0" fmla="*/ 0 h 791684"/>
                  <a:gd name="connsiteX1" fmla="*/ 787742 w 787818"/>
                  <a:gd name="connsiteY1" fmla="*/ 397660 h 791684"/>
                  <a:gd name="connsiteX2" fmla="*/ 401673 w 787818"/>
                  <a:gd name="connsiteY2" fmla="*/ 791679 h 791684"/>
                  <a:gd name="connsiteX3" fmla="*/ 1 w 787818"/>
                  <a:gd name="connsiteY3" fmla="*/ 378119 h 791684"/>
                  <a:gd name="connsiteX4" fmla="*/ 394540 w 787818"/>
                  <a:gd name="connsiteY4" fmla="*/ 0 h 791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818" h="791684">
                    <a:moveTo>
                      <a:pt x="394540" y="0"/>
                    </a:moveTo>
                    <a:cubicBezTo>
                      <a:pt x="614472" y="223"/>
                      <a:pt x="792052" y="176466"/>
                      <a:pt x="787742" y="397660"/>
                    </a:cubicBezTo>
                    <a:cubicBezTo>
                      <a:pt x="783433" y="618409"/>
                      <a:pt x="620490" y="790490"/>
                      <a:pt x="401673" y="791679"/>
                    </a:cubicBezTo>
                    <a:cubicBezTo>
                      <a:pt x="183153" y="792868"/>
                      <a:pt x="-519" y="601691"/>
                      <a:pt x="1" y="378119"/>
                    </a:cubicBezTo>
                    <a:cubicBezTo>
                      <a:pt x="595" y="168961"/>
                      <a:pt x="177061" y="-223"/>
                      <a:pt x="3945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Graphic 30">
                <a:extLst>
                  <a:ext uri="{FF2B5EF4-FFF2-40B4-BE49-F238E27FC236}">
                    <a16:creationId xmlns:a16="http://schemas.microsoft.com/office/drawing/2014/main" id="{D5097379-5795-4867-BA21-3E02A92FEA11}"/>
                  </a:ext>
                </a:extLst>
              </p:cNvPr>
              <p:cNvSpPr/>
              <p:nvPr/>
            </p:nvSpPr>
            <p:spPr>
              <a:xfrm>
                <a:off x="2810622" y="4255369"/>
                <a:ext cx="786205" cy="788747"/>
              </a:xfrm>
              <a:custGeom>
                <a:avLst/>
                <a:gdLst>
                  <a:gd name="connsiteX0" fmla="*/ 0 w 786204"/>
                  <a:gd name="connsiteY0" fmla="*/ 395217 h 788747"/>
                  <a:gd name="connsiteX1" fmla="*/ 397660 w 786204"/>
                  <a:gd name="connsiteY1" fmla="*/ 9 h 788747"/>
                  <a:gd name="connsiteX2" fmla="*/ 786181 w 786204"/>
                  <a:gd name="connsiteY2" fmla="*/ 379762 h 788747"/>
                  <a:gd name="connsiteX3" fmla="*/ 411406 w 786204"/>
                  <a:gd name="connsiteY3" fmla="*/ 788493 h 788747"/>
                  <a:gd name="connsiteX4" fmla="*/ 0 w 786204"/>
                  <a:gd name="connsiteY4" fmla="*/ 395217 h 78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6204" h="788747">
                    <a:moveTo>
                      <a:pt x="0" y="395217"/>
                    </a:moveTo>
                    <a:cubicBezTo>
                      <a:pt x="1784" y="169936"/>
                      <a:pt x="180106" y="-1403"/>
                      <a:pt x="397660" y="9"/>
                    </a:cubicBezTo>
                    <a:cubicBezTo>
                      <a:pt x="593593" y="1272"/>
                      <a:pt x="788633" y="154110"/>
                      <a:pt x="786181" y="379762"/>
                    </a:cubicBezTo>
                    <a:cubicBezTo>
                      <a:pt x="783655" y="612696"/>
                      <a:pt x="600651" y="782252"/>
                      <a:pt x="411406" y="788493"/>
                    </a:cubicBezTo>
                    <a:cubicBezTo>
                      <a:pt x="175425" y="796295"/>
                      <a:pt x="-297" y="623545"/>
                      <a:pt x="0" y="395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Graphic 30">
                <a:extLst>
                  <a:ext uri="{FF2B5EF4-FFF2-40B4-BE49-F238E27FC236}">
                    <a16:creationId xmlns:a16="http://schemas.microsoft.com/office/drawing/2014/main" id="{2B06A0CB-AF06-423F-B0E1-A78059E84CC8}"/>
                  </a:ext>
                </a:extLst>
              </p:cNvPr>
              <p:cNvSpPr/>
              <p:nvPr/>
            </p:nvSpPr>
            <p:spPr>
              <a:xfrm>
                <a:off x="8760810" y="2459145"/>
                <a:ext cx="788787" cy="791140"/>
              </a:xfrm>
              <a:custGeom>
                <a:avLst/>
                <a:gdLst>
                  <a:gd name="connsiteX0" fmla="*/ 405909 w 788787"/>
                  <a:gd name="connsiteY0" fmla="*/ 1 h 791140"/>
                  <a:gd name="connsiteX1" fmla="*/ 788782 w 788787"/>
                  <a:gd name="connsiteY1" fmla="*/ 397809 h 791140"/>
                  <a:gd name="connsiteX2" fmla="*/ 395729 w 788787"/>
                  <a:gd name="connsiteY2" fmla="*/ 791086 h 791140"/>
                  <a:gd name="connsiteX3" fmla="*/ 1 w 788787"/>
                  <a:gd name="connsiteY3" fmla="*/ 402788 h 791140"/>
                  <a:gd name="connsiteX4" fmla="*/ 405909 w 788787"/>
                  <a:gd name="connsiteY4" fmla="*/ 1 h 79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8787" h="791140">
                    <a:moveTo>
                      <a:pt x="405909" y="1"/>
                    </a:moveTo>
                    <a:cubicBezTo>
                      <a:pt x="620267" y="447"/>
                      <a:pt x="789897" y="176615"/>
                      <a:pt x="788782" y="397809"/>
                    </a:cubicBezTo>
                    <a:cubicBezTo>
                      <a:pt x="787668" y="608007"/>
                      <a:pt x="611574" y="794801"/>
                      <a:pt x="395729" y="791086"/>
                    </a:cubicBezTo>
                    <a:cubicBezTo>
                      <a:pt x="177209" y="787296"/>
                      <a:pt x="-519" y="615512"/>
                      <a:pt x="1" y="402788"/>
                    </a:cubicBezTo>
                    <a:cubicBezTo>
                      <a:pt x="521" y="184788"/>
                      <a:pt x="187166" y="-445"/>
                      <a:pt x="4059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Graphic 30">
                <a:extLst>
                  <a:ext uri="{FF2B5EF4-FFF2-40B4-BE49-F238E27FC236}">
                    <a16:creationId xmlns:a16="http://schemas.microsoft.com/office/drawing/2014/main" id="{DEE58BF5-0417-4D0D-B48B-CCE7285953C0}"/>
                  </a:ext>
                </a:extLst>
              </p:cNvPr>
              <p:cNvSpPr/>
              <p:nvPr/>
            </p:nvSpPr>
            <p:spPr>
              <a:xfrm>
                <a:off x="4927167" y="5517234"/>
                <a:ext cx="5944" cy="6389"/>
              </a:xfrm>
              <a:custGeom>
                <a:avLst/>
                <a:gdLst>
                  <a:gd name="connsiteX0" fmla="*/ 5944 w 5944"/>
                  <a:gd name="connsiteY0" fmla="*/ 4458 h 6389"/>
                  <a:gd name="connsiteX1" fmla="*/ 0 w 5944"/>
                  <a:gd name="connsiteY1" fmla="*/ 6390 h 6389"/>
                  <a:gd name="connsiteX2" fmla="*/ 1040 w 5944"/>
                  <a:gd name="connsiteY2" fmla="*/ 0 h 6389"/>
                  <a:gd name="connsiteX3" fmla="*/ 5944 w 5944"/>
                  <a:gd name="connsiteY3" fmla="*/ 4458 h 6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44" h="6389">
                    <a:moveTo>
                      <a:pt x="5944" y="4458"/>
                    </a:moveTo>
                    <a:cubicBezTo>
                      <a:pt x="3938" y="5127"/>
                      <a:pt x="1932" y="5721"/>
                      <a:pt x="0" y="6390"/>
                    </a:cubicBezTo>
                    <a:cubicBezTo>
                      <a:pt x="371" y="4235"/>
                      <a:pt x="743" y="2155"/>
                      <a:pt x="1040" y="0"/>
                    </a:cubicBezTo>
                    <a:cubicBezTo>
                      <a:pt x="2675" y="1486"/>
                      <a:pt x="4309" y="2972"/>
                      <a:pt x="5944" y="44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Graphic 30">
                <a:extLst>
                  <a:ext uri="{FF2B5EF4-FFF2-40B4-BE49-F238E27FC236}">
                    <a16:creationId xmlns:a16="http://schemas.microsoft.com/office/drawing/2014/main" id="{3998B927-94E2-48D5-A620-1243D183D92C}"/>
                  </a:ext>
                </a:extLst>
              </p:cNvPr>
              <p:cNvSpPr/>
              <p:nvPr/>
            </p:nvSpPr>
            <p:spPr>
              <a:xfrm>
                <a:off x="7816369" y="4784699"/>
                <a:ext cx="5074" cy="5474"/>
              </a:xfrm>
              <a:custGeom>
                <a:avLst/>
                <a:gdLst>
                  <a:gd name="connsiteX0" fmla="*/ 0 w 5074"/>
                  <a:gd name="connsiteY0" fmla="*/ 0 h 5474"/>
                  <a:gd name="connsiteX1" fmla="*/ 4310 w 5074"/>
                  <a:gd name="connsiteY1" fmla="*/ 5349 h 5474"/>
                  <a:gd name="connsiteX2" fmla="*/ 0 w 5074"/>
                  <a:gd name="connsiteY2" fmla="*/ 0 h 5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74" h="5474">
                    <a:moveTo>
                      <a:pt x="0" y="0"/>
                    </a:moveTo>
                    <a:cubicBezTo>
                      <a:pt x="2229" y="1114"/>
                      <a:pt x="6910" y="297"/>
                      <a:pt x="4310" y="5349"/>
                    </a:cubicBezTo>
                    <a:cubicBezTo>
                      <a:pt x="-446" y="6167"/>
                      <a:pt x="74" y="282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Graphic 30">
                <a:extLst>
                  <a:ext uri="{FF2B5EF4-FFF2-40B4-BE49-F238E27FC236}">
                    <a16:creationId xmlns:a16="http://schemas.microsoft.com/office/drawing/2014/main" id="{1EE194B5-5FF1-4921-B400-5296445E3FBC}"/>
                  </a:ext>
                </a:extLst>
              </p:cNvPr>
              <p:cNvSpPr/>
              <p:nvPr/>
            </p:nvSpPr>
            <p:spPr>
              <a:xfrm>
                <a:off x="5731243" y="6152456"/>
                <a:ext cx="786205" cy="788747"/>
              </a:xfrm>
              <a:custGeom>
                <a:avLst/>
                <a:gdLst>
                  <a:gd name="connsiteX0" fmla="*/ 0 w 786204"/>
                  <a:gd name="connsiteY0" fmla="*/ 395217 h 788747"/>
                  <a:gd name="connsiteX1" fmla="*/ 397660 w 786204"/>
                  <a:gd name="connsiteY1" fmla="*/ 9 h 788747"/>
                  <a:gd name="connsiteX2" fmla="*/ 786181 w 786204"/>
                  <a:gd name="connsiteY2" fmla="*/ 379762 h 788747"/>
                  <a:gd name="connsiteX3" fmla="*/ 411406 w 786204"/>
                  <a:gd name="connsiteY3" fmla="*/ 788493 h 788747"/>
                  <a:gd name="connsiteX4" fmla="*/ 0 w 786204"/>
                  <a:gd name="connsiteY4" fmla="*/ 395217 h 78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6204" h="788747">
                    <a:moveTo>
                      <a:pt x="0" y="395217"/>
                    </a:moveTo>
                    <a:cubicBezTo>
                      <a:pt x="1784" y="169936"/>
                      <a:pt x="180106" y="-1403"/>
                      <a:pt x="397660" y="9"/>
                    </a:cubicBezTo>
                    <a:cubicBezTo>
                      <a:pt x="593593" y="1272"/>
                      <a:pt x="788633" y="154110"/>
                      <a:pt x="786181" y="379762"/>
                    </a:cubicBezTo>
                    <a:cubicBezTo>
                      <a:pt x="783655" y="612696"/>
                      <a:pt x="600651" y="782252"/>
                      <a:pt x="411406" y="788493"/>
                    </a:cubicBezTo>
                    <a:cubicBezTo>
                      <a:pt x="175425" y="796295"/>
                      <a:pt x="-297" y="623545"/>
                      <a:pt x="0" y="3952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4" name="Group 138">
              <a:extLst>
                <a:ext uri="{FF2B5EF4-FFF2-40B4-BE49-F238E27FC236}">
                  <a16:creationId xmlns:a16="http://schemas.microsoft.com/office/drawing/2014/main" id="{C256CBE0-A9DC-42BE-A7B4-BBAF24B9E9C5}"/>
                </a:ext>
              </a:extLst>
            </p:cNvPr>
            <p:cNvGrpSpPr/>
            <p:nvPr/>
          </p:nvGrpSpPr>
          <p:grpSpPr>
            <a:xfrm>
              <a:off x="2368508" y="3285245"/>
              <a:ext cx="1320126" cy="1318626"/>
              <a:chOff x="4056136" y="43905"/>
              <a:chExt cx="4439320" cy="4434279"/>
            </a:xfrm>
          </p:grpSpPr>
          <p:sp>
            <p:nvSpPr>
              <p:cNvPr id="55" name="Freeform: Shape 139">
                <a:extLst>
                  <a:ext uri="{FF2B5EF4-FFF2-40B4-BE49-F238E27FC236}">
                    <a16:creationId xmlns:a16="http://schemas.microsoft.com/office/drawing/2014/main" id="{9D61400A-FEDD-4776-953F-D28DDFF515E3}"/>
                  </a:ext>
                </a:extLst>
              </p:cNvPr>
              <p:cNvSpPr/>
              <p:nvPr/>
            </p:nvSpPr>
            <p:spPr>
              <a:xfrm>
                <a:off x="4062208" y="43905"/>
                <a:ext cx="4433248" cy="4433248"/>
              </a:xfrm>
              <a:custGeom>
                <a:avLst/>
                <a:gdLst>
                  <a:gd name="connsiteX0" fmla="*/ 4433249 w 4433248"/>
                  <a:gd name="connsiteY0" fmla="*/ 2216624 h 4433248"/>
                  <a:gd name="connsiteX1" fmla="*/ 2216624 w 4433248"/>
                  <a:gd name="connsiteY1" fmla="*/ 4433249 h 4433248"/>
                  <a:gd name="connsiteX2" fmla="*/ 0 w 4433248"/>
                  <a:gd name="connsiteY2" fmla="*/ 2216624 h 4433248"/>
                  <a:gd name="connsiteX3" fmla="*/ 2216624 w 4433248"/>
                  <a:gd name="connsiteY3" fmla="*/ 0 h 4433248"/>
                  <a:gd name="connsiteX4" fmla="*/ 4433249 w 4433248"/>
                  <a:gd name="connsiteY4" fmla="*/ 2216624 h 443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3248" h="4433248">
                    <a:moveTo>
                      <a:pt x="4433249" y="2216624"/>
                    </a:moveTo>
                    <a:cubicBezTo>
                      <a:pt x="4433249" y="3440832"/>
                      <a:pt x="3440832" y="4433249"/>
                      <a:pt x="2216624" y="4433249"/>
                    </a:cubicBezTo>
                    <a:cubicBezTo>
                      <a:pt x="992416" y="4433249"/>
                      <a:pt x="0" y="3440832"/>
                      <a:pt x="0" y="2216624"/>
                    </a:cubicBezTo>
                    <a:cubicBezTo>
                      <a:pt x="0" y="992417"/>
                      <a:pt x="992416" y="0"/>
                      <a:pt x="2216624" y="0"/>
                    </a:cubicBezTo>
                    <a:cubicBezTo>
                      <a:pt x="3440832" y="0"/>
                      <a:pt x="4433249" y="992417"/>
                      <a:pt x="4433249" y="2216624"/>
                    </a:cubicBezTo>
                    <a:close/>
                  </a:path>
                </a:pathLst>
              </a:custGeom>
              <a:solidFill>
                <a:srgbClr val="7BBFE9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140">
                <a:extLst>
                  <a:ext uri="{FF2B5EF4-FFF2-40B4-BE49-F238E27FC236}">
                    <a16:creationId xmlns:a16="http://schemas.microsoft.com/office/drawing/2014/main" id="{72CEC5EA-2177-4467-97AC-6867DB597097}"/>
                  </a:ext>
                </a:extLst>
              </p:cNvPr>
              <p:cNvSpPr/>
              <p:nvPr/>
            </p:nvSpPr>
            <p:spPr>
              <a:xfrm>
                <a:off x="4056136" y="678338"/>
                <a:ext cx="4430130" cy="3799846"/>
              </a:xfrm>
              <a:custGeom>
                <a:avLst/>
                <a:gdLst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922630 w 4430130"/>
                  <a:gd name="connsiteY14" fmla="*/ 3694993 h 3799846"/>
                  <a:gd name="connsiteX15" fmla="*/ 2891419 w 4430130"/>
                  <a:gd name="connsiteY15" fmla="*/ 3697068 h 3799846"/>
                  <a:gd name="connsiteX16" fmla="*/ 2581952 w 4430130"/>
                  <a:gd name="connsiteY16" fmla="*/ 3769296 h 3799846"/>
                  <a:gd name="connsiteX17" fmla="*/ 2358290 w 4430130"/>
                  <a:gd name="connsiteY17" fmla="*/ 3795038 h 3799846"/>
                  <a:gd name="connsiteX18" fmla="*/ 2282762 w 4430130"/>
                  <a:gd name="connsiteY18" fmla="*/ 3799846 h 3799846"/>
                  <a:gd name="connsiteX19" fmla="*/ 2161785 w 4430130"/>
                  <a:gd name="connsiteY19" fmla="*/ 3799846 h 3799846"/>
                  <a:gd name="connsiteX20" fmla="*/ 2092763 w 4430130"/>
                  <a:gd name="connsiteY20" fmla="*/ 3795509 h 3799846"/>
                  <a:gd name="connsiteX21" fmla="*/ 2066644 w 4430130"/>
                  <a:gd name="connsiteY21" fmla="*/ 3792774 h 3799846"/>
                  <a:gd name="connsiteX22" fmla="*/ 2062306 w 4430130"/>
                  <a:gd name="connsiteY22" fmla="*/ 3756661 h 3799846"/>
                  <a:gd name="connsiteX23" fmla="*/ 2172346 w 4430130"/>
                  <a:gd name="connsiteY23" fmla="*/ 3413625 h 3799846"/>
                  <a:gd name="connsiteX24" fmla="*/ 2267392 w 4430130"/>
                  <a:gd name="connsiteY24" fmla="*/ 3195904 h 3799846"/>
                  <a:gd name="connsiteX25" fmla="*/ 2394875 w 4430130"/>
                  <a:gd name="connsiteY25" fmla="*/ 3019672 h 3799846"/>
                  <a:gd name="connsiteX26" fmla="*/ 2449848 w 4430130"/>
                  <a:gd name="connsiteY26" fmla="*/ 2912556 h 3799846"/>
                  <a:gd name="connsiteX27" fmla="*/ 2369511 w 4430130"/>
                  <a:gd name="connsiteY27" fmla="*/ 2606011 h 3799846"/>
                  <a:gd name="connsiteX28" fmla="*/ 2199124 w 4430130"/>
                  <a:gd name="connsiteY28" fmla="*/ 2358588 h 3799846"/>
                  <a:gd name="connsiteX29" fmla="*/ 2135760 w 4430130"/>
                  <a:gd name="connsiteY29" fmla="*/ 2001126 h 3799846"/>
                  <a:gd name="connsiteX30" fmla="*/ 2308692 w 4430130"/>
                  <a:gd name="connsiteY30" fmla="*/ 1877320 h 3799846"/>
                  <a:gd name="connsiteX31" fmla="*/ 2463426 w 4430130"/>
                  <a:gd name="connsiteY31" fmla="*/ 1913151 h 3799846"/>
                  <a:gd name="connsiteX32" fmla="*/ 2582329 w 4430130"/>
                  <a:gd name="connsiteY32" fmla="*/ 1951811 h 3799846"/>
                  <a:gd name="connsiteX33" fmla="*/ 2733008 w 4430130"/>
                  <a:gd name="connsiteY33" fmla="*/ 2001974 h 3799846"/>
                  <a:gd name="connsiteX34" fmla="*/ 2876427 w 4430130"/>
                  <a:gd name="connsiteY34" fmla="*/ 2054778 h 3799846"/>
                  <a:gd name="connsiteX35" fmla="*/ 3046530 w 4430130"/>
                  <a:gd name="connsiteY35" fmla="*/ 2136341 h 3799846"/>
                  <a:gd name="connsiteX36" fmla="*/ 3183631 w 4430130"/>
                  <a:gd name="connsiteY36" fmla="*/ 2194802 h 3799846"/>
                  <a:gd name="connsiteX37" fmla="*/ 3402766 w 4430130"/>
                  <a:gd name="connsiteY37" fmla="*/ 2241571 h 3799846"/>
                  <a:gd name="connsiteX38" fmla="*/ 3578339 w 4430130"/>
                  <a:gd name="connsiteY38" fmla="*/ 2206212 h 3799846"/>
                  <a:gd name="connsiteX39" fmla="*/ 3793608 w 4430130"/>
                  <a:gd name="connsiteY39" fmla="*/ 2032808 h 3799846"/>
                  <a:gd name="connsiteX40" fmla="*/ 3761360 w 4430130"/>
                  <a:gd name="connsiteY40" fmla="*/ 1832060 h 3799846"/>
                  <a:gd name="connsiteX41" fmla="*/ 3636046 w 4430130"/>
                  <a:gd name="connsiteY41" fmla="*/ 1757663 h 3799846"/>
                  <a:gd name="connsiteX42" fmla="*/ 3513466 w 4430130"/>
                  <a:gd name="connsiteY42" fmla="*/ 1691753 h 3799846"/>
                  <a:gd name="connsiteX43" fmla="*/ 3390886 w 4430130"/>
                  <a:gd name="connsiteY43" fmla="*/ 1597272 h 3799846"/>
                  <a:gd name="connsiteX44" fmla="*/ 3359864 w 4430130"/>
                  <a:gd name="connsiteY44" fmla="*/ 1381908 h 3799846"/>
                  <a:gd name="connsiteX45" fmla="*/ 3474806 w 4430130"/>
                  <a:gd name="connsiteY45" fmla="*/ 1243770 h 3799846"/>
                  <a:gd name="connsiteX46" fmla="*/ 3721946 w 4430130"/>
                  <a:gd name="connsiteY46" fmla="*/ 1066783 h 3799846"/>
                  <a:gd name="connsiteX47" fmla="*/ 4071676 w 4430130"/>
                  <a:gd name="connsiteY47" fmla="*/ 568448 h 3799846"/>
                  <a:gd name="connsiteX48" fmla="*/ 4090723 w 4430130"/>
                  <a:gd name="connsiteY48" fmla="*/ 449640 h 3799846"/>
                  <a:gd name="connsiteX49" fmla="*/ 4099115 w 4430130"/>
                  <a:gd name="connsiteY49" fmla="*/ 430121 h 3799846"/>
                  <a:gd name="connsiteX50" fmla="*/ 684261 w 4430130"/>
                  <a:gd name="connsiteY50" fmla="*/ 363 h 3799846"/>
                  <a:gd name="connsiteX51" fmla="*/ 695635 w 4430130"/>
                  <a:gd name="connsiteY51" fmla="*/ 5242 h 3799846"/>
                  <a:gd name="connsiteX52" fmla="*/ 838960 w 4430130"/>
                  <a:gd name="connsiteY52" fmla="*/ 135648 h 3799846"/>
                  <a:gd name="connsiteX53" fmla="*/ 823213 w 4430130"/>
                  <a:gd name="connsiteY53" fmla="*/ 362233 h 3799846"/>
                  <a:gd name="connsiteX54" fmla="*/ 826796 w 4430130"/>
                  <a:gd name="connsiteY54" fmla="*/ 470858 h 3799846"/>
                  <a:gd name="connsiteX55" fmla="*/ 1086666 w 4430130"/>
                  <a:gd name="connsiteY55" fmla="*/ 690653 h 3799846"/>
                  <a:gd name="connsiteX56" fmla="*/ 1181430 w 4430130"/>
                  <a:gd name="connsiteY56" fmla="*/ 835486 h 3799846"/>
                  <a:gd name="connsiteX57" fmla="*/ 1190010 w 4430130"/>
                  <a:gd name="connsiteY57" fmla="*/ 945902 h 3799846"/>
                  <a:gd name="connsiteX58" fmla="*/ 1196800 w 4430130"/>
                  <a:gd name="connsiteY58" fmla="*/ 1180125 h 3799846"/>
                  <a:gd name="connsiteX59" fmla="*/ 1154368 w 4430130"/>
                  <a:gd name="connsiteY59" fmla="*/ 1329955 h 3799846"/>
                  <a:gd name="connsiteX60" fmla="*/ 935610 w 4430130"/>
                  <a:gd name="connsiteY60" fmla="*/ 1648758 h 3799846"/>
                  <a:gd name="connsiteX61" fmla="*/ 770220 w 4430130"/>
                  <a:gd name="connsiteY61" fmla="*/ 1904007 h 3799846"/>
                  <a:gd name="connsiteX62" fmla="*/ 737878 w 4430130"/>
                  <a:gd name="connsiteY62" fmla="*/ 1993113 h 3799846"/>
                  <a:gd name="connsiteX63" fmla="*/ 766637 w 4430130"/>
                  <a:gd name="connsiteY63" fmla="*/ 2092215 h 3799846"/>
                  <a:gd name="connsiteX64" fmla="*/ 920711 w 4430130"/>
                  <a:gd name="connsiteY64" fmla="*/ 2184055 h 3799846"/>
                  <a:gd name="connsiteX65" fmla="*/ 988036 w 4430130"/>
                  <a:gd name="connsiteY65" fmla="*/ 2218944 h 3799846"/>
                  <a:gd name="connsiteX66" fmla="*/ 1038388 w 4430130"/>
                  <a:gd name="connsiteY66" fmla="*/ 2335300 h 3799846"/>
                  <a:gd name="connsiteX67" fmla="*/ 849615 w 4430130"/>
                  <a:gd name="connsiteY67" fmla="*/ 2678713 h 3799846"/>
                  <a:gd name="connsiteX68" fmla="*/ 666876 w 4430130"/>
                  <a:gd name="connsiteY68" fmla="*/ 2739720 h 3799846"/>
                  <a:gd name="connsiteX69" fmla="*/ 606623 w 4430130"/>
                  <a:gd name="connsiteY69" fmla="*/ 2740097 h 3799846"/>
                  <a:gd name="connsiteX70" fmla="*/ 511483 w 4430130"/>
                  <a:gd name="connsiteY70" fmla="*/ 2821943 h 3799846"/>
                  <a:gd name="connsiteX71" fmla="*/ 504128 w 4430130"/>
                  <a:gd name="connsiteY71" fmla="*/ 2929248 h 3799846"/>
                  <a:gd name="connsiteX72" fmla="*/ 495170 w 4430130"/>
                  <a:gd name="connsiteY72" fmla="*/ 2967530 h 3799846"/>
                  <a:gd name="connsiteX73" fmla="*/ 343642 w 4430130"/>
                  <a:gd name="connsiteY73" fmla="*/ 2760464 h 3799846"/>
                  <a:gd name="connsiteX74" fmla="*/ 119698 w 4430130"/>
                  <a:gd name="connsiteY74" fmla="*/ 2292303 h 3799846"/>
                  <a:gd name="connsiteX75" fmla="*/ 12016 w 4430130"/>
                  <a:gd name="connsiteY75" fmla="*/ 1781804 h 3799846"/>
                  <a:gd name="connsiteX76" fmla="*/ 135 w 4430130"/>
                  <a:gd name="connsiteY76" fmla="*/ 1538624 h 3799846"/>
                  <a:gd name="connsiteX77" fmla="*/ 16259 w 4430130"/>
                  <a:gd name="connsiteY77" fmla="*/ 1334010 h 3799846"/>
                  <a:gd name="connsiteX78" fmla="*/ 48036 w 4430130"/>
                  <a:gd name="connsiteY78" fmla="*/ 1136184 h 3799846"/>
                  <a:gd name="connsiteX79" fmla="*/ 89430 w 4430130"/>
                  <a:gd name="connsiteY79" fmla="*/ 966364 h 3799846"/>
                  <a:gd name="connsiteX80" fmla="*/ 160432 w 4430130"/>
                  <a:gd name="connsiteY80" fmla="*/ 761750 h 3799846"/>
                  <a:gd name="connsiteX81" fmla="*/ 328744 w 4430130"/>
                  <a:gd name="connsiteY81" fmla="*/ 427012 h 3799846"/>
                  <a:gd name="connsiteX82" fmla="*/ 526286 w 4430130"/>
                  <a:gd name="connsiteY82" fmla="*/ 153847 h 3799846"/>
                  <a:gd name="connsiteX83" fmla="*/ 671685 w 4430130"/>
                  <a:gd name="connsiteY83" fmla="*/ 2413 h 3799846"/>
                  <a:gd name="connsiteX84" fmla="*/ 684261 w 4430130"/>
                  <a:gd name="connsiteY84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82694 w 4430130"/>
                  <a:gd name="connsiteY13" fmla="*/ 3621134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4430130" h="3799846">
                    <a:moveTo>
                      <a:pt x="4099115" y="430121"/>
                    </a:moveTo>
                    <a:cubicBezTo>
                      <a:pt x="4140604" y="483302"/>
                      <a:pt x="4168137" y="544498"/>
                      <a:pt x="4199159" y="603619"/>
                    </a:cubicBezTo>
                    <a:cubicBezTo>
                      <a:pt x="4249417" y="699326"/>
                      <a:pt x="4290435" y="799370"/>
                      <a:pt x="4322683" y="902243"/>
                    </a:cubicBezTo>
                    <a:cubicBezTo>
                      <a:pt x="4344653" y="972113"/>
                      <a:pt x="4363323" y="1043304"/>
                      <a:pt x="4379541" y="1115155"/>
                    </a:cubicBezTo>
                    <a:cubicBezTo>
                      <a:pt x="4401040" y="1210579"/>
                      <a:pt x="4413674" y="1307040"/>
                      <a:pt x="4424613" y="1403690"/>
                    </a:cubicBezTo>
                    <a:cubicBezTo>
                      <a:pt x="4433099" y="1478180"/>
                      <a:pt x="4426404" y="1553426"/>
                      <a:pt x="4429610" y="1628294"/>
                    </a:cubicBezTo>
                    <a:cubicBezTo>
                      <a:pt x="4433287" y="1716174"/>
                      <a:pt x="4416315" y="1802452"/>
                      <a:pt x="4415372" y="1889861"/>
                    </a:cubicBezTo>
                    <a:cubicBezTo>
                      <a:pt x="4413015" y="1957280"/>
                      <a:pt x="4398117" y="2022813"/>
                      <a:pt x="4384538" y="2088440"/>
                    </a:cubicBezTo>
                    <a:cubicBezTo>
                      <a:pt x="4373883" y="2139924"/>
                      <a:pt x="4359079" y="2190842"/>
                      <a:pt x="4343238" y="2240911"/>
                    </a:cubicBezTo>
                    <a:cubicBezTo>
                      <a:pt x="4301844" y="2371789"/>
                      <a:pt x="4250643" y="2499084"/>
                      <a:pt x="4186430" y="2620815"/>
                    </a:cubicBezTo>
                    <a:cubicBezTo>
                      <a:pt x="4114768" y="2756596"/>
                      <a:pt x="4028679" y="2882382"/>
                      <a:pt x="3932124" y="3001945"/>
                    </a:cubicBezTo>
                    <a:cubicBezTo>
                      <a:pt x="3856124" y="3096143"/>
                      <a:pt x="3768809" y="3179120"/>
                      <a:pt x="3681211" y="3261249"/>
                    </a:cubicBezTo>
                    <a:cubicBezTo>
                      <a:pt x="3616244" y="3322162"/>
                      <a:pt x="3541848" y="3373551"/>
                      <a:pt x="3468582" y="3425034"/>
                    </a:cubicBezTo>
                    <a:cubicBezTo>
                      <a:pt x="3341099" y="3505843"/>
                      <a:pt x="3178888" y="3575795"/>
                      <a:pt x="3082694" y="3621134"/>
                    </a:cubicBezTo>
                    <a:cubicBezTo>
                      <a:pt x="2986500" y="3666473"/>
                      <a:pt x="2975862" y="3657578"/>
                      <a:pt x="2891419" y="3697068"/>
                    </a:cubicBezTo>
                    <a:cubicBezTo>
                      <a:pt x="2789772" y="3727619"/>
                      <a:pt x="2687465" y="3754209"/>
                      <a:pt x="2581952" y="3769296"/>
                    </a:cubicBezTo>
                    <a:cubicBezTo>
                      <a:pt x="2507555" y="3779951"/>
                      <a:pt x="2433724" y="3794189"/>
                      <a:pt x="2358290" y="3795038"/>
                    </a:cubicBezTo>
                    <a:cubicBezTo>
                      <a:pt x="2333303" y="3800412"/>
                      <a:pt x="2307561" y="3792020"/>
                      <a:pt x="2282762" y="3799846"/>
                    </a:cubicBezTo>
                    <a:lnTo>
                      <a:pt x="2161785" y="3799846"/>
                    </a:lnTo>
                    <a:cubicBezTo>
                      <a:pt x="2139155" y="3792209"/>
                      <a:pt x="2115582" y="3799941"/>
                      <a:pt x="2092763" y="3795509"/>
                    </a:cubicBezTo>
                    <a:lnTo>
                      <a:pt x="2066644" y="3792774"/>
                    </a:lnTo>
                    <a:cubicBezTo>
                      <a:pt x="2056649" y="3781742"/>
                      <a:pt x="2060326" y="3769107"/>
                      <a:pt x="2062306" y="3756661"/>
                    </a:cubicBezTo>
                    <a:cubicBezTo>
                      <a:pt x="2081071" y="3636532"/>
                      <a:pt x="2125953" y="3524701"/>
                      <a:pt x="2172346" y="3413625"/>
                    </a:cubicBezTo>
                    <a:cubicBezTo>
                      <a:pt x="2202802" y="3340548"/>
                      <a:pt x="2232127" y="3266906"/>
                      <a:pt x="2267392" y="3195904"/>
                    </a:cubicBezTo>
                    <a:cubicBezTo>
                      <a:pt x="2300112" y="3129994"/>
                      <a:pt x="2341129" y="3070024"/>
                      <a:pt x="2394875" y="3019672"/>
                    </a:cubicBezTo>
                    <a:cubicBezTo>
                      <a:pt x="2426463" y="2990064"/>
                      <a:pt x="2444662" y="2955647"/>
                      <a:pt x="2449848" y="2912556"/>
                    </a:cubicBezTo>
                    <a:cubicBezTo>
                      <a:pt x="2463426" y="2799593"/>
                      <a:pt x="2441456" y="2697569"/>
                      <a:pt x="2369511" y="2606011"/>
                    </a:cubicBezTo>
                    <a:cubicBezTo>
                      <a:pt x="2307655" y="2527277"/>
                      <a:pt x="2243348" y="2450146"/>
                      <a:pt x="2199124" y="2358588"/>
                    </a:cubicBezTo>
                    <a:cubicBezTo>
                      <a:pt x="2144152" y="2244872"/>
                      <a:pt x="2125860" y="2125403"/>
                      <a:pt x="2135760" y="2001126"/>
                    </a:cubicBezTo>
                    <a:cubicBezTo>
                      <a:pt x="2143398" y="1905230"/>
                      <a:pt x="2217606" y="1853652"/>
                      <a:pt x="2308692" y="1877320"/>
                    </a:cubicBezTo>
                    <a:cubicBezTo>
                      <a:pt x="2363382" y="1876094"/>
                      <a:pt x="2412131" y="1900044"/>
                      <a:pt x="2463426" y="1913151"/>
                    </a:cubicBezTo>
                    <a:cubicBezTo>
                      <a:pt x="2503972" y="1923523"/>
                      <a:pt x="2542726" y="1938704"/>
                      <a:pt x="2582329" y="1951811"/>
                    </a:cubicBezTo>
                    <a:cubicBezTo>
                      <a:pt x="2632587" y="1968500"/>
                      <a:pt x="2682373" y="1986982"/>
                      <a:pt x="2733008" y="2001974"/>
                    </a:cubicBezTo>
                    <a:cubicBezTo>
                      <a:pt x="2782229" y="2016590"/>
                      <a:pt x="2829846" y="2034222"/>
                      <a:pt x="2876427" y="2054778"/>
                    </a:cubicBezTo>
                    <a:cubicBezTo>
                      <a:pt x="2933945" y="2080143"/>
                      <a:pt x="2989294" y="2110411"/>
                      <a:pt x="3046530" y="2136341"/>
                    </a:cubicBezTo>
                    <a:cubicBezTo>
                      <a:pt x="3091790" y="2156802"/>
                      <a:pt x="3136013" y="2179810"/>
                      <a:pt x="3183631" y="2194802"/>
                    </a:cubicBezTo>
                    <a:cubicBezTo>
                      <a:pt x="3255764" y="2214792"/>
                      <a:pt x="3327144" y="2239120"/>
                      <a:pt x="3402766" y="2241571"/>
                    </a:cubicBezTo>
                    <a:cubicBezTo>
                      <a:pt x="3463679" y="2243551"/>
                      <a:pt x="3523932" y="2232802"/>
                      <a:pt x="3578339" y="2206212"/>
                    </a:cubicBezTo>
                    <a:cubicBezTo>
                      <a:pt x="3662731" y="2165100"/>
                      <a:pt x="3736939" y="2109185"/>
                      <a:pt x="3793608" y="2032808"/>
                    </a:cubicBezTo>
                    <a:cubicBezTo>
                      <a:pt x="3851787" y="1954357"/>
                      <a:pt x="3841037" y="1889861"/>
                      <a:pt x="3761360" y="1832060"/>
                    </a:cubicBezTo>
                    <a:cubicBezTo>
                      <a:pt x="3721851" y="1803395"/>
                      <a:pt x="3679326" y="1779633"/>
                      <a:pt x="3636046" y="1757663"/>
                    </a:cubicBezTo>
                    <a:cubicBezTo>
                      <a:pt x="3594651" y="1736636"/>
                      <a:pt x="3554954" y="1712591"/>
                      <a:pt x="3513466" y="1691753"/>
                    </a:cubicBezTo>
                    <a:cubicBezTo>
                      <a:pt x="3469903" y="1663748"/>
                      <a:pt x="3426528" y="1635649"/>
                      <a:pt x="3390886" y="1597272"/>
                    </a:cubicBezTo>
                    <a:cubicBezTo>
                      <a:pt x="3329596" y="1531267"/>
                      <a:pt x="3319129" y="1462528"/>
                      <a:pt x="3359864" y="1381908"/>
                    </a:cubicBezTo>
                    <a:cubicBezTo>
                      <a:pt x="3387491" y="1327124"/>
                      <a:pt x="3430111" y="1284315"/>
                      <a:pt x="3474806" y="1243770"/>
                    </a:cubicBezTo>
                    <a:cubicBezTo>
                      <a:pt x="3550334" y="1175313"/>
                      <a:pt x="3634914" y="1119115"/>
                      <a:pt x="3721946" y="1066783"/>
                    </a:cubicBezTo>
                    <a:cubicBezTo>
                      <a:pt x="3912605" y="952218"/>
                      <a:pt x="4026416" y="784566"/>
                      <a:pt x="4071676" y="568448"/>
                    </a:cubicBezTo>
                    <a:cubicBezTo>
                      <a:pt x="4079880" y="529128"/>
                      <a:pt x="4088743" y="489902"/>
                      <a:pt x="4090723" y="449640"/>
                    </a:cubicBezTo>
                    <a:cubicBezTo>
                      <a:pt x="4091101" y="442285"/>
                      <a:pt x="4091949" y="434741"/>
                      <a:pt x="4099115" y="430121"/>
                    </a:cubicBezTo>
                    <a:close/>
                    <a:moveTo>
                      <a:pt x="684261" y="363"/>
                    </a:moveTo>
                    <a:cubicBezTo>
                      <a:pt x="688281" y="1141"/>
                      <a:pt x="692099" y="3074"/>
                      <a:pt x="695635" y="5242"/>
                    </a:cubicBezTo>
                    <a:cubicBezTo>
                      <a:pt x="751928" y="39282"/>
                      <a:pt x="806995" y="74547"/>
                      <a:pt x="838960" y="135648"/>
                    </a:cubicBezTo>
                    <a:cubicBezTo>
                      <a:pt x="880354" y="214665"/>
                      <a:pt x="874697" y="290382"/>
                      <a:pt x="823213" y="362233"/>
                    </a:cubicBezTo>
                    <a:cubicBezTo>
                      <a:pt x="790305" y="408059"/>
                      <a:pt x="790682" y="426352"/>
                      <a:pt x="826796" y="470858"/>
                    </a:cubicBezTo>
                    <a:cubicBezTo>
                      <a:pt x="899590" y="560530"/>
                      <a:pt x="985961" y="634266"/>
                      <a:pt x="1086666" y="690653"/>
                    </a:cubicBezTo>
                    <a:cubicBezTo>
                      <a:pt x="1144090" y="722807"/>
                      <a:pt x="1175301" y="771367"/>
                      <a:pt x="1181430" y="835486"/>
                    </a:cubicBezTo>
                    <a:cubicBezTo>
                      <a:pt x="1184919" y="872166"/>
                      <a:pt x="1191613" y="908751"/>
                      <a:pt x="1190010" y="945902"/>
                    </a:cubicBezTo>
                    <a:cubicBezTo>
                      <a:pt x="1186616" y="1024071"/>
                      <a:pt x="1192367" y="1102145"/>
                      <a:pt x="1196800" y="1180125"/>
                    </a:cubicBezTo>
                    <a:cubicBezTo>
                      <a:pt x="1200005" y="1235663"/>
                      <a:pt x="1183504" y="1284695"/>
                      <a:pt x="1154368" y="1329955"/>
                    </a:cubicBezTo>
                    <a:cubicBezTo>
                      <a:pt x="1084497" y="1438297"/>
                      <a:pt x="1010760" y="1543999"/>
                      <a:pt x="935610" y="1648758"/>
                    </a:cubicBezTo>
                    <a:cubicBezTo>
                      <a:pt x="876488" y="1731169"/>
                      <a:pt x="817650" y="1813863"/>
                      <a:pt x="770220" y="1904007"/>
                    </a:cubicBezTo>
                    <a:cubicBezTo>
                      <a:pt x="755416" y="1932200"/>
                      <a:pt x="744384" y="1961714"/>
                      <a:pt x="737878" y="1993113"/>
                    </a:cubicBezTo>
                    <a:cubicBezTo>
                      <a:pt x="729864" y="2031679"/>
                      <a:pt x="740613" y="2063927"/>
                      <a:pt x="766637" y="2092215"/>
                    </a:cubicBezTo>
                    <a:cubicBezTo>
                      <a:pt x="808786" y="2138135"/>
                      <a:pt x="865739" y="2159634"/>
                      <a:pt x="920711" y="2184055"/>
                    </a:cubicBezTo>
                    <a:cubicBezTo>
                      <a:pt x="944001" y="2194427"/>
                      <a:pt x="966349" y="2205648"/>
                      <a:pt x="988036" y="2218944"/>
                    </a:cubicBezTo>
                    <a:cubicBezTo>
                      <a:pt x="1032636" y="2246288"/>
                      <a:pt x="1049609" y="2286739"/>
                      <a:pt x="1038388" y="2335300"/>
                    </a:cubicBezTo>
                    <a:cubicBezTo>
                      <a:pt x="1008026" y="2467215"/>
                      <a:pt x="954751" y="2587626"/>
                      <a:pt x="849615" y="2678713"/>
                    </a:cubicBezTo>
                    <a:cubicBezTo>
                      <a:pt x="797471" y="2723973"/>
                      <a:pt x="733635" y="2737080"/>
                      <a:pt x="666876" y="2739720"/>
                    </a:cubicBezTo>
                    <a:cubicBezTo>
                      <a:pt x="646792" y="2740474"/>
                      <a:pt x="626708" y="2739343"/>
                      <a:pt x="606623" y="2740097"/>
                    </a:cubicBezTo>
                    <a:cubicBezTo>
                      <a:pt x="547974" y="2742455"/>
                      <a:pt x="522797" y="2764896"/>
                      <a:pt x="511483" y="2821943"/>
                    </a:cubicBezTo>
                    <a:cubicBezTo>
                      <a:pt x="504411" y="2857491"/>
                      <a:pt x="504128" y="2893228"/>
                      <a:pt x="504128" y="2929248"/>
                    </a:cubicBezTo>
                    <a:cubicBezTo>
                      <a:pt x="504128" y="2942260"/>
                      <a:pt x="507428" y="2956875"/>
                      <a:pt x="495170" y="2967530"/>
                    </a:cubicBezTo>
                    <a:cubicBezTo>
                      <a:pt x="436332" y="2904637"/>
                      <a:pt x="389940" y="2832504"/>
                      <a:pt x="343642" y="2760464"/>
                    </a:cubicBezTo>
                    <a:cubicBezTo>
                      <a:pt x="249444" y="2613746"/>
                      <a:pt x="175613" y="2457315"/>
                      <a:pt x="119698" y="2292303"/>
                    </a:cubicBezTo>
                    <a:cubicBezTo>
                      <a:pt x="63499" y="2126443"/>
                      <a:pt x="27008" y="1956622"/>
                      <a:pt x="12016" y="1781804"/>
                    </a:cubicBezTo>
                    <a:cubicBezTo>
                      <a:pt x="5038" y="1700713"/>
                      <a:pt x="1549" y="1619810"/>
                      <a:pt x="135" y="1538624"/>
                    </a:cubicBezTo>
                    <a:cubicBezTo>
                      <a:pt x="-1374" y="1469885"/>
                      <a:pt x="10130" y="1401995"/>
                      <a:pt x="16259" y="1334010"/>
                    </a:cubicBezTo>
                    <a:cubicBezTo>
                      <a:pt x="22199" y="1267911"/>
                      <a:pt x="32760" y="1201718"/>
                      <a:pt x="48036" y="1136184"/>
                    </a:cubicBezTo>
                    <a:cubicBezTo>
                      <a:pt x="61237" y="1079420"/>
                      <a:pt x="73023" y="1022374"/>
                      <a:pt x="89430" y="966364"/>
                    </a:cubicBezTo>
                    <a:cubicBezTo>
                      <a:pt x="109703" y="896965"/>
                      <a:pt x="134219" y="829169"/>
                      <a:pt x="160432" y="761750"/>
                    </a:cubicBezTo>
                    <a:cubicBezTo>
                      <a:pt x="205881" y="644638"/>
                      <a:pt x="263022" y="533939"/>
                      <a:pt x="328744" y="427012"/>
                    </a:cubicBezTo>
                    <a:cubicBezTo>
                      <a:pt x="387771" y="330834"/>
                      <a:pt x="453398" y="239936"/>
                      <a:pt x="526286" y="153847"/>
                    </a:cubicBezTo>
                    <a:cubicBezTo>
                      <a:pt x="571641" y="100194"/>
                      <a:pt x="617844" y="47768"/>
                      <a:pt x="671685" y="2413"/>
                    </a:cubicBezTo>
                    <a:cubicBezTo>
                      <a:pt x="676022" y="-38"/>
                      <a:pt x="680242" y="-415"/>
                      <a:pt x="684261" y="363"/>
                    </a:cubicBezTo>
                    <a:close/>
                  </a:path>
                </a:pathLst>
              </a:custGeom>
              <a:solidFill>
                <a:srgbClr val="90C964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141">
                <a:extLst>
                  <a:ext uri="{FF2B5EF4-FFF2-40B4-BE49-F238E27FC236}">
                    <a16:creationId xmlns:a16="http://schemas.microsoft.com/office/drawing/2014/main" id="{C17F0AB8-D05C-46B8-A968-3AF25ECA3442}"/>
                  </a:ext>
                </a:extLst>
              </p:cNvPr>
              <p:cNvSpPr/>
              <p:nvPr/>
            </p:nvSpPr>
            <p:spPr>
              <a:xfrm>
                <a:off x="4551307" y="576748"/>
                <a:ext cx="3613090" cy="3894379"/>
              </a:xfrm>
              <a:custGeom>
                <a:avLst/>
                <a:gdLst>
                  <a:gd name="connsiteX0" fmla="*/ 1463640 w 3613090"/>
                  <a:gd name="connsiteY0" fmla="*/ 1895557 h 3894379"/>
                  <a:gd name="connsiteX1" fmla="*/ 1531588 w 3613090"/>
                  <a:gd name="connsiteY1" fmla="*/ 1897348 h 3894379"/>
                  <a:gd name="connsiteX2" fmla="*/ 1674913 w 3613090"/>
                  <a:gd name="connsiteY2" fmla="*/ 1928465 h 3894379"/>
                  <a:gd name="connsiteX3" fmla="*/ 1813522 w 3613090"/>
                  <a:gd name="connsiteY3" fmla="*/ 1978911 h 3894379"/>
                  <a:gd name="connsiteX4" fmla="*/ 1714610 w 3613090"/>
                  <a:gd name="connsiteY4" fmla="*/ 1993621 h 3894379"/>
                  <a:gd name="connsiteX5" fmla="*/ 1648228 w 3613090"/>
                  <a:gd name="connsiteY5" fmla="*/ 2108940 h 3894379"/>
                  <a:gd name="connsiteX6" fmla="*/ 1754495 w 3613090"/>
                  <a:gd name="connsiteY6" fmla="*/ 2533256 h 3894379"/>
                  <a:gd name="connsiteX7" fmla="*/ 1880658 w 3613090"/>
                  <a:gd name="connsiteY7" fmla="*/ 2702699 h 3894379"/>
                  <a:gd name="connsiteX8" fmla="*/ 1961656 w 3613090"/>
                  <a:gd name="connsiteY8" fmla="*/ 3022633 h 3894379"/>
                  <a:gd name="connsiteX9" fmla="*/ 1904703 w 3613090"/>
                  <a:gd name="connsiteY9" fmla="*/ 3128052 h 3894379"/>
                  <a:gd name="connsiteX10" fmla="*/ 1738560 w 3613090"/>
                  <a:gd name="connsiteY10" fmla="*/ 3390373 h 3894379"/>
                  <a:gd name="connsiteX11" fmla="*/ 1616074 w 3613090"/>
                  <a:gd name="connsiteY11" fmla="*/ 3698426 h 3894379"/>
                  <a:gd name="connsiteX12" fmla="*/ 1571380 w 3613090"/>
                  <a:gd name="connsiteY12" fmla="*/ 3894366 h 3894379"/>
                  <a:gd name="connsiteX13" fmla="*/ 1279262 w 3613090"/>
                  <a:gd name="connsiteY13" fmla="*/ 3856366 h 3894379"/>
                  <a:gd name="connsiteX14" fmla="*/ 1322165 w 3613090"/>
                  <a:gd name="connsiteY14" fmla="*/ 3694466 h 3894379"/>
                  <a:gd name="connsiteX15" fmla="*/ 1419380 w 3613090"/>
                  <a:gd name="connsiteY15" fmla="*/ 3453738 h 3894379"/>
                  <a:gd name="connsiteX16" fmla="*/ 1597310 w 3613090"/>
                  <a:gd name="connsiteY16" fmla="*/ 3142950 h 3894379"/>
                  <a:gd name="connsiteX17" fmla="*/ 1645399 w 3613090"/>
                  <a:gd name="connsiteY17" fmla="*/ 3099670 h 3894379"/>
                  <a:gd name="connsiteX18" fmla="*/ 1683399 w 3613090"/>
                  <a:gd name="connsiteY18" fmla="*/ 2992648 h 3894379"/>
                  <a:gd name="connsiteX19" fmla="*/ 1648605 w 3613090"/>
                  <a:gd name="connsiteY19" fmla="*/ 2760312 h 3894379"/>
                  <a:gd name="connsiteX20" fmla="*/ 1541772 w 3613090"/>
                  <a:gd name="connsiteY20" fmla="*/ 2603127 h 3894379"/>
                  <a:gd name="connsiteX21" fmla="*/ 1371103 w 3613090"/>
                  <a:gd name="connsiteY21" fmla="*/ 2306294 h 3894379"/>
                  <a:gd name="connsiteX22" fmla="*/ 1344607 w 3613090"/>
                  <a:gd name="connsiteY22" fmla="*/ 2019457 h 3894379"/>
                  <a:gd name="connsiteX23" fmla="*/ 1463640 w 3613090"/>
                  <a:gd name="connsiteY23" fmla="*/ 1895557 h 3894379"/>
                  <a:gd name="connsiteX24" fmla="*/ 3447701 w 3613090"/>
                  <a:gd name="connsiteY24" fmla="*/ 303713 h 3894379"/>
                  <a:gd name="connsiteX25" fmla="*/ 3500505 w 3613090"/>
                  <a:gd name="connsiteY25" fmla="*/ 363400 h 3894379"/>
                  <a:gd name="connsiteX26" fmla="*/ 3613090 w 3613090"/>
                  <a:gd name="connsiteY26" fmla="*/ 531806 h 3894379"/>
                  <a:gd name="connsiteX27" fmla="*/ 3469765 w 3613090"/>
                  <a:gd name="connsiteY27" fmla="*/ 966588 h 3894379"/>
                  <a:gd name="connsiteX28" fmla="*/ 3237712 w 3613090"/>
                  <a:gd name="connsiteY28" fmla="*/ 1176766 h 3894379"/>
                  <a:gd name="connsiteX29" fmla="*/ 2944745 w 3613090"/>
                  <a:gd name="connsiteY29" fmla="*/ 1399673 h 3894379"/>
                  <a:gd name="connsiteX30" fmla="*/ 2876949 w 3613090"/>
                  <a:gd name="connsiteY30" fmla="*/ 1494060 h 3894379"/>
                  <a:gd name="connsiteX31" fmla="*/ 2908443 w 3613090"/>
                  <a:gd name="connsiteY31" fmla="*/ 1691602 h 3894379"/>
                  <a:gd name="connsiteX32" fmla="*/ 3028289 w 3613090"/>
                  <a:gd name="connsiteY32" fmla="*/ 1788629 h 3894379"/>
                  <a:gd name="connsiteX33" fmla="*/ 3028198 w 3613090"/>
                  <a:gd name="connsiteY33" fmla="*/ 1788631 h 3894379"/>
                  <a:gd name="connsiteX34" fmla="*/ 3174995 w 3613090"/>
                  <a:gd name="connsiteY34" fmla="*/ 1862130 h 3894379"/>
                  <a:gd name="connsiteX35" fmla="*/ 3310411 w 3613090"/>
                  <a:gd name="connsiteY35" fmla="*/ 1954301 h 3894379"/>
                  <a:gd name="connsiteX36" fmla="*/ 3329740 w 3613090"/>
                  <a:gd name="connsiteY36" fmla="*/ 2117049 h 3894379"/>
                  <a:gd name="connsiteX37" fmla="*/ 3149170 w 3613090"/>
                  <a:gd name="connsiteY37" fmla="*/ 2286587 h 3894379"/>
                  <a:gd name="connsiteX38" fmla="*/ 2937485 w 3613090"/>
                  <a:gd name="connsiteY38" fmla="*/ 2351743 h 3894379"/>
                  <a:gd name="connsiteX39" fmla="*/ 2752011 w 3613090"/>
                  <a:gd name="connsiteY39" fmla="*/ 2319589 h 3894379"/>
                  <a:gd name="connsiteX40" fmla="*/ 2697416 w 3613090"/>
                  <a:gd name="connsiteY40" fmla="*/ 2296393 h 3894379"/>
                  <a:gd name="connsiteX41" fmla="*/ 3048089 w 3613090"/>
                  <a:gd name="connsiteY41" fmla="*/ 2147883 h 3894379"/>
                  <a:gd name="connsiteX42" fmla="*/ 3146719 w 3613090"/>
                  <a:gd name="connsiteY42" fmla="*/ 2031903 h 3894379"/>
                  <a:gd name="connsiteX43" fmla="*/ 3106079 w 3613090"/>
                  <a:gd name="connsiteY43" fmla="*/ 1854634 h 3894379"/>
                  <a:gd name="connsiteX44" fmla="*/ 3014898 w 3613090"/>
                  <a:gd name="connsiteY44" fmla="*/ 1788912 h 3894379"/>
                  <a:gd name="connsiteX45" fmla="*/ 3014989 w 3613090"/>
                  <a:gd name="connsiteY45" fmla="*/ 1788910 h 3894379"/>
                  <a:gd name="connsiteX46" fmla="*/ 2927974 w 3613090"/>
                  <a:gd name="connsiteY46" fmla="*/ 1746893 h 3894379"/>
                  <a:gd name="connsiteX47" fmla="*/ 2843287 w 3613090"/>
                  <a:gd name="connsiteY47" fmla="*/ 1700277 h 3894379"/>
                  <a:gd name="connsiteX48" fmla="*/ 2682047 w 3613090"/>
                  <a:gd name="connsiteY48" fmla="*/ 1575057 h 3894379"/>
                  <a:gd name="connsiteX49" fmla="*/ 2668375 w 3613090"/>
                  <a:gd name="connsiteY49" fmla="*/ 1356864 h 3894379"/>
                  <a:gd name="connsiteX50" fmla="*/ 2887133 w 3613090"/>
                  <a:gd name="connsiteY50" fmla="*/ 1140463 h 3894379"/>
                  <a:gd name="connsiteX51" fmla="*/ 3162372 w 3613090"/>
                  <a:gd name="connsiteY51" fmla="*/ 951501 h 3894379"/>
                  <a:gd name="connsiteX52" fmla="*/ 3398198 w 3613090"/>
                  <a:gd name="connsiteY52" fmla="*/ 592625 h 3894379"/>
                  <a:gd name="connsiteX53" fmla="*/ 3447701 w 3613090"/>
                  <a:gd name="connsiteY53" fmla="*/ 303713 h 3894379"/>
                  <a:gd name="connsiteX54" fmla="*/ 286460 w 3613090"/>
                  <a:gd name="connsiteY54" fmla="*/ 0 h 3894379"/>
                  <a:gd name="connsiteX55" fmla="*/ 389333 w 3613090"/>
                  <a:gd name="connsiteY55" fmla="*/ 42243 h 3894379"/>
                  <a:gd name="connsiteX56" fmla="*/ 548687 w 3613090"/>
                  <a:gd name="connsiteY56" fmla="*/ 202163 h 3894379"/>
                  <a:gd name="connsiteX57" fmla="*/ 525585 w 3613090"/>
                  <a:gd name="connsiteY57" fmla="*/ 398102 h 3894379"/>
                  <a:gd name="connsiteX58" fmla="*/ 500598 w 3613090"/>
                  <a:gd name="connsiteY58" fmla="*/ 494469 h 3894379"/>
                  <a:gd name="connsiteX59" fmla="*/ 542181 w 3613090"/>
                  <a:gd name="connsiteY59" fmla="*/ 548027 h 3894379"/>
                  <a:gd name="connsiteX60" fmla="*/ 794979 w 3613090"/>
                  <a:gd name="connsiteY60" fmla="*/ 755847 h 3894379"/>
                  <a:gd name="connsiteX61" fmla="*/ 893137 w 3613090"/>
                  <a:gd name="connsiteY61" fmla="*/ 892760 h 3894379"/>
                  <a:gd name="connsiteX62" fmla="*/ 902283 w 3613090"/>
                  <a:gd name="connsiteY62" fmla="*/ 1068992 h 3894379"/>
                  <a:gd name="connsiteX63" fmla="*/ 911996 w 3613090"/>
                  <a:gd name="connsiteY63" fmla="*/ 1232778 h 3894379"/>
                  <a:gd name="connsiteX64" fmla="*/ 856363 w 3613090"/>
                  <a:gd name="connsiteY64" fmla="*/ 1437864 h 3894379"/>
                  <a:gd name="connsiteX65" fmla="*/ 643545 w 3613090"/>
                  <a:gd name="connsiteY65" fmla="*/ 1747991 h 3894379"/>
                  <a:gd name="connsiteX66" fmla="*/ 476836 w 3613090"/>
                  <a:gd name="connsiteY66" fmla="*/ 1998055 h 3894379"/>
                  <a:gd name="connsiteX67" fmla="*/ 431199 w 3613090"/>
                  <a:gd name="connsiteY67" fmla="*/ 2163727 h 3894379"/>
                  <a:gd name="connsiteX68" fmla="*/ 452038 w 3613090"/>
                  <a:gd name="connsiteY68" fmla="*/ 2213701 h 3894379"/>
                  <a:gd name="connsiteX69" fmla="*/ 626384 w 3613090"/>
                  <a:gd name="connsiteY69" fmla="*/ 2325061 h 3894379"/>
                  <a:gd name="connsiteX70" fmla="*/ 710399 w 3613090"/>
                  <a:gd name="connsiteY70" fmla="*/ 2369944 h 3894379"/>
                  <a:gd name="connsiteX71" fmla="*/ 746230 w 3613090"/>
                  <a:gd name="connsiteY71" fmla="*/ 2500350 h 3894379"/>
                  <a:gd name="connsiteX72" fmla="*/ 623178 w 3613090"/>
                  <a:gd name="connsiteY72" fmla="*/ 2754374 h 3894379"/>
                  <a:gd name="connsiteX73" fmla="*/ 403289 w 3613090"/>
                  <a:gd name="connsiteY73" fmla="*/ 2885534 h 3894379"/>
                  <a:gd name="connsiteX74" fmla="*/ 264584 w 3613090"/>
                  <a:gd name="connsiteY74" fmla="*/ 2896567 h 3894379"/>
                  <a:gd name="connsiteX75" fmla="*/ 191319 w 3613090"/>
                  <a:gd name="connsiteY75" fmla="*/ 2999440 h 3894379"/>
                  <a:gd name="connsiteX76" fmla="*/ 189433 w 3613090"/>
                  <a:gd name="connsiteY76" fmla="*/ 3275339 h 3894379"/>
                  <a:gd name="connsiteX77" fmla="*/ 0 w 3613090"/>
                  <a:gd name="connsiteY77" fmla="*/ 3069121 h 3894379"/>
                  <a:gd name="connsiteX78" fmla="*/ 6506 w 3613090"/>
                  <a:gd name="connsiteY78" fmla="*/ 2927117 h 3894379"/>
                  <a:gd name="connsiteX79" fmla="*/ 111642 w 3613090"/>
                  <a:gd name="connsiteY79" fmla="*/ 2832919 h 3894379"/>
                  <a:gd name="connsiteX80" fmla="*/ 270619 w 3613090"/>
                  <a:gd name="connsiteY80" fmla="*/ 2816229 h 3894379"/>
                  <a:gd name="connsiteX81" fmla="*/ 422618 w 3613090"/>
                  <a:gd name="connsiteY81" fmla="*/ 2694592 h 3894379"/>
                  <a:gd name="connsiteX82" fmla="*/ 531055 w 3613090"/>
                  <a:gd name="connsiteY82" fmla="*/ 2463765 h 3894379"/>
                  <a:gd name="connsiteX83" fmla="*/ 476176 w 3613090"/>
                  <a:gd name="connsiteY83" fmla="*/ 2320440 h 3894379"/>
                  <a:gd name="connsiteX84" fmla="*/ 368212 w 3613090"/>
                  <a:gd name="connsiteY84" fmla="*/ 2269051 h 3894379"/>
                  <a:gd name="connsiteX85" fmla="*/ 275334 w 3613090"/>
                  <a:gd name="connsiteY85" fmla="*/ 2210213 h 3894379"/>
                  <a:gd name="connsiteX86" fmla="*/ 240445 w 3613090"/>
                  <a:gd name="connsiteY86" fmla="*/ 2067077 h 3894379"/>
                  <a:gd name="connsiteX87" fmla="*/ 375095 w 3613090"/>
                  <a:gd name="connsiteY87" fmla="*/ 1828517 h 3894379"/>
                  <a:gd name="connsiteX88" fmla="*/ 612052 w 3613090"/>
                  <a:gd name="connsiteY88" fmla="*/ 1486047 h 3894379"/>
                  <a:gd name="connsiteX89" fmla="*/ 688052 w 3613090"/>
                  <a:gd name="connsiteY89" fmla="*/ 1345363 h 3894379"/>
                  <a:gd name="connsiteX90" fmla="*/ 691257 w 3613090"/>
                  <a:gd name="connsiteY90" fmla="*/ 1225706 h 3894379"/>
                  <a:gd name="connsiteX91" fmla="*/ 685977 w 3613090"/>
                  <a:gd name="connsiteY91" fmla="*/ 1032878 h 3894379"/>
                  <a:gd name="connsiteX92" fmla="*/ 669476 w 3613090"/>
                  <a:gd name="connsiteY92" fmla="*/ 898700 h 3894379"/>
                  <a:gd name="connsiteX93" fmla="*/ 600831 w 3613090"/>
                  <a:gd name="connsiteY93" fmla="*/ 808180 h 3894379"/>
                  <a:gd name="connsiteX94" fmla="*/ 363214 w 3613090"/>
                  <a:gd name="connsiteY94" fmla="*/ 621669 h 3894379"/>
                  <a:gd name="connsiteX95" fmla="*/ 303056 w 3613090"/>
                  <a:gd name="connsiteY95" fmla="*/ 544915 h 3894379"/>
                  <a:gd name="connsiteX96" fmla="*/ 311730 w 3613090"/>
                  <a:gd name="connsiteY96" fmla="*/ 469859 h 3894379"/>
                  <a:gd name="connsiteX97" fmla="*/ 272128 w 3613090"/>
                  <a:gd name="connsiteY97" fmla="*/ 164729 h 3894379"/>
                  <a:gd name="connsiteX98" fmla="*/ 176327 w 3613090"/>
                  <a:gd name="connsiteY98" fmla="*/ 103910 h 3894379"/>
                  <a:gd name="connsiteX99" fmla="*/ 286460 w 3613090"/>
                  <a:gd name="connsiteY99" fmla="*/ 0 h 389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3613090" h="3894379">
                    <a:moveTo>
                      <a:pt x="1463640" y="1895557"/>
                    </a:moveTo>
                    <a:cubicBezTo>
                      <a:pt x="1484654" y="1892699"/>
                      <a:pt x="1507544" y="1893341"/>
                      <a:pt x="1531588" y="1897348"/>
                    </a:cubicBezTo>
                    <a:cubicBezTo>
                      <a:pt x="1580054" y="1905363"/>
                      <a:pt x="1628238" y="1913189"/>
                      <a:pt x="1674913" y="1928465"/>
                    </a:cubicBezTo>
                    <a:cubicBezTo>
                      <a:pt x="1721776" y="1943740"/>
                      <a:pt x="1770525" y="1953546"/>
                      <a:pt x="1813522" y="1978911"/>
                    </a:cubicBezTo>
                    <a:cubicBezTo>
                      <a:pt x="1779766" y="1978723"/>
                      <a:pt x="1745538" y="1976554"/>
                      <a:pt x="1714610" y="1993621"/>
                    </a:cubicBezTo>
                    <a:cubicBezTo>
                      <a:pt x="1669349" y="2018514"/>
                      <a:pt x="1651906" y="2061228"/>
                      <a:pt x="1648228" y="2108940"/>
                    </a:cubicBezTo>
                    <a:cubicBezTo>
                      <a:pt x="1636536" y="2261883"/>
                      <a:pt x="1669915" y="2404735"/>
                      <a:pt x="1754495" y="2533256"/>
                    </a:cubicBezTo>
                    <a:cubicBezTo>
                      <a:pt x="1793155" y="2592000"/>
                      <a:pt x="1836058" y="2648198"/>
                      <a:pt x="1880658" y="2702699"/>
                    </a:cubicBezTo>
                    <a:cubicBezTo>
                      <a:pt x="1958073" y="2797369"/>
                      <a:pt x="1977591" y="2904485"/>
                      <a:pt x="1961656" y="3022633"/>
                    </a:cubicBezTo>
                    <a:cubicBezTo>
                      <a:pt x="1955715" y="3066385"/>
                      <a:pt x="1935914" y="3099010"/>
                      <a:pt x="1904703" y="3128052"/>
                    </a:cubicBezTo>
                    <a:cubicBezTo>
                      <a:pt x="1826440" y="3200846"/>
                      <a:pt x="1779011" y="3293441"/>
                      <a:pt x="1738560" y="3390373"/>
                    </a:cubicBezTo>
                    <a:cubicBezTo>
                      <a:pt x="1695940" y="3492398"/>
                      <a:pt x="1650962" y="3593385"/>
                      <a:pt x="1616074" y="3698426"/>
                    </a:cubicBezTo>
                    <a:cubicBezTo>
                      <a:pt x="1594858" y="3762262"/>
                      <a:pt x="1576849" y="3826947"/>
                      <a:pt x="1571380" y="3894366"/>
                    </a:cubicBezTo>
                    <a:cubicBezTo>
                      <a:pt x="1472278" y="3894932"/>
                      <a:pt x="1375535" y="3877582"/>
                      <a:pt x="1279262" y="3856366"/>
                    </a:cubicBezTo>
                    <a:cubicBezTo>
                      <a:pt x="1280770" y="3799036"/>
                      <a:pt x="1303683" y="3746893"/>
                      <a:pt x="1322165" y="3694466"/>
                    </a:cubicBezTo>
                    <a:cubicBezTo>
                      <a:pt x="1351018" y="3612903"/>
                      <a:pt x="1385341" y="3533320"/>
                      <a:pt x="1419380" y="3453738"/>
                    </a:cubicBezTo>
                    <a:cubicBezTo>
                      <a:pt x="1466621" y="3343416"/>
                      <a:pt x="1511127" y="3231396"/>
                      <a:pt x="1597310" y="3142950"/>
                    </a:cubicBezTo>
                    <a:cubicBezTo>
                      <a:pt x="1612585" y="3127298"/>
                      <a:pt x="1631632" y="3115982"/>
                      <a:pt x="1645399" y="3099670"/>
                    </a:cubicBezTo>
                    <a:cubicBezTo>
                      <a:pt x="1670952" y="3069214"/>
                      <a:pt x="1679816" y="3030365"/>
                      <a:pt x="1683399" y="2992648"/>
                    </a:cubicBezTo>
                    <a:cubicBezTo>
                      <a:pt x="1690848" y="2912971"/>
                      <a:pt x="1685756" y="2834614"/>
                      <a:pt x="1648605" y="2760312"/>
                    </a:cubicBezTo>
                    <a:cubicBezTo>
                      <a:pt x="1619940" y="2702793"/>
                      <a:pt x="1581658" y="2651970"/>
                      <a:pt x="1541772" y="2603127"/>
                    </a:cubicBezTo>
                    <a:cubicBezTo>
                      <a:pt x="1468318" y="2513172"/>
                      <a:pt x="1405331" y="2417465"/>
                      <a:pt x="1371103" y="2306294"/>
                    </a:cubicBezTo>
                    <a:cubicBezTo>
                      <a:pt x="1342438" y="2213322"/>
                      <a:pt x="1331971" y="2116106"/>
                      <a:pt x="1344607" y="2019457"/>
                    </a:cubicBezTo>
                    <a:cubicBezTo>
                      <a:pt x="1354437" y="1944212"/>
                      <a:pt x="1400599" y="1904132"/>
                      <a:pt x="1463640" y="1895557"/>
                    </a:cubicBezTo>
                    <a:close/>
                    <a:moveTo>
                      <a:pt x="3447701" y="303713"/>
                    </a:moveTo>
                    <a:cubicBezTo>
                      <a:pt x="3474197" y="315688"/>
                      <a:pt x="3484475" y="342373"/>
                      <a:pt x="3500505" y="363400"/>
                    </a:cubicBezTo>
                    <a:cubicBezTo>
                      <a:pt x="3541428" y="417241"/>
                      <a:pt x="3582162" y="471271"/>
                      <a:pt x="3613090" y="531806"/>
                    </a:cubicBezTo>
                    <a:cubicBezTo>
                      <a:pt x="3604320" y="689557"/>
                      <a:pt x="3558966" y="836182"/>
                      <a:pt x="3469765" y="966588"/>
                    </a:cubicBezTo>
                    <a:cubicBezTo>
                      <a:pt x="3409795" y="1054374"/>
                      <a:pt x="3328799" y="1121322"/>
                      <a:pt x="3237712" y="1176766"/>
                    </a:cubicBezTo>
                    <a:cubicBezTo>
                      <a:pt x="3132387" y="1240790"/>
                      <a:pt x="3029986" y="1309152"/>
                      <a:pt x="2944745" y="1399673"/>
                    </a:cubicBezTo>
                    <a:cubicBezTo>
                      <a:pt x="2918061" y="1428055"/>
                      <a:pt x="2893639" y="1458323"/>
                      <a:pt x="2876949" y="1494060"/>
                    </a:cubicBezTo>
                    <a:cubicBezTo>
                      <a:pt x="2843004" y="1566570"/>
                      <a:pt x="2854036" y="1632858"/>
                      <a:pt x="2908443" y="1691602"/>
                    </a:cubicBezTo>
                    <a:cubicBezTo>
                      <a:pt x="2943803" y="1729790"/>
                      <a:pt x="2988215" y="1756381"/>
                      <a:pt x="3028289" y="1788629"/>
                    </a:cubicBezTo>
                    <a:lnTo>
                      <a:pt x="3028198" y="1788631"/>
                    </a:lnTo>
                    <a:lnTo>
                      <a:pt x="3174995" y="1862130"/>
                    </a:lnTo>
                    <a:cubicBezTo>
                      <a:pt x="3223237" y="1887778"/>
                      <a:pt x="3269582" y="1916537"/>
                      <a:pt x="3310411" y="1954301"/>
                    </a:cubicBezTo>
                    <a:cubicBezTo>
                      <a:pt x="3361234" y="2001258"/>
                      <a:pt x="3366515" y="2058682"/>
                      <a:pt x="3329740" y="2117049"/>
                    </a:cubicBezTo>
                    <a:cubicBezTo>
                      <a:pt x="3284291" y="2189089"/>
                      <a:pt x="3218664" y="2239912"/>
                      <a:pt x="3149170" y="2286587"/>
                    </a:cubicBezTo>
                    <a:cubicBezTo>
                      <a:pt x="3085146" y="2329584"/>
                      <a:pt x="3012446" y="2348631"/>
                      <a:pt x="2937485" y="2351743"/>
                    </a:cubicBezTo>
                    <a:cubicBezTo>
                      <a:pt x="2874591" y="2354383"/>
                      <a:pt x="2812075" y="2340145"/>
                      <a:pt x="2752011" y="2319589"/>
                    </a:cubicBezTo>
                    <a:cubicBezTo>
                      <a:pt x="2733436" y="2313178"/>
                      <a:pt x="2712409" y="2311574"/>
                      <a:pt x="2697416" y="2296393"/>
                    </a:cubicBezTo>
                    <a:cubicBezTo>
                      <a:pt x="2833197" y="2291584"/>
                      <a:pt x="2949082" y="2241798"/>
                      <a:pt x="3048089" y="2147883"/>
                    </a:cubicBezTo>
                    <a:cubicBezTo>
                      <a:pt x="3085523" y="2112335"/>
                      <a:pt x="3121355" y="2077163"/>
                      <a:pt x="3146719" y="2031903"/>
                    </a:cubicBezTo>
                    <a:cubicBezTo>
                      <a:pt x="3185850" y="1961939"/>
                      <a:pt x="3168312" y="1907626"/>
                      <a:pt x="3106079" y="1854634"/>
                    </a:cubicBezTo>
                    <a:cubicBezTo>
                      <a:pt x="3077697" y="1830401"/>
                      <a:pt x="3045449" y="1810694"/>
                      <a:pt x="3014898" y="1788912"/>
                    </a:cubicBezTo>
                    <a:lnTo>
                      <a:pt x="3014989" y="1788910"/>
                    </a:lnTo>
                    <a:lnTo>
                      <a:pt x="2927974" y="1746893"/>
                    </a:lnTo>
                    <a:cubicBezTo>
                      <a:pt x="2899603" y="1731653"/>
                      <a:pt x="2871622" y="1715647"/>
                      <a:pt x="2843287" y="1700277"/>
                    </a:cubicBezTo>
                    <a:cubicBezTo>
                      <a:pt x="2782751" y="1667369"/>
                      <a:pt x="2726836" y="1628898"/>
                      <a:pt x="2682047" y="1575057"/>
                    </a:cubicBezTo>
                    <a:cubicBezTo>
                      <a:pt x="2622077" y="1502734"/>
                      <a:pt x="2623398" y="1433147"/>
                      <a:pt x="2668375" y="1356864"/>
                    </a:cubicBezTo>
                    <a:cubicBezTo>
                      <a:pt x="2722498" y="1265212"/>
                      <a:pt x="2806136" y="1204676"/>
                      <a:pt x="2887133" y="1140463"/>
                    </a:cubicBezTo>
                    <a:cubicBezTo>
                      <a:pt x="2974542" y="1071064"/>
                      <a:pt x="3078264" y="1025804"/>
                      <a:pt x="3162372" y="951501"/>
                    </a:cubicBezTo>
                    <a:cubicBezTo>
                      <a:pt x="3273732" y="853155"/>
                      <a:pt x="3353220" y="734912"/>
                      <a:pt x="3398198" y="592625"/>
                    </a:cubicBezTo>
                    <a:cubicBezTo>
                      <a:pt x="3427994" y="498238"/>
                      <a:pt x="3448267" y="403003"/>
                      <a:pt x="3447701" y="303713"/>
                    </a:cubicBezTo>
                    <a:close/>
                    <a:moveTo>
                      <a:pt x="286460" y="0"/>
                    </a:moveTo>
                    <a:cubicBezTo>
                      <a:pt x="324648" y="4526"/>
                      <a:pt x="357368" y="24045"/>
                      <a:pt x="389333" y="42243"/>
                    </a:cubicBezTo>
                    <a:cubicBezTo>
                      <a:pt x="456563" y="80714"/>
                      <a:pt x="522380" y="123523"/>
                      <a:pt x="548687" y="202163"/>
                    </a:cubicBezTo>
                    <a:cubicBezTo>
                      <a:pt x="571318" y="270053"/>
                      <a:pt x="572355" y="337189"/>
                      <a:pt x="525585" y="398102"/>
                    </a:cubicBezTo>
                    <a:cubicBezTo>
                      <a:pt x="503804" y="426390"/>
                      <a:pt x="480891" y="456469"/>
                      <a:pt x="500598" y="494469"/>
                    </a:cubicBezTo>
                    <a:cubicBezTo>
                      <a:pt x="510876" y="514176"/>
                      <a:pt x="527000" y="531337"/>
                      <a:pt x="542181" y="548027"/>
                    </a:cubicBezTo>
                    <a:cubicBezTo>
                      <a:pt x="616295" y="629496"/>
                      <a:pt x="695877" y="703609"/>
                      <a:pt x="794979" y="755847"/>
                    </a:cubicBezTo>
                    <a:cubicBezTo>
                      <a:pt x="848160" y="783852"/>
                      <a:pt x="882482" y="826850"/>
                      <a:pt x="893137" y="892760"/>
                    </a:cubicBezTo>
                    <a:cubicBezTo>
                      <a:pt x="902755" y="952070"/>
                      <a:pt x="898983" y="1010342"/>
                      <a:pt x="902283" y="1068992"/>
                    </a:cubicBezTo>
                    <a:cubicBezTo>
                      <a:pt x="905395" y="1123588"/>
                      <a:pt x="901812" y="1177900"/>
                      <a:pt x="911996" y="1232778"/>
                    </a:cubicBezTo>
                    <a:cubicBezTo>
                      <a:pt x="926045" y="1308118"/>
                      <a:pt x="896909" y="1374311"/>
                      <a:pt x="856363" y="1437864"/>
                    </a:cubicBezTo>
                    <a:cubicBezTo>
                      <a:pt x="788850" y="1543566"/>
                      <a:pt x="715774" y="1645496"/>
                      <a:pt x="643545" y="1747991"/>
                    </a:cubicBezTo>
                    <a:cubicBezTo>
                      <a:pt x="585744" y="1830026"/>
                      <a:pt x="527471" y="1911589"/>
                      <a:pt x="476836" y="1998055"/>
                    </a:cubicBezTo>
                    <a:cubicBezTo>
                      <a:pt x="447512" y="2048124"/>
                      <a:pt x="423939" y="2101776"/>
                      <a:pt x="431199" y="2163727"/>
                    </a:cubicBezTo>
                    <a:cubicBezTo>
                      <a:pt x="433556" y="2183528"/>
                      <a:pt x="439780" y="2198709"/>
                      <a:pt x="452038" y="2213701"/>
                    </a:cubicBezTo>
                    <a:cubicBezTo>
                      <a:pt x="498147" y="2269900"/>
                      <a:pt x="561039" y="2299696"/>
                      <a:pt x="626384" y="2325061"/>
                    </a:cubicBezTo>
                    <a:cubicBezTo>
                      <a:pt x="656369" y="2336753"/>
                      <a:pt x="684374" y="2352028"/>
                      <a:pt x="710399" y="2369944"/>
                    </a:cubicBezTo>
                    <a:cubicBezTo>
                      <a:pt x="744815" y="2393517"/>
                      <a:pt x="760374" y="2460276"/>
                      <a:pt x="746230" y="2500350"/>
                    </a:cubicBezTo>
                    <a:cubicBezTo>
                      <a:pt x="714830" y="2589739"/>
                      <a:pt x="677773" y="2676300"/>
                      <a:pt x="623178" y="2754374"/>
                    </a:cubicBezTo>
                    <a:cubicBezTo>
                      <a:pt x="569714" y="2830845"/>
                      <a:pt x="502201" y="2885157"/>
                      <a:pt x="403289" y="2885534"/>
                    </a:cubicBezTo>
                    <a:cubicBezTo>
                      <a:pt x="356708" y="2885723"/>
                      <a:pt x="310693" y="2892229"/>
                      <a:pt x="264584" y="2896567"/>
                    </a:cubicBezTo>
                    <a:cubicBezTo>
                      <a:pt x="227150" y="2900149"/>
                      <a:pt x="191979" y="2948804"/>
                      <a:pt x="191319" y="2999440"/>
                    </a:cubicBezTo>
                    <a:cubicBezTo>
                      <a:pt x="190093" y="3091375"/>
                      <a:pt x="189999" y="3183404"/>
                      <a:pt x="189433" y="3275339"/>
                    </a:cubicBezTo>
                    <a:cubicBezTo>
                      <a:pt x="118148" y="3214049"/>
                      <a:pt x="55632" y="3144744"/>
                      <a:pt x="0" y="3069121"/>
                    </a:cubicBezTo>
                    <a:cubicBezTo>
                      <a:pt x="3489" y="3021881"/>
                      <a:pt x="-1037" y="2974546"/>
                      <a:pt x="6506" y="2927117"/>
                    </a:cubicBezTo>
                    <a:cubicBezTo>
                      <a:pt x="16690" y="2863376"/>
                      <a:pt x="47241" y="2833485"/>
                      <a:pt x="111642" y="2832919"/>
                    </a:cubicBezTo>
                    <a:cubicBezTo>
                      <a:pt x="165200" y="2832448"/>
                      <a:pt x="218664" y="2834522"/>
                      <a:pt x="270619" y="2816229"/>
                    </a:cubicBezTo>
                    <a:cubicBezTo>
                      <a:pt x="335869" y="2793316"/>
                      <a:pt x="386504" y="2753054"/>
                      <a:pt x="422618" y="2694592"/>
                    </a:cubicBezTo>
                    <a:cubicBezTo>
                      <a:pt x="467596" y="2621799"/>
                      <a:pt x="509839" y="2547496"/>
                      <a:pt x="531055" y="2463765"/>
                    </a:cubicBezTo>
                    <a:cubicBezTo>
                      <a:pt x="549253" y="2391914"/>
                      <a:pt x="537466" y="2364758"/>
                      <a:pt x="476176" y="2320440"/>
                    </a:cubicBezTo>
                    <a:cubicBezTo>
                      <a:pt x="443174" y="2296584"/>
                      <a:pt x="403100" y="2288569"/>
                      <a:pt x="368212" y="2269051"/>
                    </a:cubicBezTo>
                    <a:cubicBezTo>
                      <a:pt x="336152" y="2251041"/>
                      <a:pt x="302961" y="2235860"/>
                      <a:pt x="275334" y="2210213"/>
                    </a:cubicBezTo>
                    <a:cubicBezTo>
                      <a:pt x="231488" y="2169478"/>
                      <a:pt x="221964" y="2122615"/>
                      <a:pt x="240445" y="2067077"/>
                    </a:cubicBezTo>
                    <a:cubicBezTo>
                      <a:pt x="269865" y="1978725"/>
                      <a:pt x="323611" y="1904140"/>
                      <a:pt x="375095" y="1828517"/>
                    </a:cubicBezTo>
                    <a:cubicBezTo>
                      <a:pt x="453169" y="1713763"/>
                      <a:pt x="537372" y="1603347"/>
                      <a:pt x="612052" y="1486047"/>
                    </a:cubicBezTo>
                    <a:cubicBezTo>
                      <a:pt x="640905" y="1440693"/>
                      <a:pt x="674850" y="1398827"/>
                      <a:pt x="688052" y="1345363"/>
                    </a:cubicBezTo>
                    <a:cubicBezTo>
                      <a:pt x="697858" y="1305760"/>
                      <a:pt x="695877" y="1264837"/>
                      <a:pt x="691257" y="1225706"/>
                    </a:cubicBezTo>
                    <a:cubicBezTo>
                      <a:pt x="683620" y="1161304"/>
                      <a:pt x="689937" y="1096997"/>
                      <a:pt x="685977" y="1032878"/>
                    </a:cubicBezTo>
                    <a:cubicBezTo>
                      <a:pt x="683148" y="987995"/>
                      <a:pt x="680131" y="943112"/>
                      <a:pt x="669476" y="898700"/>
                    </a:cubicBezTo>
                    <a:cubicBezTo>
                      <a:pt x="659481" y="857117"/>
                      <a:pt x="634871" y="828170"/>
                      <a:pt x="600831" y="808180"/>
                    </a:cubicBezTo>
                    <a:cubicBezTo>
                      <a:pt x="512951" y="756696"/>
                      <a:pt x="431293" y="697763"/>
                      <a:pt x="363214" y="621669"/>
                    </a:cubicBezTo>
                    <a:cubicBezTo>
                      <a:pt x="341621" y="597531"/>
                      <a:pt x="319274" y="573863"/>
                      <a:pt x="303056" y="544915"/>
                    </a:cubicBezTo>
                    <a:cubicBezTo>
                      <a:pt x="287026" y="516345"/>
                      <a:pt x="291364" y="492677"/>
                      <a:pt x="311730" y="469859"/>
                    </a:cubicBezTo>
                    <a:cubicBezTo>
                      <a:pt x="397254" y="374058"/>
                      <a:pt x="369815" y="240823"/>
                      <a:pt x="272128" y="164729"/>
                    </a:cubicBezTo>
                    <a:cubicBezTo>
                      <a:pt x="242331" y="141533"/>
                      <a:pt x="211969" y="118243"/>
                      <a:pt x="176327" y="103910"/>
                    </a:cubicBezTo>
                    <a:cubicBezTo>
                      <a:pt x="208009" y="63930"/>
                      <a:pt x="246763" y="31494"/>
                      <a:pt x="286460" y="0"/>
                    </a:cubicBezTo>
                    <a:close/>
                  </a:path>
                </a:pathLst>
              </a:custGeom>
              <a:solidFill>
                <a:srgbClr val="5DBB62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142">
                <a:extLst>
                  <a:ext uri="{FF2B5EF4-FFF2-40B4-BE49-F238E27FC236}">
                    <a16:creationId xmlns:a16="http://schemas.microsoft.com/office/drawing/2014/main" id="{15B20BA2-3D52-4249-AAE9-07362F043AFA}"/>
                  </a:ext>
                </a:extLst>
              </p:cNvPr>
              <p:cNvSpPr/>
              <p:nvPr/>
            </p:nvSpPr>
            <p:spPr>
              <a:xfrm>
                <a:off x="5900713" y="518876"/>
                <a:ext cx="1235094" cy="1098958"/>
              </a:xfrm>
              <a:custGeom>
                <a:avLst/>
                <a:gdLst>
                  <a:gd name="connsiteX0" fmla="*/ 571 w 1235094"/>
                  <a:gd name="connsiteY0" fmla="*/ 654934 h 1098958"/>
                  <a:gd name="connsiteX1" fmla="*/ 24804 w 1235094"/>
                  <a:gd name="connsiteY1" fmla="*/ 678507 h 1098958"/>
                  <a:gd name="connsiteX2" fmla="*/ 537095 w 1235094"/>
                  <a:gd name="connsiteY2" fmla="*/ 1060391 h 1098958"/>
                  <a:gd name="connsiteX3" fmla="*/ 1120953 w 1235094"/>
                  <a:gd name="connsiteY3" fmla="*/ 962138 h 1098958"/>
                  <a:gd name="connsiteX4" fmla="*/ 1073430 w 1235094"/>
                  <a:gd name="connsiteY4" fmla="*/ 1025880 h 1098958"/>
                  <a:gd name="connsiteX5" fmla="*/ 136635 w 1235094"/>
                  <a:gd name="connsiteY5" fmla="*/ 876710 h 1098958"/>
                  <a:gd name="connsiteX6" fmla="*/ 8869 w 1235094"/>
                  <a:gd name="connsiteY6" fmla="*/ 693782 h 1098958"/>
                  <a:gd name="connsiteX7" fmla="*/ 571 w 1235094"/>
                  <a:gd name="connsiteY7" fmla="*/ 654934 h 1098958"/>
                  <a:gd name="connsiteX8" fmla="*/ 1201256 w 1235094"/>
                  <a:gd name="connsiteY8" fmla="*/ 249936 h 1098958"/>
                  <a:gd name="connsiteX9" fmla="*/ 1230804 w 1235094"/>
                  <a:gd name="connsiteY9" fmla="*/ 287194 h 1098958"/>
                  <a:gd name="connsiteX10" fmla="*/ 1163668 w 1235094"/>
                  <a:gd name="connsiteY10" fmla="*/ 470969 h 1098958"/>
                  <a:gd name="connsiteX11" fmla="*/ 1097004 w 1235094"/>
                  <a:gd name="connsiteY11" fmla="*/ 447396 h 1098958"/>
                  <a:gd name="connsiteX12" fmla="*/ 1091912 w 1235094"/>
                  <a:gd name="connsiteY12" fmla="*/ 410056 h 1098958"/>
                  <a:gd name="connsiteX13" fmla="*/ 1156502 w 1235094"/>
                  <a:gd name="connsiteY13" fmla="*/ 263809 h 1098958"/>
                  <a:gd name="connsiteX14" fmla="*/ 1201256 w 1235094"/>
                  <a:gd name="connsiteY14" fmla="*/ 249936 h 1098958"/>
                  <a:gd name="connsiteX15" fmla="*/ 366299 w 1235094"/>
                  <a:gd name="connsiteY15" fmla="*/ 457 h 1098958"/>
                  <a:gd name="connsiteX16" fmla="*/ 383776 w 1235094"/>
                  <a:gd name="connsiteY16" fmla="*/ 1488 h 1098958"/>
                  <a:gd name="connsiteX17" fmla="*/ 420645 w 1235094"/>
                  <a:gd name="connsiteY17" fmla="*/ 52406 h 1098958"/>
                  <a:gd name="connsiteX18" fmla="*/ 422908 w 1235094"/>
                  <a:gd name="connsiteY18" fmla="*/ 86823 h 1098958"/>
                  <a:gd name="connsiteX19" fmla="*/ 376893 w 1235094"/>
                  <a:gd name="connsiteY19" fmla="*/ 214589 h 1098958"/>
                  <a:gd name="connsiteX20" fmla="*/ 294387 w 1235094"/>
                  <a:gd name="connsiteY20" fmla="*/ 195824 h 1098958"/>
                  <a:gd name="connsiteX21" fmla="*/ 327672 w 1235094"/>
                  <a:gd name="connsiteY21" fmla="*/ 28833 h 1098958"/>
                  <a:gd name="connsiteX22" fmla="*/ 366299 w 1235094"/>
                  <a:gd name="connsiteY22" fmla="*/ 457 h 1098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35094" h="1098958">
                    <a:moveTo>
                      <a:pt x="571" y="654934"/>
                    </a:moveTo>
                    <a:cubicBezTo>
                      <a:pt x="15846" y="657103"/>
                      <a:pt x="20184" y="668229"/>
                      <a:pt x="24804" y="678507"/>
                    </a:cubicBezTo>
                    <a:cubicBezTo>
                      <a:pt x="125697" y="899528"/>
                      <a:pt x="300704" y="1021637"/>
                      <a:pt x="537095" y="1060391"/>
                    </a:cubicBezTo>
                    <a:cubicBezTo>
                      <a:pt x="740578" y="1093676"/>
                      <a:pt x="934631" y="1065766"/>
                      <a:pt x="1120953" y="962138"/>
                    </a:cubicBezTo>
                    <a:cubicBezTo>
                      <a:pt x="1115861" y="996178"/>
                      <a:pt x="1098889" y="1015131"/>
                      <a:pt x="1073430" y="1025880"/>
                    </a:cubicBezTo>
                    <a:cubicBezTo>
                      <a:pt x="769526" y="1154401"/>
                      <a:pt x="385190" y="1118664"/>
                      <a:pt x="136635" y="876710"/>
                    </a:cubicBezTo>
                    <a:cubicBezTo>
                      <a:pt x="82417" y="823906"/>
                      <a:pt x="36780" y="764973"/>
                      <a:pt x="8869" y="693782"/>
                    </a:cubicBezTo>
                    <a:cubicBezTo>
                      <a:pt x="4060" y="681524"/>
                      <a:pt x="-1880" y="669455"/>
                      <a:pt x="571" y="654934"/>
                    </a:cubicBezTo>
                    <a:close/>
                    <a:moveTo>
                      <a:pt x="1201256" y="249936"/>
                    </a:moveTo>
                    <a:cubicBezTo>
                      <a:pt x="1214138" y="254097"/>
                      <a:pt x="1224487" y="266780"/>
                      <a:pt x="1230804" y="287194"/>
                    </a:cubicBezTo>
                    <a:cubicBezTo>
                      <a:pt x="1247777" y="342355"/>
                      <a:pt x="1212135" y="439947"/>
                      <a:pt x="1163668" y="470969"/>
                    </a:cubicBezTo>
                    <a:cubicBezTo>
                      <a:pt x="1134344" y="489733"/>
                      <a:pt x="1106999" y="480587"/>
                      <a:pt x="1097004" y="447396"/>
                    </a:cubicBezTo>
                    <a:cubicBezTo>
                      <a:pt x="1093137" y="434384"/>
                      <a:pt x="1093232" y="420334"/>
                      <a:pt x="1091912" y="410056"/>
                    </a:cubicBezTo>
                    <a:cubicBezTo>
                      <a:pt x="1095401" y="350747"/>
                      <a:pt x="1112373" y="300677"/>
                      <a:pt x="1156502" y="263809"/>
                    </a:cubicBezTo>
                    <a:cubicBezTo>
                      <a:pt x="1172956" y="250137"/>
                      <a:pt x="1188373" y="245776"/>
                      <a:pt x="1201256" y="249936"/>
                    </a:cubicBezTo>
                    <a:close/>
                    <a:moveTo>
                      <a:pt x="366299" y="457"/>
                    </a:moveTo>
                    <a:cubicBezTo>
                      <a:pt x="371713" y="-363"/>
                      <a:pt x="377530" y="-115"/>
                      <a:pt x="383776" y="1488"/>
                    </a:cubicBezTo>
                    <a:cubicBezTo>
                      <a:pt x="408575" y="7900"/>
                      <a:pt x="415270" y="30813"/>
                      <a:pt x="420645" y="52406"/>
                    </a:cubicBezTo>
                    <a:cubicBezTo>
                      <a:pt x="423379" y="63438"/>
                      <a:pt x="422342" y="75413"/>
                      <a:pt x="422908" y="86823"/>
                    </a:cubicBezTo>
                    <a:cubicBezTo>
                      <a:pt x="421682" y="134723"/>
                      <a:pt x="409612" y="178758"/>
                      <a:pt x="376893" y="214589"/>
                    </a:cubicBezTo>
                    <a:cubicBezTo>
                      <a:pt x="344362" y="250231"/>
                      <a:pt x="307588" y="242028"/>
                      <a:pt x="294387" y="195824"/>
                    </a:cubicBezTo>
                    <a:cubicBezTo>
                      <a:pt x="276943" y="135006"/>
                      <a:pt x="292124" y="79279"/>
                      <a:pt x="327672" y="28833"/>
                    </a:cubicBezTo>
                    <a:cubicBezTo>
                      <a:pt x="337432" y="14972"/>
                      <a:pt x="350055" y="2914"/>
                      <a:pt x="366299" y="457"/>
                    </a:cubicBezTo>
                    <a:close/>
                  </a:path>
                </a:pathLst>
              </a:custGeom>
              <a:solidFill>
                <a:srgbClr val="3F2A66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3" name="Graphic 17">
            <a:extLst>
              <a:ext uri="{FF2B5EF4-FFF2-40B4-BE49-F238E27FC236}">
                <a16:creationId xmlns:a16="http://schemas.microsoft.com/office/drawing/2014/main" id="{D129C02B-2E37-4CB5-B210-F77D6037C32F}"/>
              </a:ext>
            </a:extLst>
          </p:cNvPr>
          <p:cNvSpPr/>
          <p:nvPr/>
        </p:nvSpPr>
        <p:spPr>
          <a:xfrm>
            <a:off x="9824195" y="2450101"/>
            <a:ext cx="850400" cy="1034587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accent2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4" name="Graphic 20">
            <a:extLst>
              <a:ext uri="{FF2B5EF4-FFF2-40B4-BE49-F238E27FC236}">
                <a16:creationId xmlns:a16="http://schemas.microsoft.com/office/drawing/2014/main" id="{E2C36088-EF16-4477-98AC-24640B84BF3B}"/>
              </a:ext>
            </a:extLst>
          </p:cNvPr>
          <p:cNvSpPr/>
          <p:nvPr/>
        </p:nvSpPr>
        <p:spPr>
          <a:xfrm>
            <a:off x="9794115" y="1118392"/>
            <a:ext cx="761128" cy="1014046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51">
            <a:extLst>
              <a:ext uri="{FF2B5EF4-FFF2-40B4-BE49-F238E27FC236}">
                <a16:creationId xmlns:a16="http://schemas.microsoft.com/office/drawing/2014/main" id="{FFBD0EB5-7EF7-4054-9286-11D7F9CD290C}"/>
              </a:ext>
            </a:extLst>
          </p:cNvPr>
          <p:cNvSpPr/>
          <p:nvPr/>
        </p:nvSpPr>
        <p:spPr>
          <a:xfrm>
            <a:off x="11046409" y="2614146"/>
            <a:ext cx="683829" cy="914329"/>
          </a:xfrm>
          <a:custGeom>
            <a:avLst/>
            <a:gdLst>
              <a:gd name="connsiteX0" fmla="*/ 220972 w 490406"/>
              <a:gd name="connsiteY0" fmla="*/ 218974 h 655710"/>
              <a:gd name="connsiteX1" fmla="*/ 220972 w 490406"/>
              <a:gd name="connsiteY1" fmla="*/ 315121 h 655710"/>
              <a:gd name="connsiteX2" fmla="*/ 131646 w 490406"/>
              <a:gd name="connsiteY2" fmla="*/ 315121 h 655710"/>
              <a:gd name="connsiteX3" fmla="*/ 131646 w 490406"/>
              <a:gd name="connsiteY3" fmla="*/ 365631 h 655710"/>
              <a:gd name="connsiteX4" fmla="*/ 220972 w 490406"/>
              <a:gd name="connsiteY4" fmla="*/ 365631 h 655710"/>
              <a:gd name="connsiteX5" fmla="*/ 220972 w 490406"/>
              <a:gd name="connsiteY5" fmla="*/ 559548 h 655710"/>
              <a:gd name="connsiteX6" fmla="*/ 278303 w 490406"/>
              <a:gd name="connsiteY6" fmla="*/ 559548 h 655710"/>
              <a:gd name="connsiteX7" fmla="*/ 278303 w 490406"/>
              <a:gd name="connsiteY7" fmla="*/ 365631 h 655710"/>
              <a:gd name="connsiteX8" fmla="*/ 368278 w 490406"/>
              <a:gd name="connsiteY8" fmla="*/ 365631 h 655710"/>
              <a:gd name="connsiteX9" fmla="*/ 368278 w 490406"/>
              <a:gd name="connsiteY9" fmla="*/ 315121 h 655710"/>
              <a:gd name="connsiteX10" fmla="*/ 278303 w 490406"/>
              <a:gd name="connsiteY10" fmla="*/ 315121 h 655710"/>
              <a:gd name="connsiteX11" fmla="*/ 278303 w 490406"/>
              <a:gd name="connsiteY11" fmla="*/ 218974 h 655710"/>
              <a:gd name="connsiteX12" fmla="*/ 48957 w 490406"/>
              <a:gd name="connsiteY12" fmla="*/ 29696 h 655710"/>
              <a:gd name="connsiteX13" fmla="*/ 32001 w 490406"/>
              <a:gd name="connsiteY13" fmla="*/ 46652 h 655710"/>
              <a:gd name="connsiteX14" fmla="*/ 32001 w 490406"/>
              <a:gd name="connsiteY14" fmla="*/ 78300 h 655710"/>
              <a:gd name="connsiteX15" fmla="*/ 48957 w 490406"/>
              <a:gd name="connsiteY15" fmla="*/ 95255 h 655710"/>
              <a:gd name="connsiteX16" fmla="*/ 397424 w 490406"/>
              <a:gd name="connsiteY16" fmla="*/ 95255 h 655710"/>
              <a:gd name="connsiteX17" fmla="*/ 387274 w 490406"/>
              <a:gd name="connsiteY17" fmla="*/ 63396 h 655710"/>
              <a:gd name="connsiteX18" fmla="*/ 397424 w 490406"/>
              <a:gd name="connsiteY18" fmla="*/ 29696 h 655710"/>
              <a:gd name="connsiteX19" fmla="*/ 88120 w 490406"/>
              <a:gd name="connsiteY19" fmla="*/ 370 h 655710"/>
              <a:gd name="connsiteX20" fmla="*/ 422198 w 490406"/>
              <a:gd name="connsiteY20" fmla="*/ 695 h 655710"/>
              <a:gd name="connsiteX21" fmla="*/ 444692 w 490406"/>
              <a:gd name="connsiteY21" fmla="*/ 898 h 655710"/>
              <a:gd name="connsiteX22" fmla="*/ 459796 w 490406"/>
              <a:gd name="connsiteY22" fmla="*/ 12064 h 655710"/>
              <a:gd name="connsiteX23" fmla="*/ 455622 w 490406"/>
              <a:gd name="connsiteY23" fmla="*/ 25011 h 655710"/>
              <a:gd name="connsiteX24" fmla="*/ 448713 w 490406"/>
              <a:gd name="connsiteY24" fmla="*/ 29696 h 655710"/>
              <a:gd name="connsiteX25" fmla="*/ 425272 w 490406"/>
              <a:gd name="connsiteY25" fmla="*/ 61663 h 655710"/>
              <a:gd name="connsiteX26" fmla="*/ 454504 w 490406"/>
              <a:gd name="connsiteY26" fmla="*/ 96622 h 655710"/>
              <a:gd name="connsiteX27" fmla="*/ 490406 w 490406"/>
              <a:gd name="connsiteY27" fmla="*/ 142481 h 655710"/>
              <a:gd name="connsiteX28" fmla="*/ 490406 w 490406"/>
              <a:gd name="connsiteY28" fmla="*/ 254322 h 655710"/>
              <a:gd name="connsiteX29" fmla="*/ 490406 w 490406"/>
              <a:gd name="connsiteY29" fmla="*/ 254323 h 655710"/>
              <a:gd name="connsiteX30" fmla="*/ 490406 w 490406"/>
              <a:gd name="connsiteY30" fmla="*/ 570101 h 655710"/>
              <a:gd name="connsiteX31" fmla="*/ 490406 w 490406"/>
              <a:gd name="connsiteY31" fmla="*/ 570103 h 655710"/>
              <a:gd name="connsiteX32" fmla="*/ 490406 w 490406"/>
              <a:gd name="connsiteY32" fmla="*/ 609729 h 655710"/>
              <a:gd name="connsiteX33" fmla="*/ 444425 w 490406"/>
              <a:gd name="connsiteY33" fmla="*/ 655710 h 655710"/>
              <a:gd name="connsiteX34" fmla="*/ 404797 w 490406"/>
              <a:gd name="connsiteY34" fmla="*/ 655710 h 655710"/>
              <a:gd name="connsiteX35" fmla="*/ 170964 w 490406"/>
              <a:gd name="connsiteY35" fmla="*/ 655710 h 655710"/>
              <a:gd name="connsiteX36" fmla="*/ 85609 w 490406"/>
              <a:gd name="connsiteY36" fmla="*/ 655710 h 655710"/>
              <a:gd name="connsiteX37" fmla="*/ 0 w 490406"/>
              <a:gd name="connsiteY37" fmla="*/ 570101 h 655710"/>
              <a:gd name="connsiteX38" fmla="*/ 0 w 490406"/>
              <a:gd name="connsiteY38" fmla="*/ 254323 h 655710"/>
              <a:gd name="connsiteX39" fmla="*/ 531 w 490406"/>
              <a:gd name="connsiteY39" fmla="*/ 249058 h 655710"/>
              <a:gd name="connsiteX40" fmla="*/ 418 w 490406"/>
              <a:gd name="connsiteY40" fmla="*/ 89046 h 655710"/>
              <a:gd name="connsiteX41" fmla="*/ 88120 w 490406"/>
              <a:gd name="connsiteY41" fmla="*/ 370 h 65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90406" h="655710">
                <a:moveTo>
                  <a:pt x="220972" y="218974"/>
                </a:moveTo>
                <a:lnTo>
                  <a:pt x="220972" y="315121"/>
                </a:lnTo>
                <a:lnTo>
                  <a:pt x="131646" y="315121"/>
                </a:lnTo>
                <a:lnTo>
                  <a:pt x="131646" y="365631"/>
                </a:lnTo>
                <a:lnTo>
                  <a:pt x="220972" y="365631"/>
                </a:lnTo>
                <a:lnTo>
                  <a:pt x="220972" y="559548"/>
                </a:lnTo>
                <a:lnTo>
                  <a:pt x="278303" y="559548"/>
                </a:lnTo>
                <a:lnTo>
                  <a:pt x="278303" y="365631"/>
                </a:lnTo>
                <a:lnTo>
                  <a:pt x="368278" y="365631"/>
                </a:lnTo>
                <a:lnTo>
                  <a:pt x="368278" y="315121"/>
                </a:lnTo>
                <a:lnTo>
                  <a:pt x="278303" y="315121"/>
                </a:lnTo>
                <a:lnTo>
                  <a:pt x="278303" y="218974"/>
                </a:lnTo>
                <a:close/>
                <a:moveTo>
                  <a:pt x="48957" y="29696"/>
                </a:moveTo>
                <a:cubicBezTo>
                  <a:pt x="39592" y="29696"/>
                  <a:pt x="32001" y="37287"/>
                  <a:pt x="32001" y="46652"/>
                </a:cubicBezTo>
                <a:lnTo>
                  <a:pt x="32001" y="78300"/>
                </a:lnTo>
                <a:cubicBezTo>
                  <a:pt x="32001" y="87664"/>
                  <a:pt x="39592" y="95255"/>
                  <a:pt x="48957" y="95255"/>
                </a:cubicBezTo>
                <a:lnTo>
                  <a:pt x="397424" y="95255"/>
                </a:lnTo>
                <a:cubicBezTo>
                  <a:pt x="394311" y="84906"/>
                  <a:pt x="387950" y="79024"/>
                  <a:pt x="387274" y="63396"/>
                </a:cubicBezTo>
                <a:cubicBezTo>
                  <a:pt x="387138" y="49050"/>
                  <a:pt x="393093" y="39576"/>
                  <a:pt x="397424" y="29696"/>
                </a:cubicBezTo>
                <a:close/>
                <a:moveTo>
                  <a:pt x="88120" y="370"/>
                </a:moveTo>
                <a:lnTo>
                  <a:pt x="422198" y="695"/>
                </a:lnTo>
                <a:cubicBezTo>
                  <a:pt x="428532" y="695"/>
                  <a:pt x="438426" y="-997"/>
                  <a:pt x="444692" y="898"/>
                </a:cubicBezTo>
                <a:cubicBezTo>
                  <a:pt x="450958" y="2793"/>
                  <a:pt x="457035" y="3131"/>
                  <a:pt x="459796" y="12064"/>
                </a:cubicBezTo>
                <a:cubicBezTo>
                  <a:pt x="461562" y="17850"/>
                  <a:pt x="458307" y="21877"/>
                  <a:pt x="455622" y="25011"/>
                </a:cubicBezTo>
                <a:lnTo>
                  <a:pt x="448713" y="29696"/>
                </a:lnTo>
                <a:cubicBezTo>
                  <a:pt x="440760" y="30102"/>
                  <a:pt x="424307" y="41577"/>
                  <a:pt x="425272" y="61663"/>
                </a:cubicBezTo>
                <a:cubicBezTo>
                  <a:pt x="426237" y="81750"/>
                  <a:pt x="439114" y="93912"/>
                  <a:pt x="454504" y="96622"/>
                </a:cubicBezTo>
                <a:cubicBezTo>
                  <a:pt x="475457" y="100909"/>
                  <a:pt x="490406" y="120261"/>
                  <a:pt x="490406" y="142481"/>
                </a:cubicBezTo>
                <a:lnTo>
                  <a:pt x="490406" y="254322"/>
                </a:lnTo>
                <a:cubicBezTo>
                  <a:pt x="490406" y="254322"/>
                  <a:pt x="490406" y="254323"/>
                  <a:pt x="490406" y="254323"/>
                </a:cubicBezTo>
                <a:lnTo>
                  <a:pt x="490406" y="570101"/>
                </a:lnTo>
                <a:cubicBezTo>
                  <a:pt x="490406" y="570102"/>
                  <a:pt x="490406" y="570102"/>
                  <a:pt x="490406" y="570103"/>
                </a:cubicBezTo>
                <a:lnTo>
                  <a:pt x="490406" y="609729"/>
                </a:lnTo>
                <a:cubicBezTo>
                  <a:pt x="490406" y="635124"/>
                  <a:pt x="469819" y="655710"/>
                  <a:pt x="444425" y="655710"/>
                </a:cubicBezTo>
                <a:lnTo>
                  <a:pt x="404797" y="655710"/>
                </a:lnTo>
                <a:lnTo>
                  <a:pt x="170964" y="655710"/>
                </a:lnTo>
                <a:lnTo>
                  <a:pt x="85609" y="655710"/>
                </a:lnTo>
                <a:cubicBezTo>
                  <a:pt x="38329" y="655710"/>
                  <a:pt x="0" y="617382"/>
                  <a:pt x="0" y="570101"/>
                </a:cubicBezTo>
                <a:lnTo>
                  <a:pt x="0" y="254323"/>
                </a:lnTo>
                <a:lnTo>
                  <a:pt x="531" y="249058"/>
                </a:lnTo>
                <a:cubicBezTo>
                  <a:pt x="493" y="195721"/>
                  <a:pt x="456" y="142384"/>
                  <a:pt x="418" y="89046"/>
                </a:cubicBezTo>
                <a:cubicBezTo>
                  <a:pt x="581" y="18235"/>
                  <a:pt x="17959" y="533"/>
                  <a:pt x="88120" y="37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6" name="Freeform: Shape 16">
            <a:extLst>
              <a:ext uri="{FF2B5EF4-FFF2-40B4-BE49-F238E27FC236}">
                <a16:creationId xmlns:a16="http://schemas.microsoft.com/office/drawing/2014/main" id="{945885D4-DD28-4C63-A859-495B453761B3}"/>
              </a:ext>
            </a:extLst>
          </p:cNvPr>
          <p:cNvSpPr/>
          <p:nvPr/>
        </p:nvSpPr>
        <p:spPr>
          <a:xfrm>
            <a:off x="11038965" y="903662"/>
            <a:ext cx="779282" cy="1209063"/>
          </a:xfrm>
          <a:custGeom>
            <a:avLst/>
            <a:gdLst>
              <a:gd name="connsiteX0" fmla="*/ 3916561 w 4420195"/>
              <a:gd name="connsiteY0" fmla="*/ 4367582 h 6858000"/>
              <a:gd name="connsiteX1" fmla="*/ 3585717 w 4420195"/>
              <a:gd name="connsiteY1" fmla="*/ 4378968 h 6858000"/>
              <a:gd name="connsiteX2" fmla="*/ 3414266 w 4420195"/>
              <a:gd name="connsiteY2" fmla="*/ 4360885 h 6858000"/>
              <a:gd name="connsiteX3" fmla="*/ 3394175 w 4420195"/>
              <a:gd name="connsiteY3" fmla="*/ 4347490 h 6858000"/>
              <a:gd name="connsiteX4" fmla="*/ 3275633 w 4420195"/>
              <a:gd name="connsiteY4" fmla="*/ 4173361 h 6858000"/>
              <a:gd name="connsiteX5" fmla="*/ 3226743 w 4420195"/>
              <a:gd name="connsiteY5" fmla="*/ 3900113 h 6858000"/>
              <a:gd name="connsiteX6" fmla="*/ 3107532 w 4420195"/>
              <a:gd name="connsiteY6" fmla="*/ 3341561 h 6858000"/>
              <a:gd name="connsiteX7" fmla="*/ 3022476 w 4420195"/>
              <a:gd name="connsiteY7" fmla="*/ 2869404 h 6858000"/>
              <a:gd name="connsiteX8" fmla="*/ 2966219 w 4420195"/>
              <a:gd name="connsiteY8" fmla="*/ 2568027 h 6858000"/>
              <a:gd name="connsiteX9" fmla="*/ 2780035 w 4420195"/>
              <a:gd name="connsiteY9" fmla="*/ 2172219 h 6858000"/>
              <a:gd name="connsiteX10" fmla="*/ 2546301 w 4420195"/>
              <a:gd name="connsiteY10" fmla="*/ 1704080 h 6858000"/>
              <a:gd name="connsiteX11" fmla="*/ 2406998 w 4420195"/>
              <a:gd name="connsiteY11" fmla="*/ 1124766 h 6858000"/>
              <a:gd name="connsiteX12" fmla="*/ 2329309 w 4420195"/>
              <a:gd name="connsiteY12" fmla="*/ 1055784 h 6858000"/>
              <a:gd name="connsiteX13" fmla="*/ 2127052 w 4420195"/>
              <a:gd name="connsiteY13" fmla="*/ 1144858 h 6858000"/>
              <a:gd name="connsiteX14" fmla="*/ 2013868 w 4420195"/>
              <a:gd name="connsiteY14" fmla="*/ 1131463 h 6858000"/>
              <a:gd name="connsiteX15" fmla="*/ 2012529 w 4420195"/>
              <a:gd name="connsiteY15" fmla="*/ 1129454 h 6858000"/>
              <a:gd name="connsiteX16" fmla="*/ 1796207 w 4420195"/>
              <a:gd name="connsiteY16" fmla="*/ 870270 h 6858000"/>
              <a:gd name="connsiteX17" fmla="*/ 1123132 w 4420195"/>
              <a:gd name="connsiteY17" fmla="*/ 281580 h 6858000"/>
              <a:gd name="connsiteX18" fmla="*/ 924893 w 4420195"/>
              <a:gd name="connsiteY18" fmla="*/ 158351 h 6858000"/>
              <a:gd name="connsiteX19" fmla="*/ 760809 w 4420195"/>
              <a:gd name="connsiteY19" fmla="*/ 204562 h 6858000"/>
              <a:gd name="connsiteX20" fmla="*/ 748085 w 4420195"/>
              <a:gd name="connsiteY20" fmla="*/ 217956 h 6858000"/>
              <a:gd name="connsiteX21" fmla="*/ 705892 w 4420195"/>
              <a:gd name="connsiteY21" fmla="*/ 219296 h 6858000"/>
              <a:gd name="connsiteX22" fmla="*/ 612130 w 4420195"/>
              <a:gd name="connsiteY22" fmla="*/ 123525 h 6858000"/>
              <a:gd name="connsiteX23" fmla="*/ 511671 w 4420195"/>
              <a:gd name="connsiteY23" fmla="*/ 31772 h 6858000"/>
              <a:gd name="connsiteX24" fmla="*/ 230386 w 4420195"/>
              <a:gd name="connsiteY24" fmla="*/ 134910 h 6858000"/>
              <a:gd name="connsiteX25" fmla="*/ 212973 w 4420195"/>
              <a:gd name="connsiteY25" fmla="*/ 317746 h 6858000"/>
              <a:gd name="connsiteX26" fmla="*/ 184175 w 4420195"/>
              <a:gd name="connsiteY26" fmla="*/ 451691 h 6858000"/>
              <a:gd name="connsiteX27" fmla="*/ 145331 w 4420195"/>
              <a:gd name="connsiteY27" fmla="*/ 578939 h 6858000"/>
              <a:gd name="connsiteX28" fmla="*/ 163413 w 4420195"/>
              <a:gd name="connsiteY28" fmla="*/ 726949 h 6858000"/>
              <a:gd name="connsiteX29" fmla="*/ 150019 w 4420195"/>
              <a:gd name="connsiteY29" fmla="*/ 826068 h 6858000"/>
              <a:gd name="connsiteX30" fmla="*/ 58936 w 4420195"/>
              <a:gd name="connsiteY30" fmla="*/ 1031004 h 6858000"/>
              <a:gd name="connsiteX31" fmla="*/ 42863 w 4420195"/>
              <a:gd name="connsiteY31" fmla="*/ 1393327 h 6858000"/>
              <a:gd name="connsiteX32" fmla="*/ 103138 w 4420195"/>
              <a:gd name="connsiteY32" fmla="*/ 1676621 h 6858000"/>
              <a:gd name="connsiteX33" fmla="*/ 113184 w 4420195"/>
              <a:gd name="connsiteY33" fmla="*/ 1751630 h 6858000"/>
              <a:gd name="connsiteX34" fmla="*/ 89074 w 4420195"/>
              <a:gd name="connsiteY34" fmla="*/ 1888254 h 6858000"/>
              <a:gd name="connsiteX35" fmla="*/ 14734 w 4420195"/>
              <a:gd name="connsiteY35" fmla="*/ 2306164 h 6858000"/>
              <a:gd name="connsiteX36" fmla="*/ 0 w 4420195"/>
              <a:gd name="connsiteY36" fmla="*/ 2438100 h 6858000"/>
              <a:gd name="connsiteX37" fmla="*/ 0 w 4420195"/>
              <a:gd name="connsiteY37" fmla="*/ 2577403 h 6858000"/>
              <a:gd name="connsiteX38" fmla="*/ 20092 w 4420195"/>
              <a:gd name="connsiteY38" fmla="*/ 2692596 h 6858000"/>
              <a:gd name="connsiteX39" fmla="*/ 134615 w 4420195"/>
              <a:gd name="connsiteY39" fmla="*/ 2911597 h 6858000"/>
              <a:gd name="connsiteX40" fmla="*/ 269230 w 4420195"/>
              <a:gd name="connsiteY40" fmla="*/ 3107827 h 6858000"/>
              <a:gd name="connsiteX41" fmla="*/ 396478 w 4420195"/>
              <a:gd name="connsiteY41" fmla="*/ 3469479 h 6858000"/>
              <a:gd name="connsiteX42" fmla="*/ 495598 w 4420195"/>
              <a:gd name="connsiteY42" fmla="*/ 3961058 h 6858000"/>
              <a:gd name="connsiteX43" fmla="*/ 726653 w 4420195"/>
              <a:gd name="connsiteY43" fmla="*/ 4571849 h 6858000"/>
              <a:gd name="connsiteX44" fmla="*/ 723975 w 4420195"/>
              <a:gd name="connsiteY44" fmla="*/ 4613372 h 6858000"/>
              <a:gd name="connsiteX45" fmla="*/ 504974 w 4420195"/>
              <a:gd name="connsiteY45" fmla="*/ 5017217 h 6858000"/>
              <a:gd name="connsiteX46" fmla="*/ 395808 w 4420195"/>
              <a:gd name="connsiteY46" fmla="*/ 5738513 h 6858000"/>
              <a:gd name="connsiteX47" fmla="*/ 575965 w 4420195"/>
              <a:gd name="connsiteY47" fmla="*/ 6320505 h 6858000"/>
              <a:gd name="connsiteX48" fmla="*/ 1011287 w 4420195"/>
              <a:gd name="connsiteY48" fmla="*/ 6702249 h 6858000"/>
              <a:gd name="connsiteX49" fmla="*/ 1997125 w 4420195"/>
              <a:gd name="connsiteY49" fmla="*/ 6457799 h 6858000"/>
              <a:gd name="connsiteX50" fmla="*/ 2287117 w 4420195"/>
              <a:gd name="connsiteY50" fmla="*/ 5920009 h 6858000"/>
              <a:gd name="connsiteX51" fmla="*/ 2355429 w 4420195"/>
              <a:gd name="connsiteY51" fmla="*/ 5601889 h 6858000"/>
              <a:gd name="connsiteX52" fmla="*/ 2363465 w 4420195"/>
              <a:gd name="connsiteY52" fmla="*/ 5511476 h 6858000"/>
              <a:gd name="connsiteX53" fmla="*/ 2373511 w 4420195"/>
              <a:gd name="connsiteY53" fmla="*/ 5473971 h 6858000"/>
              <a:gd name="connsiteX54" fmla="*/ 2407667 w 4420195"/>
              <a:gd name="connsiteY54" fmla="*/ 5501430 h 6858000"/>
              <a:gd name="connsiteX55" fmla="*/ 2642741 w 4420195"/>
              <a:gd name="connsiteY55" fmla="*/ 5828926 h 6858000"/>
              <a:gd name="connsiteX56" fmla="*/ 2645420 w 4420195"/>
              <a:gd name="connsiteY56" fmla="*/ 5849017 h 6858000"/>
              <a:gd name="connsiteX57" fmla="*/ 2550319 w 4420195"/>
              <a:gd name="connsiteY57" fmla="*/ 6360689 h 6858000"/>
              <a:gd name="connsiteX58" fmla="*/ 2534246 w 4420195"/>
              <a:gd name="connsiteY58" fmla="*/ 6461148 h 6858000"/>
              <a:gd name="connsiteX59" fmla="*/ 2542952 w 4420195"/>
              <a:gd name="connsiteY59" fmla="*/ 6483249 h 6858000"/>
              <a:gd name="connsiteX60" fmla="*/ 2579787 w 4420195"/>
              <a:gd name="connsiteY60" fmla="*/ 6509368 h 6858000"/>
              <a:gd name="connsiteX61" fmla="*/ 3151734 w 4420195"/>
              <a:gd name="connsiteY61" fmla="*/ 6794002 h 6858000"/>
              <a:gd name="connsiteX62" fmla="*/ 3372743 w 4420195"/>
              <a:gd name="connsiteY62" fmla="*/ 6860975 h 6858000"/>
              <a:gd name="connsiteX63" fmla="*/ 3453110 w 4420195"/>
              <a:gd name="connsiteY63" fmla="*/ 6860975 h 6858000"/>
              <a:gd name="connsiteX64" fmla="*/ 3473872 w 4420195"/>
              <a:gd name="connsiteY64" fmla="*/ 6856286 h 6858000"/>
              <a:gd name="connsiteX65" fmla="*/ 3550891 w 4420195"/>
              <a:gd name="connsiteY65" fmla="*/ 6789314 h 6858000"/>
              <a:gd name="connsiteX66" fmla="*/ 3570983 w 4420195"/>
              <a:gd name="connsiteY66" fmla="*/ 6720332 h 6858000"/>
              <a:gd name="connsiteX67" fmla="*/ 3727029 w 4420195"/>
              <a:gd name="connsiteY67" fmla="*/ 6055293 h 6858000"/>
              <a:gd name="connsiteX68" fmla="*/ 3994250 w 4420195"/>
              <a:gd name="connsiteY68" fmla="*/ 5222823 h 6858000"/>
              <a:gd name="connsiteX69" fmla="*/ 4417517 w 4420195"/>
              <a:gd name="connsiteY69" fmla="*/ 4559124 h 6858000"/>
              <a:gd name="connsiteX70" fmla="*/ 4425554 w 4420195"/>
              <a:gd name="connsiteY70" fmla="*/ 4546399 h 6858000"/>
              <a:gd name="connsiteX71" fmla="*/ 3916561 w 4420195"/>
              <a:gd name="connsiteY71" fmla="*/ 4367582 h 6858000"/>
              <a:gd name="connsiteX72" fmla="*/ 139973 w 4420195"/>
              <a:gd name="connsiteY72" fmla="*/ 998188 h 6858000"/>
              <a:gd name="connsiteX73" fmla="*/ 162074 w 4420195"/>
              <a:gd name="connsiteY73" fmla="*/ 918490 h 6858000"/>
              <a:gd name="connsiteX74" fmla="*/ 170111 w 4420195"/>
              <a:gd name="connsiteY74" fmla="*/ 903087 h 6858000"/>
              <a:gd name="connsiteX75" fmla="*/ 259184 w 4420195"/>
              <a:gd name="connsiteY75" fmla="*/ 1283491 h 6858000"/>
              <a:gd name="connsiteX76" fmla="*/ 229716 w 4420195"/>
              <a:gd name="connsiteY76" fmla="*/ 1451593 h 6858000"/>
              <a:gd name="connsiteX77" fmla="*/ 205606 w 4420195"/>
              <a:gd name="connsiteY77" fmla="*/ 1492446 h 6858000"/>
              <a:gd name="connsiteX78" fmla="*/ 194890 w 4420195"/>
              <a:gd name="connsiteY78" fmla="*/ 1516556 h 6858000"/>
              <a:gd name="connsiteX79" fmla="*/ 163413 w 4420195"/>
              <a:gd name="connsiteY79" fmla="*/ 1539327 h 6858000"/>
              <a:gd name="connsiteX80" fmla="*/ 143991 w 4420195"/>
              <a:gd name="connsiteY80" fmla="*/ 1507180 h 6858000"/>
              <a:gd name="connsiteX81" fmla="*/ 131266 w 4420195"/>
              <a:gd name="connsiteY81" fmla="*/ 1406721 h 6858000"/>
              <a:gd name="connsiteX82" fmla="*/ 139973 w 4420195"/>
              <a:gd name="connsiteY82" fmla="*/ 998188 h 6858000"/>
              <a:gd name="connsiteX83" fmla="*/ 2101602 w 4420195"/>
              <a:gd name="connsiteY83" fmla="*/ 5315915 h 6858000"/>
              <a:gd name="connsiteX84" fmla="*/ 1940198 w 4420195"/>
              <a:gd name="connsiteY84" fmla="*/ 5611265 h 6858000"/>
              <a:gd name="connsiteX85" fmla="*/ 1567830 w 4420195"/>
              <a:gd name="connsiteY85" fmla="*/ 5892550 h 6858000"/>
              <a:gd name="connsiteX86" fmla="*/ 1237655 w 4420195"/>
              <a:gd name="connsiteY86" fmla="*/ 5909293 h 6858000"/>
              <a:gd name="connsiteX87" fmla="*/ 1040086 w 4420195"/>
              <a:gd name="connsiteY87" fmla="*/ 5717751 h 6858000"/>
              <a:gd name="connsiteX88" fmla="*/ 1053480 w 4420195"/>
              <a:gd name="connsiteY88" fmla="*/ 5310558 h 6858000"/>
              <a:gd name="connsiteX89" fmla="*/ 1090315 w 4420195"/>
              <a:gd name="connsiteY89" fmla="*/ 5101603 h 6858000"/>
              <a:gd name="connsiteX90" fmla="*/ 1062856 w 4420195"/>
              <a:gd name="connsiteY90" fmla="*/ 4941538 h 6858000"/>
              <a:gd name="connsiteX91" fmla="*/ 967085 w 4420195"/>
              <a:gd name="connsiteY91" fmla="*/ 4770088 h 6858000"/>
              <a:gd name="connsiteX92" fmla="*/ 743397 w 4420195"/>
              <a:gd name="connsiteY92" fmla="*/ 4394371 h 6858000"/>
              <a:gd name="connsiteX93" fmla="*/ 537791 w 4420195"/>
              <a:gd name="connsiteY93" fmla="*/ 3850554 h 6858000"/>
              <a:gd name="connsiteX94" fmla="*/ 478855 w 4420195"/>
              <a:gd name="connsiteY94" fmla="*/ 3544488 h 6858000"/>
              <a:gd name="connsiteX95" fmla="*/ 208285 w 4420195"/>
              <a:gd name="connsiteY95" fmla="*/ 2847973 h 6858000"/>
              <a:gd name="connsiteX96" fmla="*/ 111844 w 4420195"/>
              <a:gd name="connsiteY96" fmla="*/ 2549275 h 6858000"/>
              <a:gd name="connsiteX97" fmla="*/ 160065 w 4420195"/>
              <a:gd name="connsiteY97" fmla="*/ 2076448 h 6858000"/>
              <a:gd name="connsiteX98" fmla="*/ 235744 w 4420195"/>
              <a:gd name="connsiteY98" fmla="*/ 1653180 h 6858000"/>
              <a:gd name="connsiteX99" fmla="*/ 263203 w 4420195"/>
              <a:gd name="connsiteY99" fmla="*/ 1525263 h 6858000"/>
              <a:gd name="connsiteX100" fmla="*/ 279946 w 4420195"/>
              <a:gd name="connsiteY100" fmla="*/ 1483740 h 6858000"/>
              <a:gd name="connsiteX101" fmla="*/ 293340 w 4420195"/>
              <a:gd name="connsiteY101" fmla="*/ 1506510 h 6858000"/>
              <a:gd name="connsiteX102" fmla="*/ 410542 w 4420195"/>
              <a:gd name="connsiteY102" fmla="*/ 1842043 h 6858000"/>
              <a:gd name="connsiteX103" fmla="*/ 410542 w 4420195"/>
              <a:gd name="connsiteY103" fmla="*/ 2411311 h 6858000"/>
              <a:gd name="connsiteX104" fmla="*/ 411882 w 4420195"/>
              <a:gd name="connsiteY104" fmla="*/ 2411311 h 6858000"/>
              <a:gd name="connsiteX105" fmla="*/ 472827 w 4420195"/>
              <a:gd name="connsiteY105" fmla="*/ 2630312 h 6858000"/>
              <a:gd name="connsiteX106" fmla="*/ 644277 w 4420195"/>
              <a:gd name="connsiteY106" fmla="*/ 2962496 h 6858000"/>
              <a:gd name="connsiteX107" fmla="*/ 747415 w 4420195"/>
              <a:gd name="connsiteY107" fmla="*/ 3170781 h 6858000"/>
              <a:gd name="connsiteX108" fmla="*/ 745406 w 4420195"/>
              <a:gd name="connsiteY108" fmla="*/ 3200919 h 6858000"/>
              <a:gd name="connsiteX109" fmla="*/ 662360 w 4420195"/>
              <a:gd name="connsiteY109" fmla="*/ 3344240 h 6858000"/>
              <a:gd name="connsiteX110" fmla="*/ 646956 w 4420195"/>
              <a:gd name="connsiteY110" fmla="*/ 3394469 h 6858000"/>
              <a:gd name="connsiteX111" fmla="*/ 656332 w 4420195"/>
              <a:gd name="connsiteY111" fmla="*/ 3400497 h 6858000"/>
              <a:gd name="connsiteX112" fmla="*/ 699195 w 4420195"/>
              <a:gd name="connsiteY112" fmla="*/ 3376387 h 6858000"/>
              <a:gd name="connsiteX113" fmla="*/ 846534 w 4420195"/>
              <a:gd name="connsiteY113" fmla="*/ 3289323 h 6858000"/>
              <a:gd name="connsiteX114" fmla="*/ 863278 w 4420195"/>
              <a:gd name="connsiteY114" fmla="*/ 3281286 h 6858000"/>
              <a:gd name="connsiteX115" fmla="*/ 955700 w 4420195"/>
              <a:gd name="connsiteY115" fmla="*/ 3323479 h 6858000"/>
              <a:gd name="connsiteX116" fmla="*/ 1044774 w 4420195"/>
              <a:gd name="connsiteY116" fmla="*/ 3697186 h 6858000"/>
              <a:gd name="connsiteX117" fmla="*/ 1674317 w 4420195"/>
              <a:gd name="connsiteY117" fmla="*/ 4889299 h 6858000"/>
              <a:gd name="connsiteX118" fmla="*/ 2012529 w 4420195"/>
              <a:gd name="connsiteY118" fmla="*/ 5175942 h 6858000"/>
              <a:gd name="connsiteX119" fmla="*/ 2076822 w 4420195"/>
              <a:gd name="connsiteY119" fmla="*/ 5227511 h 6858000"/>
              <a:gd name="connsiteX120" fmla="*/ 2101602 w 4420195"/>
              <a:gd name="connsiteY120" fmla="*/ 5315915 h 6858000"/>
              <a:gd name="connsiteX121" fmla="*/ 474166 w 4420195"/>
              <a:gd name="connsiteY121" fmla="*/ 2022870 h 6858000"/>
              <a:gd name="connsiteX122" fmla="*/ 573956 w 4420195"/>
              <a:gd name="connsiteY122" fmla="*/ 2302146 h 6858000"/>
              <a:gd name="connsiteX123" fmla="*/ 809030 w 4420195"/>
              <a:gd name="connsiteY123" fmla="*/ 2904230 h 6858000"/>
              <a:gd name="connsiteX124" fmla="*/ 879351 w 4420195"/>
              <a:gd name="connsiteY124" fmla="*/ 3080368 h 6858000"/>
              <a:gd name="connsiteX125" fmla="*/ 873324 w 4420195"/>
              <a:gd name="connsiteY125" fmla="*/ 3138634 h 6858000"/>
              <a:gd name="connsiteX126" fmla="*/ 827112 w 4420195"/>
              <a:gd name="connsiteY126" fmla="*/ 3108496 h 6858000"/>
              <a:gd name="connsiteX127" fmla="*/ 606772 w 4420195"/>
              <a:gd name="connsiteY127" fmla="*/ 2718046 h 6858000"/>
              <a:gd name="connsiteX128" fmla="*/ 474166 w 4420195"/>
              <a:gd name="connsiteY128" fmla="*/ 2406623 h 6858000"/>
              <a:gd name="connsiteX129" fmla="*/ 474166 w 4420195"/>
              <a:gd name="connsiteY129" fmla="*/ 2022870 h 6858000"/>
              <a:gd name="connsiteX130" fmla="*/ 3295725 w 4420195"/>
              <a:gd name="connsiteY130" fmla="*/ 4573858 h 6858000"/>
              <a:gd name="connsiteX131" fmla="*/ 2768650 w 4420195"/>
              <a:gd name="connsiteY131" fmla="*/ 5394943 h 6858000"/>
              <a:gd name="connsiteX132" fmla="*/ 2707035 w 4420195"/>
              <a:gd name="connsiteY132" fmla="*/ 5576439 h 6858000"/>
              <a:gd name="connsiteX133" fmla="*/ 2686943 w 4420195"/>
              <a:gd name="connsiteY133" fmla="*/ 5625999 h 6858000"/>
              <a:gd name="connsiteX134" fmla="*/ 2638053 w 4420195"/>
              <a:gd name="connsiteY134" fmla="*/ 5630017 h 6858000"/>
              <a:gd name="connsiteX135" fmla="*/ 2555007 w 4420195"/>
              <a:gd name="connsiteY135" fmla="*/ 5508796 h 6858000"/>
              <a:gd name="connsiteX136" fmla="*/ 2406998 w 4420195"/>
              <a:gd name="connsiteY136" fmla="*/ 5329310 h 6858000"/>
              <a:gd name="connsiteX137" fmla="*/ 2196034 w 4420195"/>
              <a:gd name="connsiteY137" fmla="*/ 5161208 h 6858000"/>
              <a:gd name="connsiteX138" fmla="*/ 1329407 w 4420195"/>
              <a:gd name="connsiteY138" fmla="*/ 4178050 h 6858000"/>
              <a:gd name="connsiteX139" fmla="*/ 1149251 w 4420195"/>
              <a:gd name="connsiteY139" fmla="*/ 3659681 h 6858000"/>
              <a:gd name="connsiteX140" fmla="*/ 816397 w 4420195"/>
              <a:gd name="connsiteY140" fmla="*/ 2691257 h 6858000"/>
              <a:gd name="connsiteX141" fmla="*/ 558552 w 4420195"/>
              <a:gd name="connsiteY141" fmla="*/ 1990053 h 6858000"/>
              <a:gd name="connsiteX142" fmla="*/ 386432 w 4420195"/>
              <a:gd name="connsiteY142" fmla="*/ 1405382 h 6858000"/>
              <a:gd name="connsiteX143" fmla="*/ 395139 w 4420195"/>
              <a:gd name="connsiteY143" fmla="*/ 1272106 h 6858000"/>
              <a:gd name="connsiteX144" fmla="*/ 500286 w 4420195"/>
              <a:gd name="connsiteY144" fmla="*/ 1282152 h 6858000"/>
              <a:gd name="connsiteX145" fmla="*/ 601415 w 4420195"/>
              <a:gd name="connsiteY145" fmla="*/ 1435519 h 6858000"/>
              <a:gd name="connsiteX146" fmla="*/ 820415 w 4420195"/>
              <a:gd name="connsiteY146" fmla="*/ 1836686 h 6858000"/>
              <a:gd name="connsiteX147" fmla="*/ 960388 w 4420195"/>
              <a:gd name="connsiteY147" fmla="*/ 2140072 h 6858000"/>
              <a:gd name="connsiteX148" fmla="*/ 1256407 w 4420195"/>
              <a:gd name="connsiteY148" fmla="*/ 2651743 h 6858000"/>
              <a:gd name="connsiteX149" fmla="*/ 1307306 w 4420195"/>
              <a:gd name="connsiteY149" fmla="*/ 2692596 h 6858000"/>
              <a:gd name="connsiteX150" fmla="*/ 1316013 w 4420195"/>
              <a:gd name="connsiteY150" fmla="*/ 2687238 h 6858000"/>
              <a:gd name="connsiteX151" fmla="*/ 1304628 w 4420195"/>
              <a:gd name="connsiteY151" fmla="*/ 2651743 h 6858000"/>
              <a:gd name="connsiteX152" fmla="*/ 1121792 w 4420195"/>
              <a:gd name="connsiteY152" fmla="*/ 2265311 h 6858000"/>
              <a:gd name="connsiteX153" fmla="*/ 889397 w 4420195"/>
              <a:gd name="connsiteY153" fmla="*/ 1740245 h 6858000"/>
              <a:gd name="connsiteX154" fmla="*/ 602084 w 4420195"/>
              <a:gd name="connsiteY154" fmla="*/ 1221877 h 6858000"/>
              <a:gd name="connsiteX155" fmla="*/ 454075 w 4420195"/>
              <a:gd name="connsiteY155" fmla="*/ 1111372 h 6858000"/>
              <a:gd name="connsiteX156" fmla="*/ 338882 w 4420195"/>
              <a:gd name="connsiteY156" fmla="*/ 1124766 h 6858000"/>
              <a:gd name="connsiteX157" fmla="*/ 304056 w 4420195"/>
              <a:gd name="connsiteY157" fmla="*/ 977426 h 6858000"/>
              <a:gd name="connsiteX158" fmla="*/ 304056 w 4420195"/>
              <a:gd name="connsiteY158" fmla="*/ 974747 h 6858000"/>
              <a:gd name="connsiteX159" fmla="*/ 264542 w 4420195"/>
              <a:gd name="connsiteY159" fmla="*/ 629838 h 6858000"/>
              <a:gd name="connsiteX160" fmla="*/ 259184 w 4420195"/>
              <a:gd name="connsiteY160" fmla="*/ 579609 h 6858000"/>
              <a:gd name="connsiteX161" fmla="*/ 315441 w 4420195"/>
              <a:gd name="connsiteY161" fmla="*/ 531388 h 6858000"/>
              <a:gd name="connsiteX162" fmla="*/ 479524 w 4420195"/>
              <a:gd name="connsiteY162" fmla="*/ 625820 h 6858000"/>
              <a:gd name="connsiteX163" fmla="*/ 580653 w 4420195"/>
              <a:gd name="connsiteY163" fmla="*/ 766462 h 6858000"/>
              <a:gd name="connsiteX164" fmla="*/ 817067 w 4420195"/>
              <a:gd name="connsiteY164" fmla="*/ 1128785 h 6858000"/>
              <a:gd name="connsiteX165" fmla="*/ 1038746 w 4420195"/>
              <a:gd name="connsiteY165" fmla="*/ 1389978 h 6858000"/>
              <a:gd name="connsiteX166" fmla="*/ 1421830 w 4420195"/>
              <a:gd name="connsiteY166" fmla="*/ 2050328 h 6858000"/>
              <a:gd name="connsiteX167" fmla="*/ 1603326 w 4420195"/>
              <a:gd name="connsiteY167" fmla="*/ 2445467 h 6858000"/>
              <a:gd name="connsiteX168" fmla="*/ 1646188 w 4420195"/>
              <a:gd name="connsiteY168" fmla="*/ 2505742 h 6858000"/>
              <a:gd name="connsiteX169" fmla="*/ 1655564 w 4420195"/>
              <a:gd name="connsiteY169" fmla="*/ 2501054 h 6858000"/>
              <a:gd name="connsiteX170" fmla="*/ 1650206 w 4420195"/>
              <a:gd name="connsiteY170" fmla="*/ 2468908 h 6858000"/>
              <a:gd name="connsiteX171" fmla="*/ 1417142 w 4420195"/>
              <a:gd name="connsiteY171" fmla="*/ 1773062 h 6858000"/>
              <a:gd name="connsiteX172" fmla="*/ 1136526 w 4420195"/>
              <a:gd name="connsiteY172" fmla="*/ 1323675 h 6858000"/>
              <a:gd name="connsiteX173" fmla="*/ 786929 w 4420195"/>
              <a:gd name="connsiteY173" fmla="*/ 876967 h 6858000"/>
              <a:gd name="connsiteX174" fmla="*/ 632222 w 4420195"/>
              <a:gd name="connsiteY174" fmla="*/ 629838 h 6858000"/>
              <a:gd name="connsiteX175" fmla="*/ 318120 w 4420195"/>
              <a:gd name="connsiteY175" fmla="*/ 411507 h 6858000"/>
              <a:gd name="connsiteX176" fmla="*/ 275258 w 4420195"/>
              <a:gd name="connsiteY176" fmla="*/ 355250 h 6858000"/>
              <a:gd name="connsiteX177" fmla="*/ 299368 w 4420195"/>
              <a:gd name="connsiteY177" fmla="*/ 197195 h 6858000"/>
              <a:gd name="connsiteX178" fmla="*/ 463451 w 4420195"/>
              <a:gd name="connsiteY178" fmla="*/ 130892 h 6858000"/>
              <a:gd name="connsiteX179" fmla="*/ 581323 w 4420195"/>
              <a:gd name="connsiteY179" fmla="*/ 238048 h 6858000"/>
              <a:gd name="connsiteX180" fmla="*/ 745406 w 4420195"/>
              <a:gd name="connsiteY180" fmla="*/ 466425 h 6858000"/>
              <a:gd name="connsiteX181" fmla="*/ 1134517 w 4420195"/>
              <a:gd name="connsiteY181" fmla="*/ 923848 h 6858000"/>
              <a:gd name="connsiteX182" fmla="*/ 1434554 w 4420195"/>
              <a:gd name="connsiteY182" fmla="*/ 1262060 h 6858000"/>
              <a:gd name="connsiteX183" fmla="*/ 1700436 w 4420195"/>
              <a:gd name="connsiteY183" fmla="*/ 1696713 h 6858000"/>
              <a:gd name="connsiteX184" fmla="*/ 1884611 w 4420195"/>
              <a:gd name="connsiteY184" fmla="*/ 2070420 h 6858000"/>
              <a:gd name="connsiteX185" fmla="*/ 2039318 w 4420195"/>
              <a:gd name="connsiteY185" fmla="*/ 2277366 h 6858000"/>
              <a:gd name="connsiteX186" fmla="*/ 2153841 w 4420195"/>
              <a:gd name="connsiteY186" fmla="*/ 2349026 h 6858000"/>
              <a:gd name="connsiteX187" fmla="*/ 2181300 w 4420195"/>
              <a:gd name="connsiteY187" fmla="*/ 2351036 h 6858000"/>
              <a:gd name="connsiteX188" fmla="*/ 2175272 w 4420195"/>
              <a:gd name="connsiteY188" fmla="*/ 2321568 h 6858000"/>
              <a:gd name="connsiteX189" fmla="*/ 2119015 w 4420195"/>
              <a:gd name="connsiteY189" fmla="*/ 2243879 h 6858000"/>
              <a:gd name="connsiteX190" fmla="*/ 1841079 w 4420195"/>
              <a:gd name="connsiteY190" fmla="*/ 1748951 h 6858000"/>
              <a:gd name="connsiteX191" fmla="*/ 1601316 w 4420195"/>
              <a:gd name="connsiteY191" fmla="*/ 1302913 h 6858000"/>
              <a:gd name="connsiteX192" fmla="*/ 1331417 w 4420195"/>
              <a:gd name="connsiteY192" fmla="*/ 995509 h 6858000"/>
              <a:gd name="connsiteX193" fmla="*/ 937617 w 4420195"/>
              <a:gd name="connsiteY193" fmla="*/ 564205 h 6858000"/>
              <a:gd name="connsiteX194" fmla="*/ 806351 w 4420195"/>
              <a:gd name="connsiteY194" fmla="*/ 376012 h 6858000"/>
              <a:gd name="connsiteX195" fmla="*/ 832470 w 4420195"/>
              <a:gd name="connsiteY195" fmla="*/ 280241 h 6858000"/>
              <a:gd name="connsiteX196" fmla="*/ 848544 w 4420195"/>
              <a:gd name="connsiteY196" fmla="*/ 270865 h 6858000"/>
              <a:gd name="connsiteX197" fmla="*/ 964406 w 4420195"/>
              <a:gd name="connsiteY197" fmla="*/ 279571 h 6858000"/>
              <a:gd name="connsiteX198" fmla="*/ 1258416 w 4420195"/>
              <a:gd name="connsiteY198" fmla="*/ 541434 h 6858000"/>
              <a:gd name="connsiteX199" fmla="*/ 1662931 w 4420195"/>
              <a:gd name="connsiteY199" fmla="*/ 892371 h 6858000"/>
              <a:gd name="connsiteX200" fmla="*/ 1944886 w 4420195"/>
              <a:gd name="connsiteY200" fmla="*/ 1209152 h 6858000"/>
              <a:gd name="connsiteX201" fmla="*/ 2086868 w 4420195"/>
              <a:gd name="connsiteY201" fmla="*/ 1548703 h 6858000"/>
              <a:gd name="connsiteX202" fmla="*/ 2377530 w 4420195"/>
              <a:gd name="connsiteY202" fmla="*/ 2129356 h 6858000"/>
              <a:gd name="connsiteX203" fmla="*/ 2542282 w 4420195"/>
              <a:gd name="connsiteY203" fmla="*/ 2311522 h 6858000"/>
              <a:gd name="connsiteX204" fmla="*/ 2574429 w 4420195"/>
              <a:gd name="connsiteY204" fmla="*/ 2332283 h 6858000"/>
              <a:gd name="connsiteX205" fmla="*/ 2581127 w 4420195"/>
              <a:gd name="connsiteY205" fmla="*/ 2326256 h 6858000"/>
              <a:gd name="connsiteX206" fmla="*/ 2528218 w 4420195"/>
              <a:gd name="connsiteY206" fmla="*/ 2229815 h 6858000"/>
              <a:gd name="connsiteX207" fmla="*/ 2155850 w 4420195"/>
              <a:gd name="connsiteY207" fmla="*/ 1450253 h 6858000"/>
              <a:gd name="connsiteX208" fmla="*/ 2113657 w 4420195"/>
              <a:gd name="connsiteY208" fmla="*/ 1304253 h 6858000"/>
              <a:gd name="connsiteX209" fmla="*/ 2131740 w 4420195"/>
              <a:gd name="connsiteY209" fmla="*/ 1243978 h 6858000"/>
              <a:gd name="connsiteX210" fmla="*/ 2249612 w 4420195"/>
              <a:gd name="connsiteY210" fmla="*/ 1157583 h 6858000"/>
              <a:gd name="connsiteX211" fmla="*/ 2340695 w 4420195"/>
              <a:gd name="connsiteY211" fmla="*/ 1204464 h 6858000"/>
              <a:gd name="connsiteX212" fmla="*/ 2354759 w 4420195"/>
              <a:gd name="connsiteY212" fmla="*/ 1334391 h 6858000"/>
              <a:gd name="connsiteX213" fmla="*/ 2621310 w 4420195"/>
              <a:gd name="connsiteY213" fmla="*/ 2117971 h 6858000"/>
              <a:gd name="connsiteX214" fmla="*/ 2844999 w 4420195"/>
              <a:gd name="connsiteY214" fmla="*/ 2555302 h 6858000"/>
              <a:gd name="connsiteX215" fmla="*/ 2907953 w 4420195"/>
              <a:gd name="connsiteY215" fmla="*/ 2857349 h 6858000"/>
              <a:gd name="connsiteX216" fmla="*/ 2930724 w 4420195"/>
              <a:gd name="connsiteY216" fmla="*/ 3148010 h 6858000"/>
              <a:gd name="connsiteX217" fmla="*/ 2989660 w 4420195"/>
              <a:gd name="connsiteY217" fmla="*/ 3338213 h 6858000"/>
              <a:gd name="connsiteX218" fmla="*/ 3148385 w 4420195"/>
              <a:gd name="connsiteY218" fmla="*/ 3943645 h 6858000"/>
              <a:gd name="connsiteX219" fmla="*/ 3181202 w 4420195"/>
              <a:gd name="connsiteY219" fmla="*/ 4219573 h 6858000"/>
              <a:gd name="connsiteX220" fmla="*/ 3291037 w 4420195"/>
              <a:gd name="connsiteY220" fmla="*/ 4402408 h 6858000"/>
              <a:gd name="connsiteX221" fmla="*/ 3390826 w 4420195"/>
              <a:gd name="connsiteY221" fmla="*/ 4467372 h 6858000"/>
              <a:gd name="connsiteX222" fmla="*/ 3295725 w 4420195"/>
              <a:gd name="connsiteY222" fmla="*/ 45738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4420195" h="6858000">
                <a:moveTo>
                  <a:pt x="3916561" y="4367582"/>
                </a:moveTo>
                <a:cubicBezTo>
                  <a:pt x="3805387" y="4329408"/>
                  <a:pt x="3692203" y="4327399"/>
                  <a:pt x="3585717" y="4378968"/>
                </a:cubicBezTo>
                <a:cubicBezTo>
                  <a:pt x="3520753" y="4410445"/>
                  <a:pt x="3467845" y="4399059"/>
                  <a:pt x="3414266" y="4360885"/>
                </a:cubicBezTo>
                <a:cubicBezTo>
                  <a:pt x="3407569" y="4356197"/>
                  <a:pt x="3400872" y="4352179"/>
                  <a:pt x="3394175" y="4347490"/>
                </a:cubicBezTo>
                <a:cubicBezTo>
                  <a:pt x="3333230" y="4303958"/>
                  <a:pt x="3289028" y="4249041"/>
                  <a:pt x="3275633" y="4173361"/>
                </a:cubicBezTo>
                <a:cubicBezTo>
                  <a:pt x="3259560" y="4082279"/>
                  <a:pt x="3242147" y="3991196"/>
                  <a:pt x="3226743" y="3900113"/>
                </a:cubicBezTo>
                <a:cubicBezTo>
                  <a:pt x="3195266" y="3712590"/>
                  <a:pt x="3162449" y="3524397"/>
                  <a:pt x="3107532" y="3341561"/>
                </a:cubicBezTo>
                <a:cubicBezTo>
                  <a:pt x="3060651" y="3186854"/>
                  <a:pt x="3035201" y="3030138"/>
                  <a:pt x="3022476" y="2869404"/>
                </a:cubicBezTo>
                <a:cubicBezTo>
                  <a:pt x="3014440" y="2766936"/>
                  <a:pt x="2998366" y="2666477"/>
                  <a:pt x="2966219" y="2568027"/>
                </a:cubicBezTo>
                <a:cubicBezTo>
                  <a:pt x="2920678" y="2428054"/>
                  <a:pt x="2851026" y="2300136"/>
                  <a:pt x="2780035" y="2172219"/>
                </a:cubicBezTo>
                <a:cubicBezTo>
                  <a:pt x="2695650" y="2019521"/>
                  <a:pt x="2609255" y="1867493"/>
                  <a:pt x="2546301" y="1704080"/>
                </a:cubicBezTo>
                <a:cubicBezTo>
                  <a:pt x="2474640" y="1517226"/>
                  <a:pt x="2424411" y="1325014"/>
                  <a:pt x="2406998" y="1124766"/>
                </a:cubicBezTo>
                <a:cubicBezTo>
                  <a:pt x="2402310" y="1074537"/>
                  <a:pt x="2380209" y="1055115"/>
                  <a:pt x="2329309" y="1055784"/>
                </a:cubicBezTo>
                <a:cubicBezTo>
                  <a:pt x="2249612" y="1057124"/>
                  <a:pt x="2181300" y="1087262"/>
                  <a:pt x="2127052" y="1144858"/>
                </a:cubicBezTo>
                <a:cubicBezTo>
                  <a:pt x="2074144" y="1199776"/>
                  <a:pt x="2052712" y="1198436"/>
                  <a:pt x="2013868" y="1131463"/>
                </a:cubicBezTo>
                <a:cubicBezTo>
                  <a:pt x="2013198" y="1130794"/>
                  <a:pt x="2013198" y="1130124"/>
                  <a:pt x="2012529" y="1129454"/>
                </a:cubicBezTo>
                <a:cubicBezTo>
                  <a:pt x="1962299" y="1024977"/>
                  <a:pt x="1884611" y="942601"/>
                  <a:pt x="1796207" y="870270"/>
                </a:cubicBezTo>
                <a:cubicBezTo>
                  <a:pt x="1565821" y="681407"/>
                  <a:pt x="1333426" y="494553"/>
                  <a:pt x="1123132" y="281580"/>
                </a:cubicBezTo>
                <a:cubicBezTo>
                  <a:pt x="1067544" y="225323"/>
                  <a:pt x="1001911" y="181791"/>
                  <a:pt x="924893" y="158351"/>
                </a:cubicBezTo>
                <a:cubicBezTo>
                  <a:pt x="860599" y="138929"/>
                  <a:pt x="803002" y="144286"/>
                  <a:pt x="760809" y="204562"/>
                </a:cubicBezTo>
                <a:cubicBezTo>
                  <a:pt x="757461" y="209920"/>
                  <a:pt x="752103" y="213268"/>
                  <a:pt x="748085" y="217956"/>
                </a:cubicBezTo>
                <a:cubicBezTo>
                  <a:pt x="734690" y="233360"/>
                  <a:pt x="721296" y="236039"/>
                  <a:pt x="705892" y="219296"/>
                </a:cubicBezTo>
                <a:cubicBezTo>
                  <a:pt x="675084" y="186479"/>
                  <a:pt x="644277" y="154332"/>
                  <a:pt x="612130" y="123525"/>
                </a:cubicBezTo>
                <a:cubicBezTo>
                  <a:pt x="579314" y="92048"/>
                  <a:pt x="546497" y="60571"/>
                  <a:pt x="511671" y="31772"/>
                </a:cubicBezTo>
                <a:cubicBezTo>
                  <a:pt x="423267" y="-40558"/>
                  <a:pt x="251147" y="17708"/>
                  <a:pt x="230386" y="134910"/>
                </a:cubicBezTo>
                <a:cubicBezTo>
                  <a:pt x="219670" y="195186"/>
                  <a:pt x="219001" y="256801"/>
                  <a:pt x="212973" y="317746"/>
                </a:cubicBezTo>
                <a:cubicBezTo>
                  <a:pt x="208285" y="363287"/>
                  <a:pt x="214982" y="412177"/>
                  <a:pt x="184175" y="451691"/>
                </a:cubicBezTo>
                <a:cubicBezTo>
                  <a:pt x="154707" y="489865"/>
                  <a:pt x="141982" y="532728"/>
                  <a:pt x="145331" y="578939"/>
                </a:cubicBezTo>
                <a:cubicBezTo>
                  <a:pt x="148679" y="628499"/>
                  <a:pt x="157386" y="678059"/>
                  <a:pt x="163413" y="726949"/>
                </a:cubicBezTo>
                <a:cubicBezTo>
                  <a:pt x="167432" y="761105"/>
                  <a:pt x="178147" y="796600"/>
                  <a:pt x="150019" y="826068"/>
                </a:cubicBezTo>
                <a:cubicBezTo>
                  <a:pt x="95771" y="884334"/>
                  <a:pt x="73670" y="955995"/>
                  <a:pt x="58936" y="1031004"/>
                </a:cubicBezTo>
                <a:cubicBezTo>
                  <a:pt x="35496" y="1150886"/>
                  <a:pt x="32147" y="1272106"/>
                  <a:pt x="42863" y="1393327"/>
                </a:cubicBezTo>
                <a:cubicBezTo>
                  <a:pt x="51569" y="1490437"/>
                  <a:pt x="64963" y="1586208"/>
                  <a:pt x="103138" y="1676621"/>
                </a:cubicBezTo>
                <a:cubicBezTo>
                  <a:pt x="112514" y="1699392"/>
                  <a:pt x="115193" y="1726850"/>
                  <a:pt x="113184" y="1751630"/>
                </a:cubicBezTo>
                <a:cubicBezTo>
                  <a:pt x="108496" y="1797841"/>
                  <a:pt x="97780" y="1842713"/>
                  <a:pt x="89074" y="1888254"/>
                </a:cubicBezTo>
                <a:cubicBezTo>
                  <a:pt x="64294" y="2027558"/>
                  <a:pt x="38844" y="2166861"/>
                  <a:pt x="14734" y="2306164"/>
                </a:cubicBezTo>
                <a:cubicBezTo>
                  <a:pt x="7367" y="2349696"/>
                  <a:pt x="4688" y="2394568"/>
                  <a:pt x="0" y="2438100"/>
                </a:cubicBezTo>
                <a:cubicBezTo>
                  <a:pt x="0" y="2484311"/>
                  <a:pt x="0" y="2531192"/>
                  <a:pt x="0" y="2577403"/>
                </a:cubicBezTo>
                <a:cubicBezTo>
                  <a:pt x="6697" y="2615578"/>
                  <a:pt x="11385" y="2655091"/>
                  <a:pt x="20092" y="2692596"/>
                </a:cubicBezTo>
                <a:cubicBezTo>
                  <a:pt x="40184" y="2774972"/>
                  <a:pt x="89074" y="2842615"/>
                  <a:pt x="134615" y="2911597"/>
                </a:cubicBezTo>
                <a:cubicBezTo>
                  <a:pt x="178147" y="2977900"/>
                  <a:pt x="225028" y="3042193"/>
                  <a:pt x="269230" y="3107827"/>
                </a:cubicBezTo>
                <a:cubicBezTo>
                  <a:pt x="342900" y="3216992"/>
                  <a:pt x="383753" y="3338213"/>
                  <a:pt x="396478" y="3469479"/>
                </a:cubicBezTo>
                <a:cubicBezTo>
                  <a:pt x="412552" y="3636241"/>
                  <a:pt x="450726" y="3799654"/>
                  <a:pt x="495598" y="3961058"/>
                </a:cubicBezTo>
                <a:cubicBezTo>
                  <a:pt x="554534" y="4171352"/>
                  <a:pt x="634231" y="4374280"/>
                  <a:pt x="726653" y="4571849"/>
                </a:cubicBezTo>
                <a:cubicBezTo>
                  <a:pt x="734020" y="4587253"/>
                  <a:pt x="732681" y="4598638"/>
                  <a:pt x="723975" y="4613372"/>
                </a:cubicBezTo>
                <a:cubicBezTo>
                  <a:pt x="642938" y="4743299"/>
                  <a:pt x="566589" y="4875905"/>
                  <a:pt x="504974" y="5017217"/>
                </a:cubicBezTo>
                <a:cubicBezTo>
                  <a:pt x="404515" y="5248273"/>
                  <a:pt x="373707" y="5489374"/>
                  <a:pt x="395808" y="5738513"/>
                </a:cubicBezTo>
                <a:cubicBezTo>
                  <a:pt x="414561" y="5945458"/>
                  <a:pt x="471488" y="6140349"/>
                  <a:pt x="575965" y="6320505"/>
                </a:cubicBezTo>
                <a:cubicBezTo>
                  <a:pt x="678433" y="6495974"/>
                  <a:pt x="815727" y="6635277"/>
                  <a:pt x="1011287" y="6702249"/>
                </a:cubicBezTo>
                <a:cubicBezTo>
                  <a:pt x="1391022" y="6832176"/>
                  <a:pt x="1720528" y="6745782"/>
                  <a:pt x="1997125" y="6457799"/>
                </a:cubicBezTo>
                <a:cubicBezTo>
                  <a:pt x="2143125" y="6305771"/>
                  <a:pt x="2232869" y="6120927"/>
                  <a:pt x="2287117" y="5920009"/>
                </a:cubicBezTo>
                <a:cubicBezTo>
                  <a:pt x="2315245" y="5815531"/>
                  <a:pt x="2333997" y="5708375"/>
                  <a:pt x="2355429" y="5601889"/>
                </a:cubicBezTo>
                <a:cubicBezTo>
                  <a:pt x="2361456" y="5572420"/>
                  <a:pt x="2360117" y="5541613"/>
                  <a:pt x="2363465" y="5511476"/>
                </a:cubicBezTo>
                <a:cubicBezTo>
                  <a:pt x="2364805" y="5500760"/>
                  <a:pt x="2368823" y="5490044"/>
                  <a:pt x="2373511" y="5473971"/>
                </a:cubicBezTo>
                <a:cubicBezTo>
                  <a:pt x="2387576" y="5484686"/>
                  <a:pt x="2398291" y="5492053"/>
                  <a:pt x="2407667" y="5501430"/>
                </a:cubicBezTo>
                <a:cubicBezTo>
                  <a:pt x="2502099" y="5598540"/>
                  <a:pt x="2575099" y="5711724"/>
                  <a:pt x="2642741" y="5828926"/>
                </a:cubicBezTo>
                <a:cubicBezTo>
                  <a:pt x="2646090" y="5834283"/>
                  <a:pt x="2646090" y="5842320"/>
                  <a:pt x="2645420" y="5849017"/>
                </a:cubicBezTo>
                <a:cubicBezTo>
                  <a:pt x="2613943" y="6019798"/>
                  <a:pt x="2581796" y="6189908"/>
                  <a:pt x="2550319" y="6360689"/>
                </a:cubicBezTo>
                <a:cubicBezTo>
                  <a:pt x="2544292" y="6394175"/>
                  <a:pt x="2538264" y="6426991"/>
                  <a:pt x="2534246" y="6461148"/>
                </a:cubicBezTo>
                <a:cubicBezTo>
                  <a:pt x="2533576" y="6468515"/>
                  <a:pt x="2537594" y="6478560"/>
                  <a:pt x="2542952" y="6483249"/>
                </a:cubicBezTo>
                <a:cubicBezTo>
                  <a:pt x="2554337" y="6493295"/>
                  <a:pt x="2566393" y="6502671"/>
                  <a:pt x="2579787" y="6509368"/>
                </a:cubicBezTo>
                <a:cubicBezTo>
                  <a:pt x="2769989" y="6604469"/>
                  <a:pt x="2960192" y="6700240"/>
                  <a:pt x="3151734" y="6794002"/>
                </a:cubicBezTo>
                <a:cubicBezTo>
                  <a:pt x="3221385" y="6828158"/>
                  <a:pt x="3295725" y="6848919"/>
                  <a:pt x="3372743" y="6860975"/>
                </a:cubicBezTo>
                <a:cubicBezTo>
                  <a:pt x="3399533" y="6860975"/>
                  <a:pt x="3426322" y="6860975"/>
                  <a:pt x="3453110" y="6860975"/>
                </a:cubicBezTo>
                <a:cubicBezTo>
                  <a:pt x="3459808" y="6859635"/>
                  <a:pt x="3466505" y="6857626"/>
                  <a:pt x="3473872" y="6856286"/>
                </a:cubicBezTo>
                <a:cubicBezTo>
                  <a:pt x="3512716" y="6848919"/>
                  <a:pt x="3541514" y="6830837"/>
                  <a:pt x="3550891" y="6789314"/>
                </a:cubicBezTo>
                <a:cubicBezTo>
                  <a:pt x="3556249" y="6765873"/>
                  <a:pt x="3565625" y="6743772"/>
                  <a:pt x="3570983" y="6720332"/>
                </a:cubicBezTo>
                <a:cubicBezTo>
                  <a:pt x="3623221" y="6498652"/>
                  <a:pt x="3672111" y="6276303"/>
                  <a:pt x="3727029" y="6055293"/>
                </a:cubicBezTo>
                <a:cubicBezTo>
                  <a:pt x="3797350" y="5771999"/>
                  <a:pt x="3879726" y="5492053"/>
                  <a:pt x="3994250" y="5222823"/>
                </a:cubicBezTo>
                <a:cubicBezTo>
                  <a:pt x="4098058" y="4978373"/>
                  <a:pt x="4232673" y="4752675"/>
                  <a:pt x="4417517" y="4559124"/>
                </a:cubicBezTo>
                <a:cubicBezTo>
                  <a:pt x="4420196" y="4556445"/>
                  <a:pt x="4422205" y="4552427"/>
                  <a:pt x="4425554" y="4546399"/>
                </a:cubicBezTo>
                <a:cubicBezTo>
                  <a:pt x="4254104" y="4485454"/>
                  <a:pt x="4086002" y="4425849"/>
                  <a:pt x="3916561" y="4367582"/>
                </a:cubicBezTo>
                <a:close/>
                <a:moveTo>
                  <a:pt x="139973" y="998188"/>
                </a:moveTo>
                <a:cubicBezTo>
                  <a:pt x="144661" y="971399"/>
                  <a:pt x="151358" y="943940"/>
                  <a:pt x="162074" y="918490"/>
                </a:cubicBezTo>
                <a:cubicBezTo>
                  <a:pt x="164753" y="912463"/>
                  <a:pt x="167432" y="907105"/>
                  <a:pt x="170111" y="903087"/>
                </a:cubicBezTo>
                <a:lnTo>
                  <a:pt x="259184" y="1283491"/>
                </a:lnTo>
                <a:cubicBezTo>
                  <a:pt x="257845" y="1323005"/>
                  <a:pt x="265881" y="1359170"/>
                  <a:pt x="229716" y="1451593"/>
                </a:cubicBezTo>
                <a:cubicBezTo>
                  <a:pt x="224358" y="1465657"/>
                  <a:pt x="212973" y="1478382"/>
                  <a:pt x="205606" y="1492446"/>
                </a:cubicBezTo>
                <a:cubicBezTo>
                  <a:pt x="201588" y="1500483"/>
                  <a:pt x="200248" y="1510529"/>
                  <a:pt x="194890" y="1516556"/>
                </a:cubicBezTo>
                <a:cubicBezTo>
                  <a:pt x="186184" y="1525263"/>
                  <a:pt x="174129" y="1531960"/>
                  <a:pt x="163413" y="1539327"/>
                </a:cubicBezTo>
                <a:cubicBezTo>
                  <a:pt x="156716" y="1528611"/>
                  <a:pt x="146000" y="1518565"/>
                  <a:pt x="143991" y="1507180"/>
                </a:cubicBezTo>
                <a:cubicBezTo>
                  <a:pt x="137964" y="1473694"/>
                  <a:pt x="133276" y="1440207"/>
                  <a:pt x="131266" y="1406721"/>
                </a:cubicBezTo>
                <a:cubicBezTo>
                  <a:pt x="122560" y="1270767"/>
                  <a:pt x="117202" y="1134142"/>
                  <a:pt x="139973" y="998188"/>
                </a:cubicBezTo>
                <a:close/>
                <a:moveTo>
                  <a:pt x="2101602" y="5315915"/>
                </a:moveTo>
                <a:cubicBezTo>
                  <a:pt x="2068116" y="5425750"/>
                  <a:pt x="2015207" y="5524870"/>
                  <a:pt x="1940198" y="5611265"/>
                </a:cubicBezTo>
                <a:cubicBezTo>
                  <a:pt x="1836391" y="5731815"/>
                  <a:pt x="1717179" y="5832274"/>
                  <a:pt x="1567830" y="5892550"/>
                </a:cubicBezTo>
                <a:cubicBezTo>
                  <a:pt x="1460004" y="5936082"/>
                  <a:pt x="1347490" y="5942110"/>
                  <a:pt x="1237655" y="5909293"/>
                </a:cubicBezTo>
                <a:cubicBezTo>
                  <a:pt x="1142554" y="5881164"/>
                  <a:pt x="1078930" y="5808164"/>
                  <a:pt x="1040086" y="5717751"/>
                </a:cubicBezTo>
                <a:cubicBezTo>
                  <a:pt x="981819" y="5580457"/>
                  <a:pt x="981819" y="5443163"/>
                  <a:pt x="1053480" y="5310558"/>
                </a:cubicBezTo>
                <a:cubicBezTo>
                  <a:pt x="1089645" y="5243585"/>
                  <a:pt x="1100361" y="5174603"/>
                  <a:pt x="1090315" y="5101603"/>
                </a:cubicBezTo>
                <a:cubicBezTo>
                  <a:pt x="1082948" y="5048025"/>
                  <a:pt x="1076920" y="4993777"/>
                  <a:pt x="1062856" y="4941538"/>
                </a:cubicBezTo>
                <a:cubicBezTo>
                  <a:pt x="1046113" y="4876574"/>
                  <a:pt x="1009278" y="4820318"/>
                  <a:pt x="967085" y="4770088"/>
                </a:cubicBezTo>
                <a:cubicBezTo>
                  <a:pt x="872654" y="4656235"/>
                  <a:pt x="805011" y="4526977"/>
                  <a:pt x="743397" y="4394371"/>
                </a:cubicBezTo>
                <a:cubicBezTo>
                  <a:pt x="661690" y="4218233"/>
                  <a:pt x="588020" y="4038747"/>
                  <a:pt x="537791" y="3850554"/>
                </a:cubicBezTo>
                <a:cubicBezTo>
                  <a:pt x="511001" y="3750095"/>
                  <a:pt x="488231" y="3647626"/>
                  <a:pt x="478855" y="3544488"/>
                </a:cubicBezTo>
                <a:cubicBezTo>
                  <a:pt x="455414" y="3285304"/>
                  <a:pt x="374377" y="3050230"/>
                  <a:pt x="208285" y="2847973"/>
                </a:cubicBezTo>
                <a:cubicBezTo>
                  <a:pt x="135955" y="2760239"/>
                  <a:pt x="114523" y="2658440"/>
                  <a:pt x="111844" y="2549275"/>
                </a:cubicBezTo>
                <a:cubicBezTo>
                  <a:pt x="108496" y="2389880"/>
                  <a:pt x="130597" y="2233164"/>
                  <a:pt x="160065" y="2076448"/>
                </a:cubicBezTo>
                <a:cubicBezTo>
                  <a:pt x="186854" y="1935805"/>
                  <a:pt x="210294" y="1794493"/>
                  <a:pt x="235744" y="1653180"/>
                </a:cubicBezTo>
                <a:cubicBezTo>
                  <a:pt x="243781" y="1610318"/>
                  <a:pt x="253157" y="1568125"/>
                  <a:pt x="263203" y="1525263"/>
                </a:cubicBezTo>
                <a:cubicBezTo>
                  <a:pt x="265881" y="1512538"/>
                  <a:pt x="273248" y="1501153"/>
                  <a:pt x="279946" y="1483740"/>
                </a:cubicBezTo>
                <a:cubicBezTo>
                  <a:pt x="286643" y="1495125"/>
                  <a:pt x="291331" y="1500483"/>
                  <a:pt x="293340" y="1506510"/>
                </a:cubicBezTo>
                <a:cubicBezTo>
                  <a:pt x="332854" y="1618355"/>
                  <a:pt x="371698" y="1730199"/>
                  <a:pt x="410542" y="1842043"/>
                </a:cubicBezTo>
                <a:lnTo>
                  <a:pt x="410542" y="2411311"/>
                </a:lnTo>
                <a:lnTo>
                  <a:pt x="411882" y="2411311"/>
                </a:lnTo>
                <a:cubicBezTo>
                  <a:pt x="417240" y="2487660"/>
                  <a:pt x="440680" y="2560660"/>
                  <a:pt x="472827" y="2630312"/>
                </a:cubicBezTo>
                <a:cubicBezTo>
                  <a:pt x="525735" y="2742826"/>
                  <a:pt x="587350" y="2851991"/>
                  <a:pt x="644277" y="2962496"/>
                </a:cubicBezTo>
                <a:cubicBezTo>
                  <a:pt x="679773" y="3031478"/>
                  <a:pt x="713929" y="3101129"/>
                  <a:pt x="747415" y="3170781"/>
                </a:cubicBezTo>
                <a:cubicBezTo>
                  <a:pt x="751433" y="3178818"/>
                  <a:pt x="750094" y="3192882"/>
                  <a:pt x="745406" y="3200919"/>
                </a:cubicBezTo>
                <a:cubicBezTo>
                  <a:pt x="718617" y="3249139"/>
                  <a:pt x="688479" y="3296020"/>
                  <a:pt x="662360" y="3344240"/>
                </a:cubicBezTo>
                <a:cubicBezTo>
                  <a:pt x="654323" y="3358974"/>
                  <a:pt x="651644" y="3377726"/>
                  <a:pt x="646956" y="3394469"/>
                </a:cubicBezTo>
                <a:cubicBezTo>
                  <a:pt x="650305" y="3396479"/>
                  <a:pt x="652983" y="3398488"/>
                  <a:pt x="656332" y="3400497"/>
                </a:cubicBezTo>
                <a:cubicBezTo>
                  <a:pt x="670396" y="3392460"/>
                  <a:pt x="685130" y="3385093"/>
                  <a:pt x="699195" y="3376387"/>
                </a:cubicBezTo>
                <a:cubicBezTo>
                  <a:pt x="748085" y="3347589"/>
                  <a:pt x="796975" y="3318121"/>
                  <a:pt x="846534" y="3289323"/>
                </a:cubicBezTo>
                <a:cubicBezTo>
                  <a:pt x="851892" y="3285974"/>
                  <a:pt x="857920" y="3283295"/>
                  <a:pt x="863278" y="3281286"/>
                </a:cubicBezTo>
                <a:cubicBezTo>
                  <a:pt x="924893" y="3253827"/>
                  <a:pt x="938957" y="3257845"/>
                  <a:pt x="955700" y="3323479"/>
                </a:cubicBezTo>
                <a:cubicBezTo>
                  <a:pt x="987177" y="3447378"/>
                  <a:pt x="1013966" y="3572617"/>
                  <a:pt x="1044774" y="3697186"/>
                </a:cubicBezTo>
                <a:cubicBezTo>
                  <a:pt x="1156618" y="4146572"/>
                  <a:pt x="1359545" y="4547739"/>
                  <a:pt x="1674317" y="4889299"/>
                </a:cubicBezTo>
                <a:cubicBezTo>
                  <a:pt x="1775445" y="4999135"/>
                  <a:pt x="1889299" y="5092896"/>
                  <a:pt x="2012529" y="5175942"/>
                </a:cubicBezTo>
                <a:cubicBezTo>
                  <a:pt x="2035299" y="5191346"/>
                  <a:pt x="2057400" y="5208759"/>
                  <a:pt x="2076822" y="5227511"/>
                </a:cubicBezTo>
                <a:cubicBezTo>
                  <a:pt x="2103611" y="5251621"/>
                  <a:pt x="2112318" y="5281089"/>
                  <a:pt x="2101602" y="5315915"/>
                </a:cubicBezTo>
                <a:close/>
                <a:moveTo>
                  <a:pt x="474166" y="2022870"/>
                </a:moveTo>
                <a:cubicBezTo>
                  <a:pt x="506983" y="2115962"/>
                  <a:pt x="540469" y="2209053"/>
                  <a:pt x="573956" y="2302146"/>
                </a:cubicBezTo>
                <a:cubicBezTo>
                  <a:pt x="648295" y="2504403"/>
                  <a:pt x="730002" y="2703312"/>
                  <a:pt x="809030" y="2904230"/>
                </a:cubicBezTo>
                <a:cubicBezTo>
                  <a:pt x="831800" y="2963166"/>
                  <a:pt x="856580" y="3020762"/>
                  <a:pt x="879351" y="3080368"/>
                </a:cubicBezTo>
                <a:cubicBezTo>
                  <a:pt x="886718" y="3099790"/>
                  <a:pt x="896094" y="3125909"/>
                  <a:pt x="873324" y="3138634"/>
                </a:cubicBezTo>
                <a:cubicBezTo>
                  <a:pt x="848544" y="3151359"/>
                  <a:pt x="838498" y="3123900"/>
                  <a:pt x="827112" y="3108496"/>
                </a:cubicBezTo>
                <a:cubicBezTo>
                  <a:pt x="740048" y="2985936"/>
                  <a:pt x="670396" y="2853331"/>
                  <a:pt x="606772" y="2718046"/>
                </a:cubicBezTo>
                <a:cubicBezTo>
                  <a:pt x="558552" y="2616247"/>
                  <a:pt x="517699" y="2511100"/>
                  <a:pt x="474166" y="2406623"/>
                </a:cubicBezTo>
                <a:lnTo>
                  <a:pt x="474166" y="2022870"/>
                </a:lnTo>
                <a:close/>
                <a:moveTo>
                  <a:pt x="3295725" y="4573858"/>
                </a:moveTo>
                <a:cubicBezTo>
                  <a:pt x="3068688" y="4814960"/>
                  <a:pt x="2892549" y="5088208"/>
                  <a:pt x="2768650" y="5394943"/>
                </a:cubicBezTo>
                <a:cubicBezTo>
                  <a:pt x="2744540" y="5454549"/>
                  <a:pt x="2727797" y="5516163"/>
                  <a:pt x="2707035" y="5576439"/>
                </a:cubicBezTo>
                <a:cubicBezTo>
                  <a:pt x="2701008" y="5593182"/>
                  <a:pt x="2694310" y="5609925"/>
                  <a:pt x="2686943" y="5625999"/>
                </a:cubicBezTo>
                <a:cubicBezTo>
                  <a:pt x="2671540" y="5659485"/>
                  <a:pt x="2659485" y="5660824"/>
                  <a:pt x="2638053" y="5630017"/>
                </a:cubicBezTo>
                <a:cubicBezTo>
                  <a:pt x="2609925" y="5589833"/>
                  <a:pt x="2585145" y="5546971"/>
                  <a:pt x="2555007" y="5508796"/>
                </a:cubicBezTo>
                <a:cubicBezTo>
                  <a:pt x="2507457" y="5447852"/>
                  <a:pt x="2456557" y="5388915"/>
                  <a:pt x="2406998" y="5329310"/>
                </a:cubicBezTo>
                <a:cubicBezTo>
                  <a:pt x="2348062" y="5258989"/>
                  <a:pt x="2273052" y="5208759"/>
                  <a:pt x="2196034" y="5161208"/>
                </a:cubicBezTo>
                <a:cubicBezTo>
                  <a:pt x="1806253" y="4922116"/>
                  <a:pt x="1535683" y="4579216"/>
                  <a:pt x="1329407" y="4178050"/>
                </a:cubicBezTo>
                <a:cubicBezTo>
                  <a:pt x="1245022" y="4013967"/>
                  <a:pt x="1193453" y="3837829"/>
                  <a:pt x="1149251" y="3659681"/>
                </a:cubicBezTo>
                <a:cubicBezTo>
                  <a:pt x="1066875" y="3326827"/>
                  <a:pt x="938957" y="3010046"/>
                  <a:pt x="816397" y="2691257"/>
                </a:cubicBezTo>
                <a:cubicBezTo>
                  <a:pt x="726653" y="2458862"/>
                  <a:pt x="634231" y="2227136"/>
                  <a:pt x="558552" y="1990053"/>
                </a:cubicBezTo>
                <a:cubicBezTo>
                  <a:pt x="499616" y="1805878"/>
                  <a:pt x="429964" y="1594245"/>
                  <a:pt x="386432" y="1405382"/>
                </a:cubicBezTo>
                <a:cubicBezTo>
                  <a:pt x="376386" y="1361180"/>
                  <a:pt x="370359" y="1315638"/>
                  <a:pt x="395139" y="1272106"/>
                </a:cubicBezTo>
                <a:cubicBezTo>
                  <a:pt x="416570" y="1233932"/>
                  <a:pt x="474166" y="1247996"/>
                  <a:pt x="500286" y="1282152"/>
                </a:cubicBezTo>
                <a:cubicBezTo>
                  <a:pt x="537791" y="1331042"/>
                  <a:pt x="571277" y="1382611"/>
                  <a:pt x="601415" y="1435519"/>
                </a:cubicBezTo>
                <a:cubicBezTo>
                  <a:pt x="676424" y="1568125"/>
                  <a:pt x="753442" y="1700061"/>
                  <a:pt x="820415" y="1836686"/>
                </a:cubicBezTo>
                <a:cubicBezTo>
                  <a:pt x="867966" y="1933796"/>
                  <a:pt x="921544" y="2038943"/>
                  <a:pt x="960388" y="2140072"/>
                </a:cubicBezTo>
                <a:cubicBezTo>
                  <a:pt x="1034058" y="2330944"/>
                  <a:pt x="1111746" y="2505073"/>
                  <a:pt x="1256407" y="2651743"/>
                </a:cubicBezTo>
                <a:cubicBezTo>
                  <a:pt x="1271811" y="2667147"/>
                  <a:pt x="1289894" y="2679202"/>
                  <a:pt x="1307306" y="2692596"/>
                </a:cubicBezTo>
                <a:cubicBezTo>
                  <a:pt x="1309985" y="2690587"/>
                  <a:pt x="1312664" y="2688578"/>
                  <a:pt x="1316013" y="2687238"/>
                </a:cubicBezTo>
                <a:cubicBezTo>
                  <a:pt x="1312664" y="2675183"/>
                  <a:pt x="1309985" y="2663128"/>
                  <a:pt x="1304628" y="2651743"/>
                </a:cubicBezTo>
                <a:cubicBezTo>
                  <a:pt x="1243682" y="2523155"/>
                  <a:pt x="1180728" y="2395238"/>
                  <a:pt x="1121792" y="2265311"/>
                </a:cubicBezTo>
                <a:cubicBezTo>
                  <a:pt x="1042764" y="2091182"/>
                  <a:pt x="969094" y="1914374"/>
                  <a:pt x="889397" y="1740245"/>
                </a:cubicBezTo>
                <a:cubicBezTo>
                  <a:pt x="807021" y="1560088"/>
                  <a:pt x="716608" y="1384620"/>
                  <a:pt x="602084" y="1221877"/>
                </a:cubicBezTo>
                <a:cubicBezTo>
                  <a:pt x="564580" y="1168968"/>
                  <a:pt x="521717" y="1122757"/>
                  <a:pt x="454075" y="1111372"/>
                </a:cubicBezTo>
                <a:cubicBezTo>
                  <a:pt x="398487" y="1101995"/>
                  <a:pt x="362992" y="1106684"/>
                  <a:pt x="338882" y="1124766"/>
                </a:cubicBezTo>
                <a:lnTo>
                  <a:pt x="304056" y="977426"/>
                </a:lnTo>
                <a:cubicBezTo>
                  <a:pt x="304056" y="976757"/>
                  <a:pt x="304056" y="975417"/>
                  <a:pt x="304056" y="974747"/>
                </a:cubicBezTo>
                <a:cubicBezTo>
                  <a:pt x="292001" y="859554"/>
                  <a:pt x="277937" y="745031"/>
                  <a:pt x="264542" y="629838"/>
                </a:cubicBezTo>
                <a:cubicBezTo>
                  <a:pt x="262533" y="613095"/>
                  <a:pt x="259854" y="596352"/>
                  <a:pt x="259184" y="579609"/>
                </a:cubicBezTo>
                <a:cubicBezTo>
                  <a:pt x="257175" y="539425"/>
                  <a:pt x="276597" y="522682"/>
                  <a:pt x="315441" y="531388"/>
                </a:cubicBezTo>
                <a:cubicBezTo>
                  <a:pt x="379735" y="546122"/>
                  <a:pt x="437332" y="573581"/>
                  <a:pt x="479524" y="625820"/>
                </a:cubicBezTo>
                <a:cubicBezTo>
                  <a:pt x="515690" y="670692"/>
                  <a:pt x="549176" y="718242"/>
                  <a:pt x="580653" y="766462"/>
                </a:cubicBezTo>
                <a:cubicBezTo>
                  <a:pt x="659681" y="887013"/>
                  <a:pt x="732681" y="1012252"/>
                  <a:pt x="817067" y="1128785"/>
                </a:cubicBezTo>
                <a:cubicBezTo>
                  <a:pt x="884039" y="1221207"/>
                  <a:pt x="962397" y="1304923"/>
                  <a:pt x="1038746" y="1389978"/>
                </a:cubicBezTo>
                <a:cubicBezTo>
                  <a:pt x="1211535" y="1584199"/>
                  <a:pt x="1326059" y="1811236"/>
                  <a:pt x="1421830" y="2050328"/>
                </a:cubicBezTo>
                <a:cubicBezTo>
                  <a:pt x="1475408" y="2184943"/>
                  <a:pt x="1541711" y="2314201"/>
                  <a:pt x="1603326" y="2445467"/>
                </a:cubicBezTo>
                <a:cubicBezTo>
                  <a:pt x="1614041" y="2467568"/>
                  <a:pt x="1632124" y="2485651"/>
                  <a:pt x="1646188" y="2505742"/>
                </a:cubicBezTo>
                <a:cubicBezTo>
                  <a:pt x="1649537" y="2504403"/>
                  <a:pt x="1652216" y="2502394"/>
                  <a:pt x="1655564" y="2501054"/>
                </a:cubicBezTo>
                <a:cubicBezTo>
                  <a:pt x="1653555" y="2490339"/>
                  <a:pt x="1653555" y="2478953"/>
                  <a:pt x="1650206" y="2468908"/>
                </a:cubicBezTo>
                <a:cubicBezTo>
                  <a:pt x="1578546" y="2235173"/>
                  <a:pt x="1508894" y="2000099"/>
                  <a:pt x="1417142" y="1773062"/>
                </a:cubicBezTo>
                <a:cubicBezTo>
                  <a:pt x="1349499" y="1606969"/>
                  <a:pt x="1249040" y="1461639"/>
                  <a:pt x="1136526" y="1323675"/>
                </a:cubicBezTo>
                <a:cubicBezTo>
                  <a:pt x="1017315" y="1177005"/>
                  <a:pt x="899443" y="1028995"/>
                  <a:pt x="786929" y="876967"/>
                </a:cubicBezTo>
                <a:cubicBezTo>
                  <a:pt x="729332" y="799279"/>
                  <a:pt x="682451" y="713554"/>
                  <a:pt x="632222" y="629838"/>
                </a:cubicBezTo>
                <a:cubicBezTo>
                  <a:pt x="559891" y="509957"/>
                  <a:pt x="458093" y="434278"/>
                  <a:pt x="318120" y="411507"/>
                </a:cubicBezTo>
                <a:cubicBezTo>
                  <a:pt x="277267" y="404810"/>
                  <a:pt x="271239" y="396773"/>
                  <a:pt x="275258" y="355250"/>
                </a:cubicBezTo>
                <a:cubicBezTo>
                  <a:pt x="280615" y="302342"/>
                  <a:pt x="285304" y="248764"/>
                  <a:pt x="299368" y="197195"/>
                </a:cubicBezTo>
                <a:cubicBezTo>
                  <a:pt x="321469" y="116158"/>
                  <a:pt x="391790" y="86020"/>
                  <a:pt x="463451" y="130892"/>
                </a:cubicBezTo>
                <a:cubicBezTo>
                  <a:pt x="507653" y="158351"/>
                  <a:pt x="548506" y="197195"/>
                  <a:pt x="581323" y="238048"/>
                </a:cubicBezTo>
                <a:cubicBezTo>
                  <a:pt x="639589" y="311048"/>
                  <a:pt x="695176" y="387397"/>
                  <a:pt x="745406" y="466425"/>
                </a:cubicBezTo>
                <a:cubicBezTo>
                  <a:pt x="854571" y="637205"/>
                  <a:pt x="986507" y="786554"/>
                  <a:pt x="1134517" y="923848"/>
                </a:cubicBezTo>
                <a:cubicBezTo>
                  <a:pt x="1241673" y="1023637"/>
                  <a:pt x="1344811" y="1144858"/>
                  <a:pt x="1434554" y="1262060"/>
                </a:cubicBezTo>
                <a:cubicBezTo>
                  <a:pt x="1541711" y="1402703"/>
                  <a:pt x="1622748" y="1539327"/>
                  <a:pt x="1700436" y="1696713"/>
                </a:cubicBezTo>
                <a:cubicBezTo>
                  <a:pt x="1762051" y="1821282"/>
                  <a:pt x="1820987" y="1947190"/>
                  <a:pt x="1884611" y="2070420"/>
                </a:cubicBezTo>
                <a:cubicBezTo>
                  <a:pt x="1924125" y="2147439"/>
                  <a:pt x="1973015" y="2220439"/>
                  <a:pt x="2039318" y="2277366"/>
                </a:cubicBezTo>
                <a:cubicBezTo>
                  <a:pt x="2072804" y="2306834"/>
                  <a:pt x="2114997" y="2326256"/>
                  <a:pt x="2153841" y="2349026"/>
                </a:cubicBezTo>
                <a:cubicBezTo>
                  <a:pt x="2161208" y="2353045"/>
                  <a:pt x="2171923" y="2350366"/>
                  <a:pt x="2181300" y="2351036"/>
                </a:cubicBezTo>
                <a:cubicBezTo>
                  <a:pt x="2179291" y="2340990"/>
                  <a:pt x="2180630" y="2329604"/>
                  <a:pt x="2175272" y="2321568"/>
                </a:cubicBezTo>
                <a:cubicBezTo>
                  <a:pt x="2157859" y="2294779"/>
                  <a:pt x="2138437" y="2268659"/>
                  <a:pt x="2119015" y="2243879"/>
                </a:cubicBezTo>
                <a:cubicBezTo>
                  <a:pt x="2001143" y="2093191"/>
                  <a:pt x="1914079" y="1925089"/>
                  <a:pt x="1841079" y="1748951"/>
                </a:cubicBezTo>
                <a:cubicBezTo>
                  <a:pt x="1776115" y="1592235"/>
                  <a:pt x="1708473" y="1436189"/>
                  <a:pt x="1601316" y="1302913"/>
                </a:cubicBezTo>
                <a:cubicBezTo>
                  <a:pt x="1515591" y="1196427"/>
                  <a:pt x="1422499" y="1096638"/>
                  <a:pt x="1331417" y="995509"/>
                </a:cubicBezTo>
                <a:cubicBezTo>
                  <a:pt x="1200820" y="851518"/>
                  <a:pt x="1066205" y="710205"/>
                  <a:pt x="937617" y="564205"/>
                </a:cubicBezTo>
                <a:cubicBezTo>
                  <a:pt x="887388" y="507278"/>
                  <a:pt x="846534" y="440975"/>
                  <a:pt x="806351" y="376012"/>
                </a:cubicBezTo>
                <a:cubicBezTo>
                  <a:pt x="776213" y="327122"/>
                  <a:pt x="783580" y="311718"/>
                  <a:pt x="832470" y="280241"/>
                </a:cubicBezTo>
                <a:cubicBezTo>
                  <a:pt x="837828" y="276892"/>
                  <a:pt x="843186" y="273544"/>
                  <a:pt x="848544" y="270865"/>
                </a:cubicBezTo>
                <a:cubicBezTo>
                  <a:pt x="888727" y="247424"/>
                  <a:pt x="925562" y="243406"/>
                  <a:pt x="964406" y="279571"/>
                </a:cubicBezTo>
                <a:cubicBezTo>
                  <a:pt x="1060847" y="368645"/>
                  <a:pt x="1159297" y="455040"/>
                  <a:pt x="1258416" y="541434"/>
                </a:cubicBezTo>
                <a:cubicBezTo>
                  <a:pt x="1393031" y="658636"/>
                  <a:pt x="1528986" y="774499"/>
                  <a:pt x="1662931" y="892371"/>
                </a:cubicBezTo>
                <a:cubicBezTo>
                  <a:pt x="1770087" y="986133"/>
                  <a:pt x="1871886" y="1084583"/>
                  <a:pt x="1944886" y="1209152"/>
                </a:cubicBezTo>
                <a:cubicBezTo>
                  <a:pt x="2007840" y="1315638"/>
                  <a:pt x="2048694" y="1431501"/>
                  <a:pt x="2086868" y="1548703"/>
                </a:cubicBezTo>
                <a:cubicBezTo>
                  <a:pt x="2154511" y="1756988"/>
                  <a:pt x="2246933" y="1953218"/>
                  <a:pt x="2377530" y="2129356"/>
                </a:cubicBezTo>
                <a:cubicBezTo>
                  <a:pt x="2425750" y="2194989"/>
                  <a:pt x="2486695" y="2251246"/>
                  <a:pt x="2542282" y="2311522"/>
                </a:cubicBezTo>
                <a:cubicBezTo>
                  <a:pt x="2550989" y="2320898"/>
                  <a:pt x="2563714" y="2325586"/>
                  <a:pt x="2574429" y="2332283"/>
                </a:cubicBezTo>
                <a:cubicBezTo>
                  <a:pt x="2576439" y="2330274"/>
                  <a:pt x="2579117" y="2328265"/>
                  <a:pt x="2581127" y="2326256"/>
                </a:cubicBezTo>
                <a:cubicBezTo>
                  <a:pt x="2563714" y="2294109"/>
                  <a:pt x="2546970" y="2261292"/>
                  <a:pt x="2528218" y="2229815"/>
                </a:cubicBezTo>
                <a:cubicBezTo>
                  <a:pt x="2381548" y="1980677"/>
                  <a:pt x="2252960" y="1722832"/>
                  <a:pt x="2155850" y="1450253"/>
                </a:cubicBezTo>
                <a:cubicBezTo>
                  <a:pt x="2139107" y="1402703"/>
                  <a:pt x="2123703" y="1353813"/>
                  <a:pt x="2113657" y="1304253"/>
                </a:cubicBezTo>
                <a:cubicBezTo>
                  <a:pt x="2110309" y="1285501"/>
                  <a:pt x="2118345" y="1256702"/>
                  <a:pt x="2131740" y="1243978"/>
                </a:cubicBezTo>
                <a:cubicBezTo>
                  <a:pt x="2167905" y="1211161"/>
                  <a:pt x="2207419" y="1181023"/>
                  <a:pt x="2249612" y="1157583"/>
                </a:cubicBezTo>
                <a:cubicBezTo>
                  <a:pt x="2297162" y="1131463"/>
                  <a:pt x="2331319" y="1150216"/>
                  <a:pt x="2340695" y="1204464"/>
                </a:cubicBezTo>
                <a:cubicBezTo>
                  <a:pt x="2348062" y="1247326"/>
                  <a:pt x="2348062" y="1291528"/>
                  <a:pt x="2354759" y="1334391"/>
                </a:cubicBezTo>
                <a:cubicBezTo>
                  <a:pt x="2396282" y="1611657"/>
                  <a:pt x="2475310" y="1875530"/>
                  <a:pt x="2621310" y="2117971"/>
                </a:cubicBezTo>
                <a:cubicBezTo>
                  <a:pt x="2705696" y="2257944"/>
                  <a:pt x="2786733" y="2401265"/>
                  <a:pt x="2844999" y="2555302"/>
                </a:cubicBezTo>
                <a:cubicBezTo>
                  <a:pt x="2881834" y="2652413"/>
                  <a:pt x="2901256" y="2753541"/>
                  <a:pt x="2907953" y="2857349"/>
                </a:cubicBezTo>
                <a:cubicBezTo>
                  <a:pt x="2913981" y="2954459"/>
                  <a:pt x="2915990" y="3052239"/>
                  <a:pt x="2930724" y="3148010"/>
                </a:cubicBezTo>
                <a:cubicBezTo>
                  <a:pt x="2940770" y="3212974"/>
                  <a:pt x="2964880" y="3276598"/>
                  <a:pt x="2989660" y="3338213"/>
                </a:cubicBezTo>
                <a:cubicBezTo>
                  <a:pt x="3068688" y="3533103"/>
                  <a:pt x="3118247" y="3736030"/>
                  <a:pt x="3148385" y="3943645"/>
                </a:cubicBezTo>
                <a:cubicBezTo>
                  <a:pt x="3161780" y="4035398"/>
                  <a:pt x="3173165" y="4127151"/>
                  <a:pt x="3181202" y="4219573"/>
                </a:cubicBezTo>
                <a:cubicBezTo>
                  <a:pt x="3188569" y="4299270"/>
                  <a:pt x="3223394" y="4359546"/>
                  <a:pt x="3291037" y="4402408"/>
                </a:cubicBezTo>
                <a:cubicBezTo>
                  <a:pt x="3323184" y="4422500"/>
                  <a:pt x="3354661" y="4443931"/>
                  <a:pt x="3390826" y="4467372"/>
                </a:cubicBezTo>
                <a:cubicBezTo>
                  <a:pt x="3356000" y="4506886"/>
                  <a:pt x="3326532" y="4541042"/>
                  <a:pt x="3295725" y="4573858"/>
                </a:cubicBezTo>
                <a:close/>
              </a:path>
            </a:pathLst>
          </a:custGeom>
          <a:solidFill>
            <a:schemeClr val="accent2"/>
          </a:solidFill>
          <a:ln w="66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156">
            <a:extLst>
              <a:ext uri="{FF2B5EF4-FFF2-40B4-BE49-F238E27FC236}">
                <a16:creationId xmlns:a16="http://schemas.microsoft.com/office/drawing/2014/main" id="{373766BE-5065-4493-BE11-F1D22799C104}"/>
              </a:ext>
            </a:extLst>
          </p:cNvPr>
          <p:cNvGrpSpPr/>
          <p:nvPr/>
        </p:nvGrpSpPr>
        <p:grpSpPr>
          <a:xfrm>
            <a:off x="5266435" y="1769010"/>
            <a:ext cx="3033756" cy="4461798"/>
            <a:chOff x="2220385" y="146750"/>
            <a:chExt cx="3262957" cy="4798887"/>
          </a:xfrm>
        </p:grpSpPr>
        <p:sp>
          <p:nvSpPr>
            <p:cNvPr id="4" name="Freeform: Shape 157">
              <a:extLst>
                <a:ext uri="{FF2B5EF4-FFF2-40B4-BE49-F238E27FC236}">
                  <a16:creationId xmlns:a16="http://schemas.microsoft.com/office/drawing/2014/main" id="{7051A158-D849-41E6-B0ED-DE9E32CEC97D}"/>
                </a:ext>
              </a:extLst>
            </p:cNvPr>
            <p:cNvSpPr/>
            <p:nvPr/>
          </p:nvSpPr>
          <p:spPr>
            <a:xfrm>
              <a:off x="3245858" y="261404"/>
              <a:ext cx="2147557" cy="1797934"/>
            </a:xfrm>
            <a:custGeom>
              <a:avLst/>
              <a:gdLst>
                <a:gd name="connsiteX0" fmla="*/ 1036075 w 2147557"/>
                <a:gd name="connsiteY0" fmla="*/ 1753103 h 1797934"/>
                <a:gd name="connsiteX1" fmla="*/ 1062604 w 2147557"/>
                <a:gd name="connsiteY1" fmla="*/ 1660929 h 1797934"/>
                <a:gd name="connsiteX2" fmla="*/ 1050464 w 2147557"/>
                <a:gd name="connsiteY2" fmla="*/ 1615516 h 1797934"/>
                <a:gd name="connsiteX3" fmla="*/ 997407 w 2147557"/>
                <a:gd name="connsiteY3" fmla="*/ 1571453 h 1797934"/>
                <a:gd name="connsiteX4" fmla="*/ 854875 w 2147557"/>
                <a:gd name="connsiteY4" fmla="*/ 1618664 h 1797934"/>
                <a:gd name="connsiteX5" fmla="*/ 827897 w 2147557"/>
                <a:gd name="connsiteY5" fmla="*/ 1642494 h 1797934"/>
                <a:gd name="connsiteX6" fmla="*/ 832843 w 2147557"/>
                <a:gd name="connsiteY6" fmla="*/ 1603826 h 1797934"/>
                <a:gd name="connsiteX7" fmla="*/ 844983 w 2147557"/>
                <a:gd name="connsiteY7" fmla="*/ 1539529 h 1797934"/>
                <a:gd name="connsiteX8" fmla="*/ 775740 w 2147557"/>
                <a:gd name="connsiteY8" fmla="*/ 1449154 h 1797934"/>
                <a:gd name="connsiteX9" fmla="*/ 728979 w 2147557"/>
                <a:gd name="connsiteY9" fmla="*/ 1471635 h 1797934"/>
                <a:gd name="connsiteX10" fmla="*/ 700203 w 2147557"/>
                <a:gd name="connsiteY10" fmla="*/ 1521993 h 1797934"/>
                <a:gd name="connsiteX11" fmla="*/ 634107 w 2147557"/>
                <a:gd name="connsiteY11" fmla="*/ 1563809 h 1797934"/>
                <a:gd name="connsiteX12" fmla="*/ 559918 w 2147557"/>
                <a:gd name="connsiteY12" fmla="*/ 1569204 h 1797934"/>
                <a:gd name="connsiteX13" fmla="*/ 573407 w 2147557"/>
                <a:gd name="connsiteY13" fmla="*/ 1469387 h 1797934"/>
                <a:gd name="connsiteX14" fmla="*/ 534290 w 2147557"/>
                <a:gd name="connsiteY14" fmla="*/ 1383508 h 1797934"/>
                <a:gd name="connsiteX15" fmla="*/ 422782 w 2147557"/>
                <a:gd name="connsiteY15" fmla="*/ 1370469 h 1797934"/>
                <a:gd name="connsiteX16" fmla="*/ 346794 w 2147557"/>
                <a:gd name="connsiteY16" fmla="*/ 1335847 h 1797934"/>
                <a:gd name="connsiteX17" fmla="*/ 415138 w 2147557"/>
                <a:gd name="connsiteY17" fmla="*/ 1275147 h 1797934"/>
                <a:gd name="connsiteX18" fmla="*/ 166044 w 2147557"/>
                <a:gd name="connsiteY18" fmla="*/ 1319211 h 1797934"/>
                <a:gd name="connsiteX19" fmla="*/ 148958 w 2147557"/>
                <a:gd name="connsiteY19" fmla="*/ 1336297 h 1797934"/>
                <a:gd name="connsiteX20" fmla="*/ 93653 w 2147557"/>
                <a:gd name="connsiteY20" fmla="*/ 1356980 h 1797934"/>
                <a:gd name="connsiteX21" fmla="*/ 34752 w 2147557"/>
                <a:gd name="connsiteY21" fmla="*/ 1348886 h 1797934"/>
                <a:gd name="connsiteX22" fmla="*/ 46892 w 2147557"/>
                <a:gd name="connsiteY22" fmla="*/ 1338994 h 1797934"/>
                <a:gd name="connsiteX23" fmla="*/ 197967 w 2147557"/>
                <a:gd name="connsiteY23" fmla="*/ 1241425 h 1797934"/>
                <a:gd name="connsiteX24" fmla="*/ 210557 w 2147557"/>
                <a:gd name="connsiteY24" fmla="*/ 1217145 h 1797934"/>
                <a:gd name="connsiteX25" fmla="*/ 201115 w 2147557"/>
                <a:gd name="connsiteY25" fmla="*/ 1092148 h 1797934"/>
                <a:gd name="connsiteX26" fmla="*/ 206960 w 2147557"/>
                <a:gd name="connsiteY26" fmla="*/ 984237 h 1797934"/>
                <a:gd name="connsiteX27" fmla="*/ 201564 w 2147557"/>
                <a:gd name="connsiteY27" fmla="*/ 961306 h 1797934"/>
                <a:gd name="connsiteX28" fmla="*/ 89157 w 2147557"/>
                <a:gd name="connsiteY28" fmla="*/ 835860 h 1797934"/>
                <a:gd name="connsiteX29" fmla="*/ 66676 w 2147557"/>
                <a:gd name="connsiteY29" fmla="*/ 829565 h 1797934"/>
                <a:gd name="connsiteX30" fmla="*/ 16317 w 2147557"/>
                <a:gd name="connsiteY30" fmla="*/ 803037 h 1797934"/>
                <a:gd name="connsiteX31" fmla="*/ 8224 w 2147557"/>
                <a:gd name="connsiteY31" fmla="*/ 721654 h 1797934"/>
                <a:gd name="connsiteX32" fmla="*/ 1030 w 2147557"/>
                <a:gd name="connsiteY32" fmla="*/ 501336 h 1797934"/>
                <a:gd name="connsiteX33" fmla="*/ 70722 w 2147557"/>
                <a:gd name="connsiteY33" fmla="*/ 374541 h 1797934"/>
                <a:gd name="connsiteX34" fmla="*/ 153004 w 2147557"/>
                <a:gd name="connsiteY34" fmla="*/ 297654 h 1797934"/>
                <a:gd name="connsiteX35" fmla="*/ 179982 w 2147557"/>
                <a:gd name="connsiteY35" fmla="*/ 209527 h 1797934"/>
                <a:gd name="connsiteX36" fmla="*/ 190324 w 2147557"/>
                <a:gd name="connsiteY36" fmla="*/ 183898 h 1797934"/>
                <a:gd name="connsiteX37" fmla="*/ 225844 w 2147557"/>
                <a:gd name="connsiteY37" fmla="*/ 140284 h 1797934"/>
                <a:gd name="connsiteX38" fmla="*/ 232589 w 2147557"/>
                <a:gd name="connsiteY38" fmla="*/ 144780 h 1797934"/>
                <a:gd name="connsiteX39" fmla="*/ 274854 w 2147557"/>
                <a:gd name="connsiteY39" fmla="*/ 225264 h 1797934"/>
                <a:gd name="connsiteX40" fmla="*/ 305428 w 2147557"/>
                <a:gd name="connsiteY40" fmla="*/ 187046 h 1797934"/>
                <a:gd name="connsiteX41" fmla="*/ 385462 w 2147557"/>
                <a:gd name="connsiteY41" fmla="*/ 95771 h 1797934"/>
                <a:gd name="connsiteX42" fmla="*/ 434922 w 2147557"/>
                <a:gd name="connsiteY42" fmla="*/ 21582 h 1797934"/>
                <a:gd name="connsiteX43" fmla="*/ 461450 w 2147557"/>
                <a:gd name="connsiteY43" fmla="*/ 3597 h 1797934"/>
                <a:gd name="connsiteX44" fmla="*/ 515405 w 2147557"/>
                <a:gd name="connsiteY44" fmla="*/ 0 h 1797934"/>
                <a:gd name="connsiteX45" fmla="*/ 478985 w 2147557"/>
                <a:gd name="connsiteY45" fmla="*/ 73739 h 1797934"/>
                <a:gd name="connsiteX46" fmla="*/ 426379 w 2147557"/>
                <a:gd name="connsiteY46" fmla="*/ 102515 h 1797934"/>
                <a:gd name="connsiteX47" fmla="*/ 326561 w 2147557"/>
                <a:gd name="connsiteY47" fmla="*/ 273374 h 1797934"/>
                <a:gd name="connsiteX48" fmla="*/ 331957 w 2147557"/>
                <a:gd name="connsiteY48" fmla="*/ 296305 h 1797934"/>
                <a:gd name="connsiteX49" fmla="*/ 353089 w 2147557"/>
                <a:gd name="connsiteY49" fmla="*/ 284165 h 1797934"/>
                <a:gd name="connsiteX50" fmla="*/ 400750 w 2147557"/>
                <a:gd name="connsiteY50" fmla="*/ 206380 h 1797934"/>
                <a:gd name="connsiteX51" fmla="*/ 410642 w 2147557"/>
                <a:gd name="connsiteY51" fmla="*/ 184797 h 1797934"/>
                <a:gd name="connsiteX52" fmla="*/ 515855 w 2147557"/>
                <a:gd name="connsiteY52" fmla="*/ 217171 h 1797934"/>
                <a:gd name="connsiteX53" fmla="*/ 502366 w 2147557"/>
                <a:gd name="connsiteY53" fmla="*/ 232008 h 1797934"/>
                <a:gd name="connsiteX54" fmla="*/ 392207 w 2147557"/>
                <a:gd name="connsiteY54" fmla="*/ 344416 h 1797934"/>
                <a:gd name="connsiteX55" fmla="*/ 342298 w 2147557"/>
                <a:gd name="connsiteY55" fmla="*/ 533709 h 1797934"/>
                <a:gd name="connsiteX56" fmla="*/ 354438 w 2147557"/>
                <a:gd name="connsiteY56" fmla="*/ 569230 h 1797934"/>
                <a:gd name="connsiteX57" fmla="*/ 434922 w 2147557"/>
                <a:gd name="connsiteY57" fmla="*/ 649714 h 1797934"/>
                <a:gd name="connsiteX58" fmla="*/ 648046 w 2147557"/>
                <a:gd name="connsiteY58" fmla="*/ 781455 h 1797934"/>
                <a:gd name="connsiteX59" fmla="*/ 671426 w 2147557"/>
                <a:gd name="connsiteY59" fmla="*/ 789548 h 1797934"/>
                <a:gd name="connsiteX60" fmla="*/ 788330 w 2147557"/>
                <a:gd name="connsiteY60" fmla="*/ 789998 h 1797934"/>
                <a:gd name="connsiteX61" fmla="*/ 763151 w 2147557"/>
                <a:gd name="connsiteY61" fmla="*/ 910498 h 1797934"/>
                <a:gd name="connsiteX62" fmla="*/ 748763 w 2147557"/>
                <a:gd name="connsiteY62" fmla="*/ 980191 h 1797934"/>
                <a:gd name="connsiteX63" fmla="*/ 755057 w 2147557"/>
                <a:gd name="connsiteY63" fmla="*/ 1002672 h 1797934"/>
                <a:gd name="connsiteX64" fmla="*/ 924118 w 2147557"/>
                <a:gd name="connsiteY64" fmla="*/ 1180725 h 1797934"/>
                <a:gd name="connsiteX65" fmla="*/ 947948 w 2147557"/>
                <a:gd name="connsiteY65" fmla="*/ 1190167 h 1797934"/>
                <a:gd name="connsiteX66" fmla="*/ 1032029 w 2147557"/>
                <a:gd name="connsiteY66" fmla="*/ 1184322 h 1797934"/>
                <a:gd name="connsiteX67" fmla="*/ 1071596 w 2147557"/>
                <a:gd name="connsiteY67" fmla="*/ 1182524 h 1797934"/>
                <a:gd name="connsiteX68" fmla="*/ 1001904 w 2147557"/>
                <a:gd name="connsiteY68" fmla="*/ 1258961 h 1797934"/>
                <a:gd name="connsiteX69" fmla="*/ 976724 w 2147557"/>
                <a:gd name="connsiteY69" fmla="*/ 1325056 h 1797934"/>
                <a:gd name="connsiteX70" fmla="*/ 1011346 w 2147557"/>
                <a:gd name="connsiteY70" fmla="*/ 1370469 h 1797934"/>
                <a:gd name="connsiteX71" fmla="*/ 1206934 w 2147557"/>
                <a:gd name="connsiteY71" fmla="*/ 1428471 h 1797934"/>
                <a:gd name="connsiteX72" fmla="*/ 1236610 w 2147557"/>
                <a:gd name="connsiteY72" fmla="*/ 1422176 h 1797934"/>
                <a:gd name="connsiteX73" fmla="*/ 1302705 w 2147557"/>
                <a:gd name="connsiteY73" fmla="*/ 1364174 h 1797934"/>
                <a:gd name="connsiteX74" fmla="*/ 1363855 w 2147557"/>
                <a:gd name="connsiteY74" fmla="*/ 1386206 h 1797934"/>
                <a:gd name="connsiteX75" fmla="*/ 1374646 w 2147557"/>
                <a:gd name="connsiteY75" fmla="*/ 1441060 h 1797934"/>
                <a:gd name="connsiteX76" fmla="*/ 1446586 w 2147557"/>
                <a:gd name="connsiteY76" fmla="*/ 1487372 h 1797934"/>
                <a:gd name="connsiteX77" fmla="*/ 1541908 w 2147557"/>
                <a:gd name="connsiteY77" fmla="*/ 1454999 h 1797934"/>
                <a:gd name="connsiteX78" fmla="*/ 1555397 w 2147557"/>
                <a:gd name="connsiteY78" fmla="*/ 1442409 h 1797934"/>
                <a:gd name="connsiteX79" fmla="*/ 1607554 w 2147557"/>
                <a:gd name="connsiteY79" fmla="*/ 1380810 h 1797934"/>
                <a:gd name="connsiteX80" fmla="*/ 1658811 w 2147557"/>
                <a:gd name="connsiteY80" fmla="*/ 1351135 h 1797934"/>
                <a:gd name="connsiteX81" fmla="*/ 1747388 w 2147557"/>
                <a:gd name="connsiteY81" fmla="*/ 1335398 h 1797934"/>
                <a:gd name="connsiteX82" fmla="*/ 1761776 w 2147557"/>
                <a:gd name="connsiteY82" fmla="*/ 1330901 h 1797934"/>
                <a:gd name="connsiteX83" fmla="*/ 1862943 w 2147557"/>
                <a:gd name="connsiteY83" fmla="*/ 1177578 h 1797934"/>
                <a:gd name="connsiteX84" fmla="*/ 1881827 w 2147557"/>
                <a:gd name="connsiteY84" fmla="*/ 1150150 h 1797934"/>
                <a:gd name="connsiteX85" fmla="*/ 1990637 w 2147557"/>
                <a:gd name="connsiteY85" fmla="*/ 1100242 h 1797934"/>
                <a:gd name="connsiteX86" fmla="*/ 2004576 w 2147557"/>
                <a:gd name="connsiteY86" fmla="*/ 1079109 h 1797934"/>
                <a:gd name="connsiteX87" fmla="*/ 2004576 w 2147557"/>
                <a:gd name="connsiteY87" fmla="*/ 979741 h 1797934"/>
                <a:gd name="connsiteX88" fmla="*/ 1987940 w 2147557"/>
                <a:gd name="connsiteY88" fmla="*/ 907351 h 1797934"/>
                <a:gd name="connsiteX89" fmla="*/ 1971753 w 2147557"/>
                <a:gd name="connsiteY89" fmla="*/ 838108 h 1797934"/>
                <a:gd name="connsiteX90" fmla="*/ 1989288 w 2147557"/>
                <a:gd name="connsiteY90" fmla="*/ 870032 h 1797934"/>
                <a:gd name="connsiteX91" fmla="*/ 2000080 w 2147557"/>
                <a:gd name="connsiteY91" fmla="*/ 889815 h 1797934"/>
                <a:gd name="connsiteX92" fmla="*/ 2068873 w 2147557"/>
                <a:gd name="connsiteY92" fmla="*/ 1126320 h 1797934"/>
                <a:gd name="connsiteX93" fmla="*/ 2052686 w 2147557"/>
                <a:gd name="connsiteY93" fmla="*/ 1200509 h 1797934"/>
                <a:gd name="connsiteX94" fmla="*/ 2029755 w 2147557"/>
                <a:gd name="connsiteY94" fmla="*/ 1243224 h 1797934"/>
                <a:gd name="connsiteX95" fmla="*/ 2147558 w 2147557"/>
                <a:gd name="connsiteY95" fmla="*/ 1310668 h 1797934"/>
                <a:gd name="connsiteX96" fmla="*/ 2094951 w 2147557"/>
                <a:gd name="connsiteY96" fmla="*/ 1297629 h 1797934"/>
                <a:gd name="connsiteX97" fmla="*/ 2018964 w 2147557"/>
                <a:gd name="connsiteY97" fmla="*/ 1341692 h 1797934"/>
                <a:gd name="connsiteX98" fmla="*/ 2016716 w 2147557"/>
                <a:gd name="connsiteY98" fmla="*/ 1357879 h 1797934"/>
                <a:gd name="connsiteX99" fmla="*/ 2025259 w 2147557"/>
                <a:gd name="connsiteY99" fmla="*/ 1503559 h 1797934"/>
                <a:gd name="connsiteX100" fmla="*/ 2016266 w 2147557"/>
                <a:gd name="connsiteY100" fmla="*/ 1525590 h 1797934"/>
                <a:gd name="connsiteX101" fmla="*/ 1875982 w 2147557"/>
                <a:gd name="connsiteY101" fmla="*/ 1652386 h 1797934"/>
                <a:gd name="connsiteX102" fmla="*/ 1811236 w 2147557"/>
                <a:gd name="connsiteY102" fmla="*/ 1655983 h 1797934"/>
                <a:gd name="connsiteX103" fmla="*/ 1758179 w 2147557"/>
                <a:gd name="connsiteY103" fmla="*/ 1614617 h 1797934"/>
                <a:gd name="connsiteX104" fmla="*/ 1736148 w 2147557"/>
                <a:gd name="connsiteY104" fmla="*/ 1682961 h 1797934"/>
                <a:gd name="connsiteX105" fmla="*/ 1710519 w 2147557"/>
                <a:gd name="connsiteY105" fmla="*/ 1712186 h 1797934"/>
                <a:gd name="connsiteX106" fmla="*/ 1538760 w 2147557"/>
                <a:gd name="connsiteY106" fmla="*/ 1723427 h 1797934"/>
                <a:gd name="connsiteX107" fmla="*/ 1456029 w 2147557"/>
                <a:gd name="connsiteY107" fmla="*/ 1747257 h 1797934"/>
                <a:gd name="connsiteX108" fmla="*/ 1417361 w 2147557"/>
                <a:gd name="connsiteY108" fmla="*/ 1785026 h 1797934"/>
                <a:gd name="connsiteX109" fmla="*/ 1368351 w 2147557"/>
                <a:gd name="connsiteY109" fmla="*/ 1775134 h 1797934"/>
                <a:gd name="connsiteX110" fmla="*/ 1349467 w 2147557"/>
                <a:gd name="connsiteY110" fmla="*/ 1722528 h 1797934"/>
                <a:gd name="connsiteX111" fmla="*/ 1333280 w 2147557"/>
                <a:gd name="connsiteY111" fmla="*/ 1674867 h 1797934"/>
                <a:gd name="connsiteX112" fmla="*/ 1258192 w 2147557"/>
                <a:gd name="connsiteY112" fmla="*/ 1617764 h 1797934"/>
                <a:gd name="connsiteX113" fmla="*/ 1228517 w 2147557"/>
                <a:gd name="connsiteY113" fmla="*/ 1618214 h 1797934"/>
                <a:gd name="connsiteX114" fmla="*/ 1171863 w 2147557"/>
                <a:gd name="connsiteY114" fmla="*/ 1666324 h 1797934"/>
                <a:gd name="connsiteX115" fmla="*/ 1137692 w 2147557"/>
                <a:gd name="connsiteY115" fmla="*/ 1704543 h 1797934"/>
                <a:gd name="connsiteX116" fmla="*/ 1036075 w 2147557"/>
                <a:gd name="connsiteY116" fmla="*/ 1753103 h 1797934"/>
                <a:gd name="connsiteX117" fmla="*/ 633658 w 2147557"/>
                <a:gd name="connsiteY117" fmla="*/ 888467 h 1797934"/>
                <a:gd name="connsiteX118" fmla="*/ 686264 w 2147557"/>
                <a:gd name="connsiteY118" fmla="*/ 851147 h 1797934"/>
                <a:gd name="connsiteX119" fmla="*/ 675473 w 2147557"/>
                <a:gd name="connsiteY119" fmla="*/ 830015 h 1797934"/>
                <a:gd name="connsiteX120" fmla="*/ 643999 w 2147557"/>
                <a:gd name="connsiteY120" fmla="*/ 833612 h 1797934"/>
                <a:gd name="connsiteX121" fmla="*/ 612525 w 2147557"/>
                <a:gd name="connsiteY121" fmla="*/ 821472 h 1797934"/>
                <a:gd name="connsiteX122" fmla="*/ 571609 w 2147557"/>
                <a:gd name="connsiteY122" fmla="*/ 783703 h 1797934"/>
                <a:gd name="connsiteX123" fmla="*/ 457403 w 2147557"/>
                <a:gd name="connsiteY123" fmla="*/ 745035 h 1797934"/>
                <a:gd name="connsiteX124" fmla="*/ 371074 w 2147557"/>
                <a:gd name="connsiteY124" fmla="*/ 769315 h 1797934"/>
                <a:gd name="connsiteX125" fmla="*/ 308126 w 2147557"/>
                <a:gd name="connsiteY125" fmla="*/ 843054 h 1797934"/>
                <a:gd name="connsiteX126" fmla="*/ 304979 w 2147557"/>
                <a:gd name="connsiteY126" fmla="*/ 860140 h 1797934"/>
                <a:gd name="connsiteX127" fmla="*/ 370625 w 2147557"/>
                <a:gd name="connsiteY127" fmla="*/ 930282 h 1797934"/>
                <a:gd name="connsiteX128" fmla="*/ 575206 w 2147557"/>
                <a:gd name="connsiteY128" fmla="*/ 1005370 h 1797934"/>
                <a:gd name="connsiteX129" fmla="*/ 581950 w 2147557"/>
                <a:gd name="connsiteY129" fmla="*/ 1008068 h 1797934"/>
                <a:gd name="connsiteX130" fmla="*/ 635456 w 2147557"/>
                <a:gd name="connsiteY130" fmla="*/ 1000874 h 1797934"/>
                <a:gd name="connsiteX131" fmla="*/ 643999 w 2147557"/>
                <a:gd name="connsiteY131" fmla="*/ 979292 h 1797934"/>
                <a:gd name="connsiteX132" fmla="*/ 633658 w 2147557"/>
                <a:gd name="connsiteY132" fmla="*/ 888467 h 1797934"/>
                <a:gd name="connsiteX133" fmla="*/ 1594514 w 2147557"/>
                <a:gd name="connsiteY133" fmla="*/ 1526939 h 1797934"/>
                <a:gd name="connsiteX134" fmla="*/ 1589569 w 2147557"/>
                <a:gd name="connsiteY134" fmla="*/ 1529188 h 1797934"/>
                <a:gd name="connsiteX135" fmla="*/ 1623291 w 2147557"/>
                <a:gd name="connsiteY135" fmla="*/ 1609221 h 1797934"/>
                <a:gd name="connsiteX136" fmla="*/ 1628686 w 2147557"/>
                <a:gd name="connsiteY136" fmla="*/ 1614167 h 1797934"/>
                <a:gd name="connsiteX137" fmla="*/ 1741543 w 2147557"/>
                <a:gd name="connsiteY137" fmla="*/ 1581794 h 1797934"/>
                <a:gd name="connsiteX138" fmla="*/ 1743341 w 2147557"/>
                <a:gd name="connsiteY138" fmla="*/ 1572801 h 1797934"/>
                <a:gd name="connsiteX139" fmla="*/ 1782459 w 2147557"/>
                <a:gd name="connsiteY139" fmla="*/ 1482876 h 1797934"/>
                <a:gd name="connsiteX140" fmla="*/ 1919596 w 2147557"/>
                <a:gd name="connsiteY140" fmla="*/ 1349786 h 1797934"/>
                <a:gd name="connsiteX141" fmla="*/ 1958714 w 2147557"/>
                <a:gd name="connsiteY141" fmla="*/ 1287287 h 1797934"/>
                <a:gd name="connsiteX142" fmla="*/ 1931736 w 2147557"/>
                <a:gd name="connsiteY142" fmla="*/ 1201858 h 1797934"/>
                <a:gd name="connsiteX143" fmla="*/ 1912402 w 2147557"/>
                <a:gd name="connsiteY143" fmla="*/ 1191067 h 1797934"/>
                <a:gd name="connsiteX144" fmla="*/ 1875532 w 2147557"/>
                <a:gd name="connsiteY144" fmla="*/ 1206354 h 1797934"/>
                <a:gd name="connsiteX145" fmla="*/ 1888122 w 2147557"/>
                <a:gd name="connsiteY145" fmla="*/ 1261209 h 1797934"/>
                <a:gd name="connsiteX146" fmla="*/ 1885874 w 2147557"/>
                <a:gd name="connsiteY146" fmla="*/ 1301226 h 1797934"/>
                <a:gd name="connsiteX147" fmla="*/ 1827872 w 2147557"/>
                <a:gd name="connsiteY147" fmla="*/ 1328653 h 1797934"/>
                <a:gd name="connsiteX148" fmla="*/ 1783808 w 2147557"/>
                <a:gd name="connsiteY148" fmla="*/ 1346638 h 1797934"/>
                <a:gd name="connsiteX149" fmla="*/ 1711867 w 2147557"/>
                <a:gd name="connsiteY149" fmla="*/ 1393849 h 1797934"/>
                <a:gd name="connsiteX150" fmla="*/ 1623740 w 2147557"/>
                <a:gd name="connsiteY150" fmla="*/ 1466240 h 1797934"/>
                <a:gd name="connsiteX151" fmla="*/ 1594514 w 2147557"/>
                <a:gd name="connsiteY151" fmla="*/ 1526939 h 1797934"/>
                <a:gd name="connsiteX152" fmla="*/ 888597 w 2147557"/>
                <a:gd name="connsiteY152" fmla="*/ 1254464 h 1797934"/>
                <a:gd name="connsiteX153" fmla="*/ 903884 w 2147557"/>
                <a:gd name="connsiteY153" fmla="*/ 1247270 h 1797934"/>
                <a:gd name="connsiteX154" fmla="*/ 899838 w 2147557"/>
                <a:gd name="connsiteY154" fmla="*/ 1224789 h 1797934"/>
                <a:gd name="connsiteX155" fmla="*/ 773042 w 2147557"/>
                <a:gd name="connsiteY155" fmla="*/ 1118676 h 1797934"/>
                <a:gd name="connsiteX156" fmla="*/ 630061 w 2147557"/>
                <a:gd name="connsiteY156" fmla="*/ 1081807 h 1797934"/>
                <a:gd name="connsiteX157" fmla="*/ 335554 w 2147557"/>
                <a:gd name="connsiteY157" fmla="*/ 981090 h 1797934"/>
                <a:gd name="connsiteX158" fmla="*/ 322514 w 2147557"/>
                <a:gd name="connsiteY158" fmla="*/ 973896 h 1797934"/>
                <a:gd name="connsiteX159" fmla="*/ 310824 w 2147557"/>
                <a:gd name="connsiteY159" fmla="*/ 968500 h 1797934"/>
                <a:gd name="connsiteX160" fmla="*/ 281149 w 2147557"/>
                <a:gd name="connsiteY160" fmla="*/ 989633 h 1797934"/>
                <a:gd name="connsiteX161" fmla="*/ 296436 w 2147557"/>
                <a:gd name="connsiteY161" fmla="*/ 1027851 h 1797934"/>
                <a:gd name="connsiteX162" fmla="*/ 348143 w 2147557"/>
                <a:gd name="connsiteY162" fmla="*/ 1068318 h 1797934"/>
                <a:gd name="connsiteX163" fmla="*/ 568911 w 2147557"/>
                <a:gd name="connsiteY163" fmla="*/ 1117328 h 1797934"/>
                <a:gd name="connsiteX164" fmla="*/ 657938 w 2147557"/>
                <a:gd name="connsiteY164" fmla="*/ 1150600 h 1797934"/>
                <a:gd name="connsiteX165" fmla="*/ 840936 w 2147557"/>
                <a:gd name="connsiteY165" fmla="*/ 1240076 h 1797934"/>
                <a:gd name="connsiteX166" fmla="*/ 888597 w 2147557"/>
                <a:gd name="connsiteY166" fmla="*/ 1254464 h 1797934"/>
                <a:gd name="connsiteX167" fmla="*/ 224046 w 2147557"/>
                <a:gd name="connsiteY167" fmla="*/ 573726 h 1797934"/>
                <a:gd name="connsiteX168" fmla="*/ 234387 w 2147557"/>
                <a:gd name="connsiteY168" fmla="*/ 535958 h 1797934"/>
                <a:gd name="connsiteX169" fmla="*/ 278900 w 2147557"/>
                <a:gd name="connsiteY169" fmla="*/ 449629 h 1797934"/>
                <a:gd name="connsiteX170" fmla="*/ 283846 w 2147557"/>
                <a:gd name="connsiteY170" fmla="*/ 444233 h 1797934"/>
                <a:gd name="connsiteX171" fmla="*/ 288343 w 2147557"/>
                <a:gd name="connsiteY171" fmla="*/ 432543 h 1797934"/>
                <a:gd name="connsiteX172" fmla="*/ 287893 w 2147557"/>
                <a:gd name="connsiteY172" fmla="*/ 361502 h 1797934"/>
                <a:gd name="connsiteX173" fmla="*/ 269458 w 2147557"/>
                <a:gd name="connsiteY173" fmla="*/ 317888 h 1797934"/>
                <a:gd name="connsiteX174" fmla="*/ 207409 w 2147557"/>
                <a:gd name="connsiteY174" fmla="*/ 296305 h 1797934"/>
                <a:gd name="connsiteX175" fmla="*/ 173687 w 2147557"/>
                <a:gd name="connsiteY175" fmla="*/ 367347 h 1797934"/>
                <a:gd name="connsiteX176" fmla="*/ 134570 w 2147557"/>
                <a:gd name="connsiteY176" fmla="*/ 438838 h 1797934"/>
                <a:gd name="connsiteX177" fmla="*/ 135469 w 2147557"/>
                <a:gd name="connsiteY177" fmla="*/ 452327 h 1797934"/>
                <a:gd name="connsiteX178" fmla="*/ 193021 w 2147557"/>
                <a:gd name="connsiteY178" fmla="*/ 546299 h 1797934"/>
                <a:gd name="connsiteX179" fmla="*/ 202014 w 2147557"/>
                <a:gd name="connsiteY179" fmla="*/ 626783 h 1797934"/>
                <a:gd name="connsiteX180" fmla="*/ 190773 w 2147557"/>
                <a:gd name="connsiteY180" fmla="*/ 671745 h 1797934"/>
                <a:gd name="connsiteX181" fmla="*/ 205611 w 2147557"/>
                <a:gd name="connsiteY181" fmla="*/ 696925 h 1797934"/>
                <a:gd name="connsiteX182" fmla="*/ 223596 w 2147557"/>
                <a:gd name="connsiteY182" fmla="*/ 711762 h 1797934"/>
                <a:gd name="connsiteX183" fmla="*/ 270807 w 2147557"/>
                <a:gd name="connsiteY183" fmla="*/ 730197 h 1797934"/>
                <a:gd name="connsiteX184" fmla="*/ 275303 w 2147557"/>
                <a:gd name="connsiteY184" fmla="*/ 558889 h 1797934"/>
                <a:gd name="connsiteX185" fmla="*/ 224046 w 2147557"/>
                <a:gd name="connsiteY185" fmla="*/ 573726 h 1797934"/>
                <a:gd name="connsiteX186" fmla="*/ 693908 w 2147557"/>
                <a:gd name="connsiteY186" fmla="*/ 1397446 h 1797934"/>
                <a:gd name="connsiteX187" fmla="*/ 696156 w 2147557"/>
                <a:gd name="connsiteY187" fmla="*/ 1392950 h 1797934"/>
                <a:gd name="connsiteX188" fmla="*/ 718188 w 2147557"/>
                <a:gd name="connsiteY188" fmla="*/ 1390702 h 1797934"/>
                <a:gd name="connsiteX189" fmla="*/ 728529 w 2147557"/>
                <a:gd name="connsiteY189" fmla="*/ 1379012 h 1797934"/>
                <a:gd name="connsiteX190" fmla="*/ 699753 w 2147557"/>
                <a:gd name="connsiteY190" fmla="*/ 1322358 h 1797934"/>
                <a:gd name="connsiteX191" fmla="*/ 507761 w 2147557"/>
                <a:gd name="connsiteY191" fmla="*/ 1191966 h 1797934"/>
                <a:gd name="connsiteX192" fmla="*/ 475838 w 2147557"/>
                <a:gd name="connsiteY192" fmla="*/ 1151050 h 1797934"/>
                <a:gd name="connsiteX193" fmla="*/ 402099 w 2147557"/>
                <a:gd name="connsiteY193" fmla="*/ 1096195 h 1797934"/>
                <a:gd name="connsiteX194" fmla="*/ 377819 w 2147557"/>
                <a:gd name="connsiteY194" fmla="*/ 1115529 h 1797934"/>
                <a:gd name="connsiteX195" fmla="*/ 402548 w 2147557"/>
                <a:gd name="connsiteY195" fmla="*/ 1178927 h 1797934"/>
                <a:gd name="connsiteX196" fmla="*/ 658387 w 2147557"/>
                <a:gd name="connsiteY196" fmla="*/ 1380810 h 1797934"/>
                <a:gd name="connsiteX197" fmla="*/ 693908 w 2147557"/>
                <a:gd name="connsiteY197" fmla="*/ 1397446 h 1797934"/>
                <a:gd name="connsiteX198" fmla="*/ 1261339 w 2147557"/>
                <a:gd name="connsiteY198" fmla="*/ 1455898 h 1797934"/>
                <a:gd name="connsiteX199" fmla="*/ 1257293 w 2147557"/>
                <a:gd name="connsiteY199" fmla="*/ 1473883 h 1797934"/>
                <a:gd name="connsiteX200" fmla="*/ 1211431 w 2147557"/>
                <a:gd name="connsiteY200" fmla="*/ 1512102 h 1797934"/>
                <a:gd name="connsiteX201" fmla="*/ 1191197 w 2147557"/>
                <a:gd name="connsiteY201" fmla="*/ 1509853 h 1797934"/>
                <a:gd name="connsiteX202" fmla="*/ 1033378 w 2147557"/>
                <a:gd name="connsiteY202" fmla="*/ 1427122 h 1797934"/>
                <a:gd name="connsiteX203" fmla="*/ 1011795 w 2147557"/>
                <a:gd name="connsiteY203" fmla="*/ 1412734 h 1797934"/>
                <a:gd name="connsiteX204" fmla="*/ 969081 w 2147557"/>
                <a:gd name="connsiteY204" fmla="*/ 1426672 h 1797934"/>
                <a:gd name="connsiteX205" fmla="*/ 975825 w 2147557"/>
                <a:gd name="connsiteY205" fmla="*/ 1458596 h 1797934"/>
                <a:gd name="connsiteX206" fmla="*/ 1226268 w 2147557"/>
                <a:gd name="connsiteY206" fmla="*/ 1542227 h 1797934"/>
                <a:gd name="connsiteX207" fmla="*/ 1251897 w 2147557"/>
                <a:gd name="connsiteY207" fmla="*/ 1552568 h 1797934"/>
                <a:gd name="connsiteX208" fmla="*/ 1272131 w 2147557"/>
                <a:gd name="connsiteY208" fmla="*/ 1569654 h 1797934"/>
                <a:gd name="connsiteX209" fmla="*/ 1319342 w 2147557"/>
                <a:gd name="connsiteY209" fmla="*/ 1570553 h 1797934"/>
                <a:gd name="connsiteX210" fmla="*/ 1315295 w 2147557"/>
                <a:gd name="connsiteY210" fmla="*/ 1540878 h 1797934"/>
                <a:gd name="connsiteX211" fmla="*/ 1356661 w 2147557"/>
                <a:gd name="connsiteY211" fmla="*/ 1527839 h 1797934"/>
                <a:gd name="connsiteX212" fmla="*/ 1348567 w 2147557"/>
                <a:gd name="connsiteY212" fmla="*/ 1497264 h 1797934"/>
                <a:gd name="connsiteX213" fmla="*/ 1309450 w 2147557"/>
                <a:gd name="connsiteY213" fmla="*/ 1497264 h 1797934"/>
                <a:gd name="connsiteX214" fmla="*/ 1300008 w 2147557"/>
                <a:gd name="connsiteY214" fmla="*/ 1461743 h 1797934"/>
                <a:gd name="connsiteX215" fmla="*/ 1261339 w 2147557"/>
                <a:gd name="connsiteY215" fmla="*/ 1455898 h 1797934"/>
                <a:gd name="connsiteX216" fmla="*/ 61280 w 2147557"/>
                <a:gd name="connsiteY216" fmla="*/ 732895 h 1797934"/>
                <a:gd name="connsiteX217" fmla="*/ 99049 w 2147557"/>
                <a:gd name="connsiteY217" fmla="*/ 723453 h 1797934"/>
                <a:gd name="connsiteX218" fmla="*/ 132321 w 2147557"/>
                <a:gd name="connsiteY218" fmla="*/ 696925 h 1797934"/>
                <a:gd name="connsiteX219" fmla="*/ 139066 w 2147557"/>
                <a:gd name="connsiteY219" fmla="*/ 672195 h 1797934"/>
                <a:gd name="connsiteX220" fmla="*/ 142663 w 2147557"/>
                <a:gd name="connsiteY220" fmla="*/ 656458 h 1797934"/>
                <a:gd name="connsiteX221" fmla="*/ 104444 w 2147557"/>
                <a:gd name="connsiteY221" fmla="*/ 534159 h 1797934"/>
                <a:gd name="connsiteX222" fmla="*/ 94553 w 2147557"/>
                <a:gd name="connsiteY222" fmla="*/ 497739 h 1797934"/>
                <a:gd name="connsiteX223" fmla="*/ 94103 w 2147557"/>
                <a:gd name="connsiteY223" fmla="*/ 388479 h 1797934"/>
                <a:gd name="connsiteX224" fmla="*/ 64877 w 2147557"/>
                <a:gd name="connsiteY224" fmla="*/ 423550 h 1797934"/>
                <a:gd name="connsiteX225" fmla="*/ 51388 w 2147557"/>
                <a:gd name="connsiteY225" fmla="*/ 478855 h 1797934"/>
                <a:gd name="connsiteX226" fmla="*/ 50939 w 2147557"/>
                <a:gd name="connsiteY226" fmla="*/ 502685 h 1797934"/>
                <a:gd name="connsiteX227" fmla="*/ 71622 w 2147557"/>
                <a:gd name="connsiteY227" fmla="*/ 630380 h 1797934"/>
                <a:gd name="connsiteX228" fmla="*/ 61280 w 2147557"/>
                <a:gd name="connsiteY228" fmla="*/ 732895 h 1797934"/>
                <a:gd name="connsiteX229" fmla="*/ 1795049 w 2147557"/>
                <a:gd name="connsiteY229" fmla="*/ 1572801 h 1797934"/>
                <a:gd name="connsiteX230" fmla="*/ 1808538 w 2147557"/>
                <a:gd name="connsiteY230" fmla="*/ 1592585 h 1797934"/>
                <a:gd name="connsiteX231" fmla="*/ 1886773 w 2147557"/>
                <a:gd name="connsiteY231" fmla="*/ 1569204 h 1797934"/>
                <a:gd name="connsiteX232" fmla="*/ 1933984 w 2147557"/>
                <a:gd name="connsiteY232" fmla="*/ 1507605 h 1797934"/>
                <a:gd name="connsiteX233" fmla="*/ 1974900 w 2147557"/>
                <a:gd name="connsiteY233" fmla="*/ 1429370 h 1797934"/>
                <a:gd name="connsiteX234" fmla="*/ 1975350 w 2147557"/>
                <a:gd name="connsiteY234" fmla="*/ 1425773 h 1797934"/>
                <a:gd name="connsiteX235" fmla="*/ 1942527 w 2147557"/>
                <a:gd name="connsiteY235" fmla="*/ 1400594 h 1797934"/>
                <a:gd name="connsiteX236" fmla="*/ 1904309 w 2147557"/>
                <a:gd name="connsiteY236" fmla="*/ 1428471 h 1797934"/>
                <a:gd name="connsiteX237" fmla="*/ 1820678 w 2147557"/>
                <a:gd name="connsiteY237" fmla="*/ 1528288 h 1797934"/>
                <a:gd name="connsiteX238" fmla="*/ 1795049 w 2147557"/>
                <a:gd name="connsiteY238" fmla="*/ 1572801 h 1797934"/>
                <a:gd name="connsiteX239" fmla="*/ 875558 w 2147557"/>
                <a:gd name="connsiteY239" fmla="*/ 1353383 h 1797934"/>
                <a:gd name="connsiteX240" fmla="*/ 854425 w 2147557"/>
                <a:gd name="connsiteY240" fmla="*/ 1319661 h 1797934"/>
                <a:gd name="connsiteX241" fmla="*/ 719537 w 2147557"/>
                <a:gd name="connsiteY241" fmla="*/ 1225688 h 1797934"/>
                <a:gd name="connsiteX242" fmla="*/ 694357 w 2147557"/>
                <a:gd name="connsiteY242" fmla="*/ 1221641 h 1797934"/>
                <a:gd name="connsiteX243" fmla="*/ 684466 w 2147557"/>
                <a:gd name="connsiteY243" fmla="*/ 1241875 h 1797934"/>
                <a:gd name="connsiteX244" fmla="*/ 714591 w 2147557"/>
                <a:gd name="connsiteY244" fmla="*/ 1274698 h 1797934"/>
                <a:gd name="connsiteX245" fmla="*/ 811711 w 2147557"/>
                <a:gd name="connsiteY245" fmla="*/ 1382609 h 1797934"/>
                <a:gd name="connsiteX246" fmla="*/ 821602 w 2147557"/>
                <a:gd name="connsiteY246" fmla="*/ 1396097 h 1797934"/>
                <a:gd name="connsiteX247" fmla="*/ 863418 w 2147557"/>
                <a:gd name="connsiteY247" fmla="*/ 1393400 h 1797934"/>
                <a:gd name="connsiteX248" fmla="*/ 875558 w 2147557"/>
                <a:gd name="connsiteY248" fmla="*/ 1353383 h 1797934"/>
                <a:gd name="connsiteX249" fmla="*/ 1435346 w 2147557"/>
                <a:gd name="connsiteY249" fmla="*/ 1578647 h 1797934"/>
                <a:gd name="connsiteX250" fmla="*/ 1474463 w 2147557"/>
                <a:gd name="connsiteY250" fmla="*/ 1611919 h 1797934"/>
                <a:gd name="connsiteX251" fmla="*/ 1508635 w 2147557"/>
                <a:gd name="connsiteY251" fmla="*/ 1639347 h 1797934"/>
                <a:gd name="connsiteX252" fmla="*/ 1531566 w 2147557"/>
                <a:gd name="connsiteY252" fmla="*/ 1615067 h 1797934"/>
                <a:gd name="connsiteX253" fmla="*/ 1529318 w 2147557"/>
                <a:gd name="connsiteY253" fmla="*/ 1565158 h 1797934"/>
                <a:gd name="connsiteX254" fmla="*/ 1490200 w 2147557"/>
                <a:gd name="connsiteY254" fmla="*/ 1533684 h 1797934"/>
                <a:gd name="connsiteX255" fmla="*/ 1435346 w 2147557"/>
                <a:gd name="connsiteY255" fmla="*/ 1578647 h 1797934"/>
                <a:gd name="connsiteX256" fmla="*/ 103545 w 2147557"/>
                <a:gd name="connsiteY256" fmla="*/ 771563 h 1797934"/>
                <a:gd name="connsiteX257" fmla="*/ 208309 w 2147557"/>
                <a:gd name="connsiteY257" fmla="*/ 802138 h 1797934"/>
                <a:gd name="connsiteX258" fmla="*/ 135019 w 2147557"/>
                <a:gd name="connsiteY258" fmla="*/ 728848 h 1797934"/>
                <a:gd name="connsiteX259" fmla="*/ 103545 w 2147557"/>
                <a:gd name="connsiteY259" fmla="*/ 771563 h 179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</a:cxnLst>
              <a:rect l="l" t="t" r="r" b="b"/>
              <a:pathLst>
                <a:path w="2147557" h="1797934">
                  <a:moveTo>
                    <a:pt x="1036075" y="1753103"/>
                  </a:moveTo>
                  <a:cubicBezTo>
                    <a:pt x="1069798" y="1729272"/>
                    <a:pt x="1072046" y="1696449"/>
                    <a:pt x="1062604" y="1660929"/>
                  </a:cubicBezTo>
                  <a:cubicBezTo>
                    <a:pt x="1058557" y="1645641"/>
                    <a:pt x="1055409" y="1630804"/>
                    <a:pt x="1050464" y="1615516"/>
                  </a:cubicBezTo>
                  <a:cubicBezTo>
                    <a:pt x="1042370" y="1589438"/>
                    <a:pt x="1023486" y="1576399"/>
                    <a:pt x="997407" y="1571453"/>
                  </a:cubicBezTo>
                  <a:cubicBezTo>
                    <a:pt x="941204" y="1561111"/>
                    <a:pt x="893993" y="1576848"/>
                    <a:pt x="854875" y="1618664"/>
                  </a:cubicBezTo>
                  <a:cubicBezTo>
                    <a:pt x="847231" y="1626757"/>
                    <a:pt x="839588" y="1634850"/>
                    <a:pt x="827897" y="1642494"/>
                  </a:cubicBezTo>
                  <a:cubicBezTo>
                    <a:pt x="829696" y="1629455"/>
                    <a:pt x="830595" y="1616865"/>
                    <a:pt x="832843" y="1603826"/>
                  </a:cubicBezTo>
                  <a:cubicBezTo>
                    <a:pt x="836440" y="1582244"/>
                    <a:pt x="842285" y="1561111"/>
                    <a:pt x="844983" y="1539529"/>
                  </a:cubicBezTo>
                  <a:cubicBezTo>
                    <a:pt x="852177" y="1489171"/>
                    <a:pt x="826099" y="1455898"/>
                    <a:pt x="775740" y="1449154"/>
                  </a:cubicBezTo>
                  <a:cubicBezTo>
                    <a:pt x="755057" y="1446456"/>
                    <a:pt x="738871" y="1452301"/>
                    <a:pt x="728979" y="1471635"/>
                  </a:cubicBezTo>
                  <a:cubicBezTo>
                    <a:pt x="719986" y="1488721"/>
                    <a:pt x="709195" y="1504908"/>
                    <a:pt x="700203" y="1521993"/>
                  </a:cubicBezTo>
                  <a:cubicBezTo>
                    <a:pt x="686264" y="1549421"/>
                    <a:pt x="663783" y="1561561"/>
                    <a:pt x="634107" y="1563809"/>
                  </a:cubicBezTo>
                  <a:cubicBezTo>
                    <a:pt x="609827" y="1565608"/>
                    <a:pt x="585997" y="1567406"/>
                    <a:pt x="559918" y="1569204"/>
                  </a:cubicBezTo>
                  <a:cubicBezTo>
                    <a:pt x="558120" y="1535482"/>
                    <a:pt x="557221" y="1501760"/>
                    <a:pt x="573407" y="1469387"/>
                  </a:cubicBezTo>
                  <a:cubicBezTo>
                    <a:pt x="596788" y="1423974"/>
                    <a:pt x="584648" y="1394299"/>
                    <a:pt x="534290" y="1383508"/>
                  </a:cubicBezTo>
                  <a:cubicBezTo>
                    <a:pt x="497870" y="1375864"/>
                    <a:pt x="460101" y="1371368"/>
                    <a:pt x="422782" y="1370469"/>
                  </a:cubicBezTo>
                  <a:cubicBezTo>
                    <a:pt x="391757" y="1369569"/>
                    <a:pt x="370625" y="1353383"/>
                    <a:pt x="346794" y="1335847"/>
                  </a:cubicBezTo>
                  <a:cubicBezTo>
                    <a:pt x="369276" y="1315614"/>
                    <a:pt x="391308" y="1296280"/>
                    <a:pt x="415138" y="1275147"/>
                  </a:cubicBezTo>
                  <a:cubicBezTo>
                    <a:pt x="324763" y="1259860"/>
                    <a:pt x="241132" y="1264806"/>
                    <a:pt x="166044" y="1319211"/>
                  </a:cubicBezTo>
                  <a:cubicBezTo>
                    <a:pt x="159749" y="1323707"/>
                    <a:pt x="151655" y="1329103"/>
                    <a:pt x="148958" y="1336297"/>
                  </a:cubicBezTo>
                  <a:cubicBezTo>
                    <a:pt x="137267" y="1363275"/>
                    <a:pt x="116584" y="1361026"/>
                    <a:pt x="93653" y="1356980"/>
                  </a:cubicBezTo>
                  <a:cubicBezTo>
                    <a:pt x="75219" y="1353832"/>
                    <a:pt x="56784" y="1352034"/>
                    <a:pt x="34752" y="1348886"/>
                  </a:cubicBezTo>
                  <a:cubicBezTo>
                    <a:pt x="40148" y="1344390"/>
                    <a:pt x="43295" y="1341243"/>
                    <a:pt x="46892" y="1338994"/>
                  </a:cubicBezTo>
                  <a:cubicBezTo>
                    <a:pt x="97250" y="1306172"/>
                    <a:pt x="147159" y="1273349"/>
                    <a:pt x="197967" y="1241425"/>
                  </a:cubicBezTo>
                  <a:cubicBezTo>
                    <a:pt x="207859" y="1235130"/>
                    <a:pt x="211456" y="1228386"/>
                    <a:pt x="210557" y="1217145"/>
                  </a:cubicBezTo>
                  <a:cubicBezTo>
                    <a:pt x="206960" y="1175330"/>
                    <a:pt x="201564" y="1133964"/>
                    <a:pt x="201115" y="1092148"/>
                  </a:cubicBezTo>
                  <a:cubicBezTo>
                    <a:pt x="200665" y="1056178"/>
                    <a:pt x="205611" y="1020208"/>
                    <a:pt x="206960" y="984237"/>
                  </a:cubicBezTo>
                  <a:cubicBezTo>
                    <a:pt x="207409" y="976594"/>
                    <a:pt x="206061" y="966702"/>
                    <a:pt x="201564" y="961306"/>
                  </a:cubicBezTo>
                  <a:cubicBezTo>
                    <a:pt x="164695" y="919041"/>
                    <a:pt x="126476" y="877675"/>
                    <a:pt x="89157" y="835860"/>
                  </a:cubicBezTo>
                  <a:cubicBezTo>
                    <a:pt x="82413" y="828216"/>
                    <a:pt x="77017" y="826418"/>
                    <a:pt x="66676" y="829565"/>
                  </a:cubicBezTo>
                  <a:cubicBezTo>
                    <a:pt x="41047" y="837209"/>
                    <a:pt x="22162" y="828666"/>
                    <a:pt x="16317" y="803037"/>
                  </a:cubicBezTo>
                  <a:cubicBezTo>
                    <a:pt x="10472" y="776509"/>
                    <a:pt x="9123" y="748632"/>
                    <a:pt x="8224" y="721654"/>
                  </a:cubicBezTo>
                  <a:cubicBezTo>
                    <a:pt x="5526" y="647915"/>
                    <a:pt x="8224" y="574176"/>
                    <a:pt x="1030" y="501336"/>
                  </a:cubicBezTo>
                  <a:cubicBezTo>
                    <a:pt x="-5265" y="439737"/>
                    <a:pt x="17216" y="397472"/>
                    <a:pt x="70722" y="374541"/>
                  </a:cubicBezTo>
                  <a:cubicBezTo>
                    <a:pt x="108941" y="357905"/>
                    <a:pt x="130973" y="330028"/>
                    <a:pt x="153004" y="297654"/>
                  </a:cubicBezTo>
                  <a:cubicBezTo>
                    <a:pt x="171439" y="270227"/>
                    <a:pt x="183579" y="243249"/>
                    <a:pt x="179982" y="209527"/>
                  </a:cubicBezTo>
                  <a:cubicBezTo>
                    <a:pt x="179083" y="201434"/>
                    <a:pt x="184928" y="191092"/>
                    <a:pt x="190324" y="183898"/>
                  </a:cubicBezTo>
                  <a:cubicBezTo>
                    <a:pt x="201115" y="168611"/>
                    <a:pt x="213704" y="154672"/>
                    <a:pt x="225844" y="140284"/>
                  </a:cubicBezTo>
                  <a:cubicBezTo>
                    <a:pt x="228092" y="141633"/>
                    <a:pt x="230341" y="143432"/>
                    <a:pt x="232589" y="144780"/>
                  </a:cubicBezTo>
                  <a:cubicBezTo>
                    <a:pt x="246527" y="170859"/>
                    <a:pt x="260016" y="197387"/>
                    <a:pt x="274854" y="225264"/>
                  </a:cubicBezTo>
                  <a:cubicBezTo>
                    <a:pt x="286094" y="211326"/>
                    <a:pt x="295537" y="198736"/>
                    <a:pt x="305428" y="187046"/>
                  </a:cubicBezTo>
                  <a:cubicBezTo>
                    <a:pt x="331957" y="156471"/>
                    <a:pt x="360283" y="127245"/>
                    <a:pt x="385462" y="95771"/>
                  </a:cubicBezTo>
                  <a:cubicBezTo>
                    <a:pt x="403897" y="72390"/>
                    <a:pt x="420084" y="47211"/>
                    <a:pt x="434922" y="21582"/>
                  </a:cubicBezTo>
                  <a:cubicBezTo>
                    <a:pt x="441666" y="9892"/>
                    <a:pt x="447511" y="3597"/>
                    <a:pt x="461450" y="3597"/>
                  </a:cubicBezTo>
                  <a:cubicBezTo>
                    <a:pt x="479435" y="3147"/>
                    <a:pt x="497420" y="1349"/>
                    <a:pt x="515405" y="0"/>
                  </a:cubicBezTo>
                  <a:cubicBezTo>
                    <a:pt x="520801" y="42265"/>
                    <a:pt x="514056" y="55304"/>
                    <a:pt x="478985" y="73739"/>
                  </a:cubicBezTo>
                  <a:cubicBezTo>
                    <a:pt x="461450" y="83181"/>
                    <a:pt x="443465" y="92174"/>
                    <a:pt x="426379" y="102515"/>
                  </a:cubicBezTo>
                  <a:cubicBezTo>
                    <a:pt x="362981" y="141633"/>
                    <a:pt x="331957" y="200085"/>
                    <a:pt x="326561" y="273374"/>
                  </a:cubicBezTo>
                  <a:cubicBezTo>
                    <a:pt x="326111" y="280568"/>
                    <a:pt x="330158" y="288662"/>
                    <a:pt x="331957" y="296305"/>
                  </a:cubicBezTo>
                  <a:cubicBezTo>
                    <a:pt x="339151" y="292259"/>
                    <a:pt x="349043" y="290011"/>
                    <a:pt x="353089" y="284165"/>
                  </a:cubicBezTo>
                  <a:cubicBezTo>
                    <a:pt x="370175" y="258986"/>
                    <a:pt x="385462" y="232458"/>
                    <a:pt x="400750" y="206380"/>
                  </a:cubicBezTo>
                  <a:cubicBezTo>
                    <a:pt x="404347" y="200085"/>
                    <a:pt x="407045" y="192891"/>
                    <a:pt x="410642" y="184797"/>
                  </a:cubicBezTo>
                  <a:cubicBezTo>
                    <a:pt x="445263" y="195589"/>
                    <a:pt x="478985" y="205930"/>
                    <a:pt x="515855" y="217171"/>
                  </a:cubicBezTo>
                  <a:cubicBezTo>
                    <a:pt x="510459" y="223465"/>
                    <a:pt x="506413" y="227512"/>
                    <a:pt x="502366" y="232008"/>
                  </a:cubicBezTo>
                  <a:cubicBezTo>
                    <a:pt x="465946" y="269777"/>
                    <a:pt x="429976" y="307996"/>
                    <a:pt x="392207" y="344416"/>
                  </a:cubicBezTo>
                  <a:cubicBezTo>
                    <a:pt x="337352" y="397921"/>
                    <a:pt x="326561" y="462218"/>
                    <a:pt x="342298" y="533709"/>
                  </a:cubicBezTo>
                  <a:cubicBezTo>
                    <a:pt x="344996" y="545849"/>
                    <a:pt x="349942" y="557540"/>
                    <a:pt x="354438" y="569230"/>
                  </a:cubicBezTo>
                  <a:cubicBezTo>
                    <a:pt x="369725" y="606999"/>
                    <a:pt x="390858" y="635775"/>
                    <a:pt x="434922" y="649714"/>
                  </a:cubicBezTo>
                  <a:cubicBezTo>
                    <a:pt x="516305" y="675342"/>
                    <a:pt x="586896" y="722104"/>
                    <a:pt x="648046" y="781455"/>
                  </a:cubicBezTo>
                  <a:cubicBezTo>
                    <a:pt x="653441" y="786850"/>
                    <a:pt x="663333" y="789548"/>
                    <a:pt x="671426" y="789548"/>
                  </a:cubicBezTo>
                  <a:cubicBezTo>
                    <a:pt x="709195" y="790447"/>
                    <a:pt x="747414" y="789998"/>
                    <a:pt x="788330" y="789998"/>
                  </a:cubicBezTo>
                  <a:cubicBezTo>
                    <a:pt x="779337" y="832713"/>
                    <a:pt x="771244" y="871830"/>
                    <a:pt x="763151" y="910498"/>
                  </a:cubicBezTo>
                  <a:cubicBezTo>
                    <a:pt x="758205" y="933879"/>
                    <a:pt x="752360" y="956810"/>
                    <a:pt x="748763" y="980191"/>
                  </a:cubicBezTo>
                  <a:cubicBezTo>
                    <a:pt x="747863" y="987385"/>
                    <a:pt x="750112" y="997726"/>
                    <a:pt x="755057" y="1002672"/>
                  </a:cubicBezTo>
                  <a:cubicBezTo>
                    <a:pt x="810811" y="1062473"/>
                    <a:pt x="867015" y="1121824"/>
                    <a:pt x="924118" y="1180725"/>
                  </a:cubicBezTo>
                  <a:cubicBezTo>
                    <a:pt x="929513" y="1186570"/>
                    <a:pt x="939855" y="1190617"/>
                    <a:pt x="947948" y="1190167"/>
                  </a:cubicBezTo>
                  <a:cubicBezTo>
                    <a:pt x="975825" y="1189268"/>
                    <a:pt x="1004152" y="1186570"/>
                    <a:pt x="1032029" y="1184322"/>
                  </a:cubicBezTo>
                  <a:cubicBezTo>
                    <a:pt x="1043719" y="1183423"/>
                    <a:pt x="1054960" y="1182973"/>
                    <a:pt x="1071596" y="1182524"/>
                  </a:cubicBezTo>
                  <a:cubicBezTo>
                    <a:pt x="1045967" y="1210850"/>
                    <a:pt x="1025284" y="1236030"/>
                    <a:pt x="1001904" y="1258961"/>
                  </a:cubicBezTo>
                  <a:cubicBezTo>
                    <a:pt x="982570" y="1277845"/>
                    <a:pt x="974926" y="1298078"/>
                    <a:pt x="976724" y="1325056"/>
                  </a:cubicBezTo>
                  <a:cubicBezTo>
                    <a:pt x="978973" y="1360127"/>
                    <a:pt x="977174" y="1360577"/>
                    <a:pt x="1011346" y="1370469"/>
                  </a:cubicBezTo>
                  <a:cubicBezTo>
                    <a:pt x="1076542" y="1389803"/>
                    <a:pt x="1141738" y="1408687"/>
                    <a:pt x="1206934" y="1428471"/>
                  </a:cubicBezTo>
                  <a:cubicBezTo>
                    <a:pt x="1219074" y="1432068"/>
                    <a:pt x="1227168" y="1431168"/>
                    <a:pt x="1236610" y="1422176"/>
                  </a:cubicBezTo>
                  <a:cubicBezTo>
                    <a:pt x="1257742" y="1401943"/>
                    <a:pt x="1279774" y="1382609"/>
                    <a:pt x="1302705" y="1364174"/>
                  </a:cubicBezTo>
                  <a:cubicBezTo>
                    <a:pt x="1336427" y="1337646"/>
                    <a:pt x="1354413" y="1344390"/>
                    <a:pt x="1363855" y="1386206"/>
                  </a:cubicBezTo>
                  <a:cubicBezTo>
                    <a:pt x="1367901" y="1404640"/>
                    <a:pt x="1369700" y="1423075"/>
                    <a:pt x="1374646" y="1441060"/>
                  </a:cubicBezTo>
                  <a:cubicBezTo>
                    <a:pt x="1384538" y="1477031"/>
                    <a:pt x="1410167" y="1495465"/>
                    <a:pt x="1446586" y="1487372"/>
                  </a:cubicBezTo>
                  <a:cubicBezTo>
                    <a:pt x="1478960" y="1480178"/>
                    <a:pt x="1510434" y="1466689"/>
                    <a:pt x="1541908" y="1454999"/>
                  </a:cubicBezTo>
                  <a:cubicBezTo>
                    <a:pt x="1547303" y="1453200"/>
                    <a:pt x="1551350" y="1447355"/>
                    <a:pt x="1555397" y="1442409"/>
                  </a:cubicBezTo>
                  <a:cubicBezTo>
                    <a:pt x="1572932" y="1422176"/>
                    <a:pt x="1591367" y="1402392"/>
                    <a:pt x="1607554" y="1380810"/>
                  </a:cubicBezTo>
                  <a:cubicBezTo>
                    <a:pt x="1620593" y="1362825"/>
                    <a:pt x="1636780" y="1354282"/>
                    <a:pt x="1658811" y="1351135"/>
                  </a:cubicBezTo>
                  <a:cubicBezTo>
                    <a:pt x="1688487" y="1347088"/>
                    <a:pt x="1717713" y="1340793"/>
                    <a:pt x="1747388" y="1335398"/>
                  </a:cubicBezTo>
                  <a:cubicBezTo>
                    <a:pt x="1752334" y="1334498"/>
                    <a:pt x="1757730" y="1333599"/>
                    <a:pt x="1761776" y="1330901"/>
                  </a:cubicBezTo>
                  <a:cubicBezTo>
                    <a:pt x="1818879" y="1294931"/>
                    <a:pt x="1856648" y="1245921"/>
                    <a:pt x="1862943" y="1177578"/>
                  </a:cubicBezTo>
                  <a:cubicBezTo>
                    <a:pt x="1864292" y="1162740"/>
                    <a:pt x="1869238" y="1155996"/>
                    <a:pt x="1881827" y="1150150"/>
                  </a:cubicBezTo>
                  <a:cubicBezTo>
                    <a:pt x="1918247" y="1133964"/>
                    <a:pt x="1954217" y="1116428"/>
                    <a:pt x="1990637" y="1100242"/>
                  </a:cubicBezTo>
                  <a:cubicBezTo>
                    <a:pt x="2000529" y="1095745"/>
                    <a:pt x="2004576" y="1090350"/>
                    <a:pt x="2004576" y="1079109"/>
                  </a:cubicBezTo>
                  <a:cubicBezTo>
                    <a:pt x="2004126" y="1045837"/>
                    <a:pt x="2007274" y="1012564"/>
                    <a:pt x="2004576" y="979741"/>
                  </a:cubicBezTo>
                  <a:cubicBezTo>
                    <a:pt x="2002777" y="955461"/>
                    <a:pt x="1994235" y="931181"/>
                    <a:pt x="1987940" y="907351"/>
                  </a:cubicBezTo>
                  <a:cubicBezTo>
                    <a:pt x="1982095" y="884420"/>
                    <a:pt x="1975350" y="861938"/>
                    <a:pt x="1971753" y="838108"/>
                  </a:cubicBezTo>
                  <a:cubicBezTo>
                    <a:pt x="1977598" y="848899"/>
                    <a:pt x="1983443" y="859241"/>
                    <a:pt x="1989288" y="870032"/>
                  </a:cubicBezTo>
                  <a:cubicBezTo>
                    <a:pt x="1992885" y="876776"/>
                    <a:pt x="1995583" y="883521"/>
                    <a:pt x="2000080" y="889815"/>
                  </a:cubicBezTo>
                  <a:cubicBezTo>
                    <a:pt x="2049988" y="960857"/>
                    <a:pt x="2067074" y="1040891"/>
                    <a:pt x="2068873" y="1126320"/>
                  </a:cubicBezTo>
                  <a:cubicBezTo>
                    <a:pt x="2069322" y="1153298"/>
                    <a:pt x="2067974" y="1177578"/>
                    <a:pt x="2052686" y="1200509"/>
                  </a:cubicBezTo>
                  <a:cubicBezTo>
                    <a:pt x="2044593" y="1213098"/>
                    <a:pt x="2038748" y="1227037"/>
                    <a:pt x="2029755" y="1243224"/>
                  </a:cubicBezTo>
                  <a:cubicBezTo>
                    <a:pt x="2080563" y="1248619"/>
                    <a:pt x="2116533" y="1276946"/>
                    <a:pt x="2147558" y="1310668"/>
                  </a:cubicBezTo>
                  <a:cubicBezTo>
                    <a:pt x="2130922" y="1306172"/>
                    <a:pt x="2112936" y="1299877"/>
                    <a:pt x="2094951" y="1297629"/>
                  </a:cubicBezTo>
                  <a:cubicBezTo>
                    <a:pt x="2063927" y="1293582"/>
                    <a:pt x="2031554" y="1313366"/>
                    <a:pt x="2018964" y="1341692"/>
                  </a:cubicBezTo>
                  <a:cubicBezTo>
                    <a:pt x="2016716" y="1346638"/>
                    <a:pt x="2016266" y="1352483"/>
                    <a:pt x="2016716" y="1357879"/>
                  </a:cubicBezTo>
                  <a:cubicBezTo>
                    <a:pt x="2019414" y="1406439"/>
                    <a:pt x="2023011" y="1454999"/>
                    <a:pt x="2025259" y="1503559"/>
                  </a:cubicBezTo>
                  <a:cubicBezTo>
                    <a:pt x="2025709" y="1510753"/>
                    <a:pt x="2021662" y="1520645"/>
                    <a:pt x="2016266" y="1525590"/>
                  </a:cubicBezTo>
                  <a:cubicBezTo>
                    <a:pt x="1969955" y="1568305"/>
                    <a:pt x="1922294" y="1609671"/>
                    <a:pt x="1875982" y="1652386"/>
                  </a:cubicBezTo>
                  <a:cubicBezTo>
                    <a:pt x="1844508" y="1681612"/>
                    <a:pt x="1844958" y="1682061"/>
                    <a:pt x="1811236" y="1655983"/>
                  </a:cubicBezTo>
                  <a:cubicBezTo>
                    <a:pt x="1794150" y="1642494"/>
                    <a:pt x="1777064" y="1629455"/>
                    <a:pt x="1758179" y="1614617"/>
                  </a:cubicBezTo>
                  <a:cubicBezTo>
                    <a:pt x="1750086" y="1638897"/>
                    <a:pt x="1741543" y="1660479"/>
                    <a:pt x="1736148" y="1682961"/>
                  </a:cubicBezTo>
                  <a:cubicBezTo>
                    <a:pt x="1732101" y="1697798"/>
                    <a:pt x="1723558" y="1705892"/>
                    <a:pt x="1710519" y="1712186"/>
                  </a:cubicBezTo>
                  <a:cubicBezTo>
                    <a:pt x="1654765" y="1738265"/>
                    <a:pt x="1595863" y="1741412"/>
                    <a:pt x="1538760" y="1723427"/>
                  </a:cubicBezTo>
                  <a:cubicBezTo>
                    <a:pt x="1502341" y="1712186"/>
                    <a:pt x="1478060" y="1717132"/>
                    <a:pt x="1456029" y="1747257"/>
                  </a:cubicBezTo>
                  <a:cubicBezTo>
                    <a:pt x="1445238" y="1761646"/>
                    <a:pt x="1430849" y="1772886"/>
                    <a:pt x="1417361" y="1785026"/>
                  </a:cubicBezTo>
                  <a:cubicBezTo>
                    <a:pt x="1395329" y="1804810"/>
                    <a:pt x="1380941" y="1802112"/>
                    <a:pt x="1368351" y="1775134"/>
                  </a:cubicBezTo>
                  <a:cubicBezTo>
                    <a:pt x="1360707" y="1758049"/>
                    <a:pt x="1355762" y="1740063"/>
                    <a:pt x="1349467" y="1722528"/>
                  </a:cubicBezTo>
                  <a:cubicBezTo>
                    <a:pt x="1344071" y="1706791"/>
                    <a:pt x="1337327" y="1691054"/>
                    <a:pt x="1333280" y="1674867"/>
                  </a:cubicBezTo>
                  <a:cubicBezTo>
                    <a:pt x="1323388" y="1635749"/>
                    <a:pt x="1293263" y="1623610"/>
                    <a:pt x="1258192" y="1617764"/>
                  </a:cubicBezTo>
                  <a:cubicBezTo>
                    <a:pt x="1248300" y="1616415"/>
                    <a:pt x="1238408" y="1617315"/>
                    <a:pt x="1228517" y="1618214"/>
                  </a:cubicBezTo>
                  <a:cubicBezTo>
                    <a:pt x="1198841" y="1620912"/>
                    <a:pt x="1174111" y="1629904"/>
                    <a:pt x="1171863" y="1666324"/>
                  </a:cubicBezTo>
                  <a:cubicBezTo>
                    <a:pt x="1170515" y="1687457"/>
                    <a:pt x="1157026" y="1696899"/>
                    <a:pt x="1137692" y="1704543"/>
                  </a:cubicBezTo>
                  <a:cubicBezTo>
                    <a:pt x="1103520" y="1718481"/>
                    <a:pt x="1070247" y="1736466"/>
                    <a:pt x="1036075" y="1753103"/>
                  </a:cubicBezTo>
                  <a:close/>
                  <a:moveTo>
                    <a:pt x="633658" y="888467"/>
                  </a:moveTo>
                  <a:cubicBezTo>
                    <a:pt x="656139" y="872730"/>
                    <a:pt x="673225" y="863737"/>
                    <a:pt x="686264" y="851147"/>
                  </a:cubicBezTo>
                  <a:cubicBezTo>
                    <a:pt x="697505" y="840356"/>
                    <a:pt x="691660" y="830015"/>
                    <a:pt x="675473" y="830015"/>
                  </a:cubicBezTo>
                  <a:cubicBezTo>
                    <a:pt x="665132" y="830015"/>
                    <a:pt x="654340" y="831364"/>
                    <a:pt x="643999" y="833612"/>
                  </a:cubicBezTo>
                  <a:cubicBezTo>
                    <a:pt x="630061" y="836759"/>
                    <a:pt x="621518" y="832713"/>
                    <a:pt x="612525" y="821472"/>
                  </a:cubicBezTo>
                  <a:cubicBezTo>
                    <a:pt x="600835" y="807084"/>
                    <a:pt x="586896" y="794044"/>
                    <a:pt x="571609" y="783703"/>
                  </a:cubicBezTo>
                  <a:cubicBezTo>
                    <a:pt x="537437" y="759873"/>
                    <a:pt x="497420" y="752679"/>
                    <a:pt x="457403" y="745035"/>
                  </a:cubicBezTo>
                  <a:cubicBezTo>
                    <a:pt x="424131" y="738740"/>
                    <a:pt x="394455" y="745485"/>
                    <a:pt x="371074" y="769315"/>
                  </a:cubicBezTo>
                  <a:cubicBezTo>
                    <a:pt x="348143" y="792246"/>
                    <a:pt x="328360" y="817875"/>
                    <a:pt x="308126" y="843054"/>
                  </a:cubicBezTo>
                  <a:cubicBezTo>
                    <a:pt x="304979" y="847101"/>
                    <a:pt x="304080" y="854744"/>
                    <a:pt x="304979" y="860140"/>
                  </a:cubicBezTo>
                  <a:cubicBezTo>
                    <a:pt x="309475" y="899707"/>
                    <a:pt x="334205" y="920390"/>
                    <a:pt x="370625" y="930282"/>
                  </a:cubicBezTo>
                  <a:cubicBezTo>
                    <a:pt x="440767" y="949616"/>
                    <a:pt x="512258" y="966252"/>
                    <a:pt x="575206" y="1005370"/>
                  </a:cubicBezTo>
                  <a:cubicBezTo>
                    <a:pt x="577454" y="1006719"/>
                    <a:pt x="579702" y="1007168"/>
                    <a:pt x="581950" y="1008068"/>
                  </a:cubicBezTo>
                  <a:cubicBezTo>
                    <a:pt x="600835" y="1014812"/>
                    <a:pt x="618820" y="1011665"/>
                    <a:pt x="635456" y="1000874"/>
                  </a:cubicBezTo>
                  <a:cubicBezTo>
                    <a:pt x="643999" y="995478"/>
                    <a:pt x="645798" y="989633"/>
                    <a:pt x="643999" y="979292"/>
                  </a:cubicBezTo>
                  <a:cubicBezTo>
                    <a:pt x="638603" y="946469"/>
                    <a:pt x="636355" y="913646"/>
                    <a:pt x="633658" y="888467"/>
                  </a:cubicBezTo>
                  <a:close/>
                  <a:moveTo>
                    <a:pt x="1594514" y="1526939"/>
                  </a:moveTo>
                  <a:cubicBezTo>
                    <a:pt x="1592716" y="1527839"/>
                    <a:pt x="1591367" y="1528288"/>
                    <a:pt x="1589569" y="1529188"/>
                  </a:cubicBezTo>
                  <a:cubicBezTo>
                    <a:pt x="1600809" y="1555716"/>
                    <a:pt x="1612050" y="1582693"/>
                    <a:pt x="1623291" y="1609221"/>
                  </a:cubicBezTo>
                  <a:cubicBezTo>
                    <a:pt x="1624190" y="1611470"/>
                    <a:pt x="1626438" y="1612819"/>
                    <a:pt x="1628686" y="1614167"/>
                  </a:cubicBezTo>
                  <a:cubicBezTo>
                    <a:pt x="1663308" y="1637098"/>
                    <a:pt x="1723558" y="1620012"/>
                    <a:pt x="1741543" y="1581794"/>
                  </a:cubicBezTo>
                  <a:cubicBezTo>
                    <a:pt x="1742892" y="1579096"/>
                    <a:pt x="1743791" y="1575499"/>
                    <a:pt x="1743341" y="1572801"/>
                  </a:cubicBezTo>
                  <a:cubicBezTo>
                    <a:pt x="1736597" y="1534133"/>
                    <a:pt x="1756830" y="1507156"/>
                    <a:pt x="1782459" y="1482876"/>
                  </a:cubicBezTo>
                  <a:cubicBezTo>
                    <a:pt x="1828321" y="1438812"/>
                    <a:pt x="1875532" y="1395648"/>
                    <a:pt x="1919596" y="1349786"/>
                  </a:cubicBezTo>
                  <a:cubicBezTo>
                    <a:pt x="1936232" y="1332250"/>
                    <a:pt x="1949272" y="1309769"/>
                    <a:pt x="1958714" y="1287287"/>
                  </a:cubicBezTo>
                  <a:cubicBezTo>
                    <a:pt x="1973102" y="1252666"/>
                    <a:pt x="1962311" y="1223890"/>
                    <a:pt x="1931736" y="1201858"/>
                  </a:cubicBezTo>
                  <a:cubicBezTo>
                    <a:pt x="1925891" y="1197361"/>
                    <a:pt x="1918697" y="1194214"/>
                    <a:pt x="1912402" y="1191067"/>
                  </a:cubicBezTo>
                  <a:cubicBezTo>
                    <a:pt x="1893068" y="1181175"/>
                    <a:pt x="1882726" y="1185671"/>
                    <a:pt x="1875532" y="1206354"/>
                  </a:cubicBezTo>
                  <a:cubicBezTo>
                    <a:pt x="1867889" y="1227487"/>
                    <a:pt x="1872835" y="1245921"/>
                    <a:pt x="1888122" y="1261209"/>
                  </a:cubicBezTo>
                  <a:cubicBezTo>
                    <a:pt x="1902960" y="1276046"/>
                    <a:pt x="1897115" y="1288186"/>
                    <a:pt x="1885874" y="1301226"/>
                  </a:cubicBezTo>
                  <a:cubicBezTo>
                    <a:pt x="1870137" y="1318761"/>
                    <a:pt x="1849004" y="1322808"/>
                    <a:pt x="1827872" y="1328653"/>
                  </a:cubicBezTo>
                  <a:cubicBezTo>
                    <a:pt x="1812584" y="1332700"/>
                    <a:pt x="1797297" y="1338545"/>
                    <a:pt x="1783808" y="1346638"/>
                  </a:cubicBezTo>
                  <a:cubicBezTo>
                    <a:pt x="1759078" y="1361026"/>
                    <a:pt x="1734799" y="1376763"/>
                    <a:pt x="1711867" y="1393849"/>
                  </a:cubicBezTo>
                  <a:cubicBezTo>
                    <a:pt x="1681743" y="1416780"/>
                    <a:pt x="1652067" y="1441060"/>
                    <a:pt x="1623740" y="1466240"/>
                  </a:cubicBezTo>
                  <a:cubicBezTo>
                    <a:pt x="1605306" y="1481527"/>
                    <a:pt x="1594964" y="1502210"/>
                    <a:pt x="1594514" y="1526939"/>
                  </a:cubicBezTo>
                  <a:close/>
                  <a:moveTo>
                    <a:pt x="888597" y="1254464"/>
                  </a:moveTo>
                  <a:cubicBezTo>
                    <a:pt x="893993" y="1252216"/>
                    <a:pt x="903435" y="1250418"/>
                    <a:pt x="903884" y="1247270"/>
                  </a:cubicBezTo>
                  <a:cubicBezTo>
                    <a:pt x="904784" y="1240076"/>
                    <a:pt x="903435" y="1231084"/>
                    <a:pt x="899838" y="1224789"/>
                  </a:cubicBezTo>
                  <a:cubicBezTo>
                    <a:pt x="868364" y="1176679"/>
                    <a:pt x="829246" y="1136212"/>
                    <a:pt x="773042" y="1118676"/>
                  </a:cubicBezTo>
                  <a:cubicBezTo>
                    <a:pt x="726281" y="1103839"/>
                    <a:pt x="678620" y="1089451"/>
                    <a:pt x="630061" y="1081807"/>
                  </a:cubicBezTo>
                  <a:cubicBezTo>
                    <a:pt x="525297" y="1066070"/>
                    <a:pt x="424131" y="1042689"/>
                    <a:pt x="335554" y="981090"/>
                  </a:cubicBezTo>
                  <a:cubicBezTo>
                    <a:pt x="331507" y="978392"/>
                    <a:pt x="327011" y="976144"/>
                    <a:pt x="322514" y="973896"/>
                  </a:cubicBezTo>
                  <a:cubicBezTo>
                    <a:pt x="318468" y="972097"/>
                    <a:pt x="314871" y="969849"/>
                    <a:pt x="310824" y="968500"/>
                  </a:cubicBezTo>
                  <a:cubicBezTo>
                    <a:pt x="290141" y="961306"/>
                    <a:pt x="282048" y="967152"/>
                    <a:pt x="281149" y="989633"/>
                  </a:cubicBezTo>
                  <a:cubicBezTo>
                    <a:pt x="280249" y="1004920"/>
                    <a:pt x="283846" y="1017960"/>
                    <a:pt x="296436" y="1027851"/>
                  </a:cubicBezTo>
                  <a:cubicBezTo>
                    <a:pt x="313522" y="1041340"/>
                    <a:pt x="322964" y="1063372"/>
                    <a:pt x="348143" y="1068318"/>
                  </a:cubicBezTo>
                  <a:cubicBezTo>
                    <a:pt x="421882" y="1083605"/>
                    <a:pt x="496071" y="1098893"/>
                    <a:pt x="568911" y="1117328"/>
                  </a:cubicBezTo>
                  <a:cubicBezTo>
                    <a:pt x="599486" y="1124971"/>
                    <a:pt x="629161" y="1137111"/>
                    <a:pt x="657938" y="1150600"/>
                  </a:cubicBezTo>
                  <a:cubicBezTo>
                    <a:pt x="719537" y="1179376"/>
                    <a:pt x="779787" y="1210850"/>
                    <a:pt x="840936" y="1240076"/>
                  </a:cubicBezTo>
                  <a:cubicBezTo>
                    <a:pt x="855325" y="1246821"/>
                    <a:pt x="871961" y="1249518"/>
                    <a:pt x="888597" y="1254464"/>
                  </a:cubicBezTo>
                  <a:close/>
                  <a:moveTo>
                    <a:pt x="224046" y="573726"/>
                  </a:moveTo>
                  <a:cubicBezTo>
                    <a:pt x="228542" y="558439"/>
                    <a:pt x="235286" y="546749"/>
                    <a:pt x="234387" y="535958"/>
                  </a:cubicBezTo>
                  <a:cubicBezTo>
                    <a:pt x="231240" y="496840"/>
                    <a:pt x="258217" y="475258"/>
                    <a:pt x="278900" y="449629"/>
                  </a:cubicBezTo>
                  <a:cubicBezTo>
                    <a:pt x="280699" y="447830"/>
                    <a:pt x="282947" y="446032"/>
                    <a:pt x="283846" y="444233"/>
                  </a:cubicBezTo>
                  <a:cubicBezTo>
                    <a:pt x="285645" y="440636"/>
                    <a:pt x="288343" y="436590"/>
                    <a:pt x="288343" y="432543"/>
                  </a:cubicBezTo>
                  <a:cubicBezTo>
                    <a:pt x="288792" y="408713"/>
                    <a:pt x="290591" y="384882"/>
                    <a:pt x="287893" y="361502"/>
                  </a:cubicBezTo>
                  <a:cubicBezTo>
                    <a:pt x="286094" y="345765"/>
                    <a:pt x="280699" y="325531"/>
                    <a:pt x="269458" y="317888"/>
                  </a:cubicBezTo>
                  <a:cubicBezTo>
                    <a:pt x="253272" y="306197"/>
                    <a:pt x="230341" y="303499"/>
                    <a:pt x="207409" y="296305"/>
                  </a:cubicBezTo>
                  <a:cubicBezTo>
                    <a:pt x="209658" y="328229"/>
                    <a:pt x="194370" y="349362"/>
                    <a:pt x="173687" y="367347"/>
                  </a:cubicBezTo>
                  <a:cubicBezTo>
                    <a:pt x="151655" y="386231"/>
                    <a:pt x="144911" y="413658"/>
                    <a:pt x="134570" y="438838"/>
                  </a:cubicBezTo>
                  <a:cubicBezTo>
                    <a:pt x="132771" y="442435"/>
                    <a:pt x="133670" y="448730"/>
                    <a:pt x="135469" y="452327"/>
                  </a:cubicBezTo>
                  <a:cubicBezTo>
                    <a:pt x="154353" y="483801"/>
                    <a:pt x="174137" y="514825"/>
                    <a:pt x="193021" y="546299"/>
                  </a:cubicBezTo>
                  <a:cubicBezTo>
                    <a:pt x="208309" y="571478"/>
                    <a:pt x="216852" y="597557"/>
                    <a:pt x="202014" y="626783"/>
                  </a:cubicBezTo>
                  <a:cubicBezTo>
                    <a:pt x="195269" y="640271"/>
                    <a:pt x="193921" y="656458"/>
                    <a:pt x="190773" y="671745"/>
                  </a:cubicBezTo>
                  <a:cubicBezTo>
                    <a:pt x="188075" y="684335"/>
                    <a:pt x="192122" y="692428"/>
                    <a:pt x="205611" y="696925"/>
                  </a:cubicBezTo>
                  <a:cubicBezTo>
                    <a:pt x="212355" y="699173"/>
                    <a:pt x="220898" y="705468"/>
                    <a:pt x="223596" y="711762"/>
                  </a:cubicBezTo>
                  <a:cubicBezTo>
                    <a:pt x="233038" y="733794"/>
                    <a:pt x="249225" y="736042"/>
                    <a:pt x="270807" y="730197"/>
                  </a:cubicBezTo>
                  <a:cubicBezTo>
                    <a:pt x="274404" y="673994"/>
                    <a:pt x="290141" y="617790"/>
                    <a:pt x="275303" y="558889"/>
                  </a:cubicBezTo>
                  <a:cubicBezTo>
                    <a:pt x="258667" y="563385"/>
                    <a:pt x="243380" y="567881"/>
                    <a:pt x="224046" y="573726"/>
                  </a:cubicBezTo>
                  <a:close/>
                  <a:moveTo>
                    <a:pt x="693908" y="1397446"/>
                  </a:moveTo>
                  <a:cubicBezTo>
                    <a:pt x="694807" y="1396097"/>
                    <a:pt x="695257" y="1394299"/>
                    <a:pt x="696156" y="1392950"/>
                  </a:cubicBezTo>
                  <a:cubicBezTo>
                    <a:pt x="703800" y="1392500"/>
                    <a:pt x="711443" y="1393400"/>
                    <a:pt x="718188" y="1390702"/>
                  </a:cubicBezTo>
                  <a:cubicBezTo>
                    <a:pt x="722684" y="1389353"/>
                    <a:pt x="729429" y="1381709"/>
                    <a:pt x="728529" y="1379012"/>
                  </a:cubicBezTo>
                  <a:cubicBezTo>
                    <a:pt x="722684" y="1358778"/>
                    <a:pt x="720886" y="1336297"/>
                    <a:pt x="699753" y="1322358"/>
                  </a:cubicBezTo>
                  <a:cubicBezTo>
                    <a:pt x="635456" y="1279194"/>
                    <a:pt x="572508" y="1234681"/>
                    <a:pt x="507761" y="1191966"/>
                  </a:cubicBezTo>
                  <a:cubicBezTo>
                    <a:pt x="491575" y="1181175"/>
                    <a:pt x="481683" y="1169035"/>
                    <a:pt x="475838" y="1151050"/>
                  </a:cubicBezTo>
                  <a:cubicBezTo>
                    <a:pt x="466396" y="1120925"/>
                    <a:pt x="433573" y="1097094"/>
                    <a:pt x="402099" y="1096195"/>
                  </a:cubicBezTo>
                  <a:cubicBezTo>
                    <a:pt x="388160" y="1095745"/>
                    <a:pt x="378268" y="1100691"/>
                    <a:pt x="377819" y="1115529"/>
                  </a:cubicBezTo>
                  <a:cubicBezTo>
                    <a:pt x="377369" y="1139809"/>
                    <a:pt x="381865" y="1162290"/>
                    <a:pt x="402548" y="1178927"/>
                  </a:cubicBezTo>
                  <a:cubicBezTo>
                    <a:pt x="487978" y="1246371"/>
                    <a:pt x="572958" y="1313815"/>
                    <a:pt x="658387" y="1380810"/>
                  </a:cubicBezTo>
                  <a:cubicBezTo>
                    <a:pt x="669178" y="1388004"/>
                    <a:pt x="682218" y="1391601"/>
                    <a:pt x="693908" y="1397446"/>
                  </a:cubicBezTo>
                  <a:close/>
                  <a:moveTo>
                    <a:pt x="1261339" y="1455898"/>
                  </a:moveTo>
                  <a:cubicBezTo>
                    <a:pt x="1259541" y="1463991"/>
                    <a:pt x="1258192" y="1468937"/>
                    <a:pt x="1257293" y="1473883"/>
                  </a:cubicBezTo>
                  <a:cubicBezTo>
                    <a:pt x="1252347" y="1504008"/>
                    <a:pt x="1242455" y="1512102"/>
                    <a:pt x="1211431" y="1512102"/>
                  </a:cubicBezTo>
                  <a:cubicBezTo>
                    <a:pt x="1204686" y="1512102"/>
                    <a:pt x="1197492" y="1511202"/>
                    <a:pt x="1191197" y="1509853"/>
                  </a:cubicBezTo>
                  <a:cubicBezTo>
                    <a:pt x="1130947" y="1496814"/>
                    <a:pt x="1081038" y="1463991"/>
                    <a:pt x="1033378" y="1427122"/>
                  </a:cubicBezTo>
                  <a:cubicBezTo>
                    <a:pt x="1026633" y="1421726"/>
                    <a:pt x="1019439" y="1415881"/>
                    <a:pt x="1011795" y="1412734"/>
                  </a:cubicBezTo>
                  <a:cubicBezTo>
                    <a:pt x="996508" y="1406439"/>
                    <a:pt x="976275" y="1413183"/>
                    <a:pt x="969081" y="1426672"/>
                  </a:cubicBezTo>
                  <a:cubicBezTo>
                    <a:pt x="962336" y="1439262"/>
                    <a:pt x="965933" y="1450053"/>
                    <a:pt x="975825" y="1458596"/>
                  </a:cubicBezTo>
                  <a:cubicBezTo>
                    <a:pt x="1048665" y="1518846"/>
                    <a:pt x="1127800" y="1559313"/>
                    <a:pt x="1226268" y="1542227"/>
                  </a:cubicBezTo>
                  <a:cubicBezTo>
                    <a:pt x="1237509" y="1540428"/>
                    <a:pt x="1244703" y="1543126"/>
                    <a:pt x="1251897" y="1552568"/>
                  </a:cubicBezTo>
                  <a:cubicBezTo>
                    <a:pt x="1257293" y="1559762"/>
                    <a:pt x="1264487" y="1568305"/>
                    <a:pt x="1272131" y="1569654"/>
                  </a:cubicBezTo>
                  <a:cubicBezTo>
                    <a:pt x="1286968" y="1572352"/>
                    <a:pt x="1302705" y="1570553"/>
                    <a:pt x="1319342" y="1570553"/>
                  </a:cubicBezTo>
                  <a:cubicBezTo>
                    <a:pt x="1317993" y="1559313"/>
                    <a:pt x="1316644" y="1550320"/>
                    <a:pt x="1315295" y="1540878"/>
                  </a:cubicBezTo>
                  <a:cubicBezTo>
                    <a:pt x="1329683" y="1536382"/>
                    <a:pt x="1342273" y="1532335"/>
                    <a:pt x="1356661" y="1527839"/>
                  </a:cubicBezTo>
                  <a:cubicBezTo>
                    <a:pt x="1353963" y="1517048"/>
                    <a:pt x="1351265" y="1507156"/>
                    <a:pt x="1348567" y="1497264"/>
                  </a:cubicBezTo>
                  <a:cubicBezTo>
                    <a:pt x="1334179" y="1497264"/>
                    <a:pt x="1322039" y="1497264"/>
                    <a:pt x="1309450" y="1497264"/>
                  </a:cubicBezTo>
                  <a:cubicBezTo>
                    <a:pt x="1306752" y="1484674"/>
                    <a:pt x="1307651" y="1468038"/>
                    <a:pt x="1300008" y="1461743"/>
                  </a:cubicBezTo>
                  <a:cubicBezTo>
                    <a:pt x="1291464" y="1454549"/>
                    <a:pt x="1275278" y="1457247"/>
                    <a:pt x="1261339" y="1455898"/>
                  </a:cubicBezTo>
                  <a:close/>
                  <a:moveTo>
                    <a:pt x="61280" y="732895"/>
                  </a:moveTo>
                  <a:cubicBezTo>
                    <a:pt x="73870" y="729748"/>
                    <a:pt x="87808" y="729298"/>
                    <a:pt x="99049" y="723453"/>
                  </a:cubicBezTo>
                  <a:cubicBezTo>
                    <a:pt x="111638" y="717158"/>
                    <a:pt x="122879" y="707266"/>
                    <a:pt x="132321" y="696925"/>
                  </a:cubicBezTo>
                  <a:cubicBezTo>
                    <a:pt x="137267" y="691079"/>
                    <a:pt x="137267" y="680738"/>
                    <a:pt x="139066" y="672195"/>
                  </a:cubicBezTo>
                  <a:cubicBezTo>
                    <a:pt x="140415" y="666800"/>
                    <a:pt x="143562" y="661404"/>
                    <a:pt x="142663" y="656458"/>
                  </a:cubicBezTo>
                  <a:cubicBezTo>
                    <a:pt x="132771" y="615092"/>
                    <a:pt x="130073" y="571478"/>
                    <a:pt x="104444" y="534159"/>
                  </a:cubicBezTo>
                  <a:cubicBezTo>
                    <a:pt x="97700" y="524267"/>
                    <a:pt x="95002" y="509879"/>
                    <a:pt x="94553" y="497739"/>
                  </a:cubicBezTo>
                  <a:cubicBezTo>
                    <a:pt x="93204" y="461319"/>
                    <a:pt x="94103" y="424899"/>
                    <a:pt x="94103" y="388479"/>
                  </a:cubicBezTo>
                  <a:cubicBezTo>
                    <a:pt x="81963" y="399270"/>
                    <a:pt x="74319" y="411860"/>
                    <a:pt x="64877" y="423550"/>
                  </a:cubicBezTo>
                  <a:cubicBezTo>
                    <a:pt x="51388" y="440187"/>
                    <a:pt x="41496" y="456373"/>
                    <a:pt x="51388" y="478855"/>
                  </a:cubicBezTo>
                  <a:cubicBezTo>
                    <a:pt x="54536" y="485599"/>
                    <a:pt x="53636" y="495491"/>
                    <a:pt x="50939" y="502685"/>
                  </a:cubicBezTo>
                  <a:cubicBezTo>
                    <a:pt x="34302" y="549446"/>
                    <a:pt x="37450" y="593060"/>
                    <a:pt x="71622" y="630380"/>
                  </a:cubicBezTo>
                  <a:cubicBezTo>
                    <a:pt x="59032" y="641620"/>
                    <a:pt x="55435" y="684785"/>
                    <a:pt x="61280" y="732895"/>
                  </a:cubicBezTo>
                  <a:close/>
                  <a:moveTo>
                    <a:pt x="1795049" y="1572801"/>
                  </a:moveTo>
                  <a:cubicBezTo>
                    <a:pt x="1800894" y="1581794"/>
                    <a:pt x="1803142" y="1589438"/>
                    <a:pt x="1808538" y="1592585"/>
                  </a:cubicBezTo>
                  <a:cubicBezTo>
                    <a:pt x="1835066" y="1607873"/>
                    <a:pt x="1869687" y="1595733"/>
                    <a:pt x="1886773" y="1569204"/>
                  </a:cubicBezTo>
                  <a:cubicBezTo>
                    <a:pt x="1900712" y="1547173"/>
                    <a:pt x="1914200" y="1521993"/>
                    <a:pt x="1933984" y="1507605"/>
                  </a:cubicBezTo>
                  <a:cubicBezTo>
                    <a:pt x="1962311" y="1486922"/>
                    <a:pt x="1972203" y="1461294"/>
                    <a:pt x="1974900" y="1429370"/>
                  </a:cubicBezTo>
                  <a:cubicBezTo>
                    <a:pt x="1974900" y="1428021"/>
                    <a:pt x="1975350" y="1426672"/>
                    <a:pt x="1975350" y="1425773"/>
                  </a:cubicBezTo>
                  <a:cubicBezTo>
                    <a:pt x="1979397" y="1398795"/>
                    <a:pt x="1968156" y="1389353"/>
                    <a:pt x="1942527" y="1400594"/>
                  </a:cubicBezTo>
                  <a:cubicBezTo>
                    <a:pt x="1928589" y="1406888"/>
                    <a:pt x="1914650" y="1417230"/>
                    <a:pt x="1904309" y="1428471"/>
                  </a:cubicBezTo>
                  <a:cubicBezTo>
                    <a:pt x="1875532" y="1460844"/>
                    <a:pt x="1855299" y="1500411"/>
                    <a:pt x="1820678" y="1528288"/>
                  </a:cubicBezTo>
                  <a:cubicBezTo>
                    <a:pt x="1808538" y="1538180"/>
                    <a:pt x="1803592" y="1557064"/>
                    <a:pt x="1795049" y="1572801"/>
                  </a:cubicBezTo>
                  <a:close/>
                  <a:moveTo>
                    <a:pt x="875558" y="1353383"/>
                  </a:moveTo>
                  <a:cubicBezTo>
                    <a:pt x="869263" y="1343041"/>
                    <a:pt x="864767" y="1327304"/>
                    <a:pt x="854425" y="1319661"/>
                  </a:cubicBezTo>
                  <a:cubicBezTo>
                    <a:pt x="810362" y="1286838"/>
                    <a:pt x="764949" y="1256263"/>
                    <a:pt x="719537" y="1225688"/>
                  </a:cubicBezTo>
                  <a:cubicBezTo>
                    <a:pt x="713242" y="1221192"/>
                    <a:pt x="702900" y="1221192"/>
                    <a:pt x="694357" y="1221641"/>
                  </a:cubicBezTo>
                  <a:cubicBezTo>
                    <a:pt x="680869" y="1222541"/>
                    <a:pt x="675923" y="1230634"/>
                    <a:pt x="684466" y="1241875"/>
                  </a:cubicBezTo>
                  <a:cubicBezTo>
                    <a:pt x="693458" y="1253565"/>
                    <a:pt x="702900" y="1266604"/>
                    <a:pt x="714591" y="1274698"/>
                  </a:cubicBezTo>
                  <a:cubicBezTo>
                    <a:pt x="755507" y="1303474"/>
                    <a:pt x="783834" y="1342592"/>
                    <a:pt x="811711" y="1382609"/>
                  </a:cubicBezTo>
                  <a:cubicBezTo>
                    <a:pt x="814858" y="1387105"/>
                    <a:pt x="818005" y="1392051"/>
                    <a:pt x="821602" y="1396097"/>
                  </a:cubicBezTo>
                  <a:cubicBezTo>
                    <a:pt x="834642" y="1411385"/>
                    <a:pt x="853976" y="1410935"/>
                    <a:pt x="863418" y="1393400"/>
                  </a:cubicBezTo>
                  <a:cubicBezTo>
                    <a:pt x="868813" y="1383058"/>
                    <a:pt x="870162" y="1370019"/>
                    <a:pt x="875558" y="1353383"/>
                  </a:cubicBezTo>
                  <a:close/>
                  <a:moveTo>
                    <a:pt x="1435346" y="1578647"/>
                  </a:moveTo>
                  <a:cubicBezTo>
                    <a:pt x="1469518" y="1580895"/>
                    <a:pt x="1469518" y="1580895"/>
                    <a:pt x="1474463" y="1611919"/>
                  </a:cubicBezTo>
                  <a:cubicBezTo>
                    <a:pt x="1476262" y="1623160"/>
                    <a:pt x="1495596" y="1638897"/>
                    <a:pt x="1508635" y="1639347"/>
                  </a:cubicBezTo>
                  <a:cubicBezTo>
                    <a:pt x="1525271" y="1640246"/>
                    <a:pt x="1530667" y="1627656"/>
                    <a:pt x="1531566" y="1615067"/>
                  </a:cubicBezTo>
                  <a:cubicBezTo>
                    <a:pt x="1532915" y="1598430"/>
                    <a:pt x="1532915" y="1581345"/>
                    <a:pt x="1529318" y="1565158"/>
                  </a:cubicBezTo>
                  <a:cubicBezTo>
                    <a:pt x="1525271" y="1545374"/>
                    <a:pt x="1510434" y="1535033"/>
                    <a:pt x="1490200" y="1533684"/>
                  </a:cubicBezTo>
                  <a:cubicBezTo>
                    <a:pt x="1453331" y="1531436"/>
                    <a:pt x="1443439" y="1539079"/>
                    <a:pt x="1435346" y="1578647"/>
                  </a:cubicBezTo>
                  <a:close/>
                  <a:moveTo>
                    <a:pt x="103545" y="771563"/>
                  </a:moveTo>
                  <a:cubicBezTo>
                    <a:pt x="141314" y="829565"/>
                    <a:pt x="177734" y="833612"/>
                    <a:pt x="208309" y="802138"/>
                  </a:cubicBezTo>
                  <a:cubicBezTo>
                    <a:pt x="184029" y="777858"/>
                    <a:pt x="160198" y="754027"/>
                    <a:pt x="135019" y="728848"/>
                  </a:cubicBezTo>
                  <a:cubicBezTo>
                    <a:pt x="125127" y="742337"/>
                    <a:pt x="114786" y="756725"/>
                    <a:pt x="103545" y="771563"/>
                  </a:cubicBezTo>
                  <a:close/>
                </a:path>
              </a:pathLst>
            </a:custGeom>
            <a:solidFill>
              <a:schemeClr val="accent3"/>
            </a:solidFill>
            <a:ln w="4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158">
              <a:extLst>
                <a:ext uri="{FF2B5EF4-FFF2-40B4-BE49-F238E27FC236}">
                  <a16:creationId xmlns:a16="http://schemas.microsoft.com/office/drawing/2014/main" id="{8FD3FDF5-8B0C-469E-B411-A34321FD95D7}"/>
                </a:ext>
              </a:extLst>
            </p:cNvPr>
            <p:cNvSpPr/>
            <p:nvPr/>
          </p:nvSpPr>
          <p:spPr>
            <a:xfrm>
              <a:off x="2220385" y="146750"/>
              <a:ext cx="3262957" cy="4798887"/>
            </a:xfrm>
            <a:custGeom>
              <a:avLst/>
              <a:gdLst>
                <a:gd name="connsiteX0" fmla="*/ 2011190 w 3262957"/>
                <a:gd name="connsiteY0" fmla="*/ 3216643 h 4798887"/>
                <a:gd name="connsiteX1" fmla="*/ 1964428 w 3262957"/>
                <a:gd name="connsiteY1" fmla="*/ 3251714 h 4798887"/>
                <a:gd name="connsiteX2" fmla="*/ 1900131 w 3262957"/>
                <a:gd name="connsiteY2" fmla="*/ 3354679 h 4798887"/>
                <a:gd name="connsiteX3" fmla="*/ 1756700 w 3262957"/>
                <a:gd name="connsiteY3" fmla="*/ 3779578 h 4798887"/>
                <a:gd name="connsiteX4" fmla="*/ 1726575 w 3262957"/>
                <a:gd name="connsiteY4" fmla="*/ 3954484 h 4798887"/>
                <a:gd name="connsiteX5" fmla="*/ 1729273 w 3262957"/>
                <a:gd name="connsiteY5" fmla="*/ 3981911 h 4798887"/>
                <a:gd name="connsiteX6" fmla="*/ 1736017 w 3262957"/>
                <a:gd name="connsiteY6" fmla="*/ 3983261 h 4798887"/>
                <a:gd name="connsiteX7" fmla="*/ 1753103 w 3262957"/>
                <a:gd name="connsiteY7" fmla="*/ 3960329 h 4798887"/>
                <a:gd name="connsiteX8" fmla="*/ 1794019 w 3262957"/>
                <a:gd name="connsiteY8" fmla="*/ 3872202 h 4798887"/>
                <a:gd name="connsiteX9" fmla="*/ 1868657 w 3262957"/>
                <a:gd name="connsiteY9" fmla="*/ 3631201 h 4798887"/>
                <a:gd name="connsiteX10" fmla="*/ 2022431 w 3262957"/>
                <a:gd name="connsiteY10" fmla="*/ 3429767 h 4798887"/>
                <a:gd name="connsiteX11" fmla="*/ 2038168 w 3262957"/>
                <a:gd name="connsiteY11" fmla="*/ 3414930 h 4798887"/>
                <a:gd name="connsiteX12" fmla="*/ 2059300 w 3262957"/>
                <a:gd name="connsiteY12" fmla="*/ 3351082 h 4798887"/>
                <a:gd name="connsiteX13" fmla="*/ 2035470 w 3262957"/>
                <a:gd name="connsiteY13" fmla="*/ 3307468 h 4798887"/>
                <a:gd name="connsiteX14" fmla="*/ 1983762 w 3262957"/>
                <a:gd name="connsiteY14" fmla="*/ 3318709 h 4798887"/>
                <a:gd name="connsiteX15" fmla="*/ 1948242 w 3262957"/>
                <a:gd name="connsiteY15" fmla="*/ 3371316 h 4798887"/>
                <a:gd name="connsiteX16" fmla="*/ 1861014 w 3262957"/>
                <a:gd name="connsiteY16" fmla="*/ 3551167 h 4798887"/>
                <a:gd name="connsiteX17" fmla="*/ 1821446 w 3262957"/>
                <a:gd name="connsiteY17" fmla="*/ 3637496 h 4798887"/>
                <a:gd name="connsiteX18" fmla="*/ 2011190 w 3262957"/>
                <a:gd name="connsiteY18" fmla="*/ 3216643 h 4798887"/>
                <a:gd name="connsiteX19" fmla="*/ 1373167 w 3262957"/>
                <a:gd name="connsiteY19" fmla="*/ 2707664 h 4798887"/>
                <a:gd name="connsiteX20" fmla="*/ 1163639 w 3262957"/>
                <a:gd name="connsiteY20" fmla="*/ 2914043 h 4798887"/>
                <a:gd name="connsiteX21" fmla="*/ 1239627 w 3262957"/>
                <a:gd name="connsiteY21" fmla="*/ 3083104 h 4798887"/>
                <a:gd name="connsiteX22" fmla="*/ 1377213 w 3262957"/>
                <a:gd name="connsiteY22" fmla="*/ 3175727 h 4798887"/>
                <a:gd name="connsiteX23" fmla="*/ 1420827 w 3262957"/>
                <a:gd name="connsiteY23" fmla="*/ 3134361 h 4798887"/>
                <a:gd name="connsiteX24" fmla="*/ 1401943 w 3262957"/>
                <a:gd name="connsiteY24" fmla="*/ 3029598 h 4798887"/>
                <a:gd name="connsiteX25" fmla="*/ 1431169 w 3262957"/>
                <a:gd name="connsiteY25" fmla="*/ 2920338 h 4798887"/>
                <a:gd name="connsiteX26" fmla="*/ 1348886 w 3262957"/>
                <a:gd name="connsiteY26" fmla="*/ 2869080 h 4798887"/>
                <a:gd name="connsiteX27" fmla="*/ 1351135 w 3262957"/>
                <a:gd name="connsiteY27" fmla="*/ 2860987 h 4798887"/>
                <a:gd name="connsiteX28" fmla="*/ 1377663 w 3262957"/>
                <a:gd name="connsiteY28" fmla="*/ 2861437 h 4798887"/>
                <a:gd name="connsiteX29" fmla="*/ 1436564 w 3262957"/>
                <a:gd name="connsiteY29" fmla="*/ 2879422 h 4798887"/>
                <a:gd name="connsiteX30" fmla="*/ 1572352 w 3262957"/>
                <a:gd name="connsiteY30" fmla="*/ 2905950 h 4798887"/>
                <a:gd name="connsiteX31" fmla="*/ 1693302 w 3262957"/>
                <a:gd name="connsiteY31" fmla="*/ 2950013 h 4798887"/>
                <a:gd name="connsiteX32" fmla="*/ 1668573 w 3262957"/>
                <a:gd name="connsiteY32" fmla="*/ 2982837 h 4798887"/>
                <a:gd name="connsiteX33" fmla="*/ 1629005 w 3262957"/>
                <a:gd name="connsiteY33" fmla="*/ 2976991 h 4798887"/>
                <a:gd name="connsiteX34" fmla="*/ 1619563 w 3262957"/>
                <a:gd name="connsiteY34" fmla="*/ 2975642 h 4798887"/>
                <a:gd name="connsiteX35" fmla="*/ 1576848 w 3262957"/>
                <a:gd name="connsiteY35" fmla="*/ 3010713 h 4798887"/>
                <a:gd name="connsiteX36" fmla="*/ 1568305 w 3262957"/>
                <a:gd name="connsiteY36" fmla="*/ 3098391 h 4798887"/>
                <a:gd name="connsiteX37" fmla="*/ 1553917 w 3262957"/>
                <a:gd name="connsiteY37" fmla="*/ 3146052 h 4798887"/>
                <a:gd name="connsiteX38" fmla="*/ 1521544 w 3262957"/>
                <a:gd name="connsiteY38" fmla="*/ 3207651 h 4798887"/>
                <a:gd name="connsiteX39" fmla="*/ 1526940 w 3262957"/>
                <a:gd name="connsiteY39" fmla="*/ 3214395 h 4798887"/>
                <a:gd name="connsiteX40" fmla="*/ 1562460 w 3262957"/>
                <a:gd name="connsiteY40" fmla="*/ 3201356 h 4798887"/>
                <a:gd name="connsiteX41" fmla="*/ 1621362 w 3262957"/>
                <a:gd name="connsiteY41" fmla="*/ 3150098 h 4798887"/>
                <a:gd name="connsiteX42" fmla="*/ 1734668 w 3262957"/>
                <a:gd name="connsiteY42" fmla="*/ 2982837 h 4798887"/>
                <a:gd name="connsiteX43" fmla="*/ 1757599 w 3262957"/>
                <a:gd name="connsiteY43" fmla="*/ 2953611 h 4798887"/>
                <a:gd name="connsiteX44" fmla="*/ 1799415 w 3262957"/>
                <a:gd name="connsiteY44" fmla="*/ 2894260 h 4798887"/>
                <a:gd name="connsiteX45" fmla="*/ 1777383 w 3262957"/>
                <a:gd name="connsiteY45" fmla="*/ 2851994 h 4798887"/>
                <a:gd name="connsiteX46" fmla="*/ 1660929 w 3262957"/>
                <a:gd name="connsiteY46" fmla="*/ 2834459 h 4798887"/>
                <a:gd name="connsiteX47" fmla="*/ 1533684 w 3262957"/>
                <a:gd name="connsiteY47" fmla="*/ 2782752 h 4798887"/>
                <a:gd name="connsiteX48" fmla="*/ 1373167 w 3262957"/>
                <a:gd name="connsiteY48" fmla="*/ 2707664 h 4798887"/>
                <a:gd name="connsiteX49" fmla="*/ 2581319 w 3262957"/>
                <a:gd name="connsiteY49" fmla="*/ 2592559 h 4798887"/>
                <a:gd name="connsiteX50" fmla="*/ 2563334 w 3262957"/>
                <a:gd name="connsiteY50" fmla="*/ 2600202 h 4798887"/>
                <a:gd name="connsiteX51" fmla="*/ 2375839 w 3262957"/>
                <a:gd name="connsiteY51" fmla="*/ 2833560 h 4798887"/>
                <a:gd name="connsiteX52" fmla="*/ 2281866 w 3262957"/>
                <a:gd name="connsiteY52" fmla="*/ 3167184 h 4798887"/>
                <a:gd name="connsiteX53" fmla="*/ 2266579 w 3262957"/>
                <a:gd name="connsiteY53" fmla="*/ 3280041 h 4798887"/>
                <a:gd name="connsiteX54" fmla="*/ 2272424 w 3262957"/>
                <a:gd name="connsiteY54" fmla="*/ 3297577 h 4798887"/>
                <a:gd name="connsiteX55" fmla="*/ 2290859 w 3262957"/>
                <a:gd name="connsiteY55" fmla="*/ 3293530 h 4798887"/>
                <a:gd name="connsiteX56" fmla="*/ 2302549 w 3262957"/>
                <a:gd name="connsiteY56" fmla="*/ 3277793 h 4798887"/>
                <a:gd name="connsiteX57" fmla="*/ 2336272 w 3262957"/>
                <a:gd name="connsiteY57" fmla="*/ 3200906 h 4798887"/>
                <a:gd name="connsiteX58" fmla="*/ 2673493 w 3262957"/>
                <a:gd name="connsiteY58" fmla="*/ 2699121 h 4798887"/>
                <a:gd name="connsiteX59" fmla="*/ 2682486 w 3262957"/>
                <a:gd name="connsiteY59" fmla="*/ 2629428 h 4798887"/>
                <a:gd name="connsiteX60" fmla="*/ 2592110 w 3262957"/>
                <a:gd name="connsiteY60" fmla="*/ 2702718 h 4798887"/>
                <a:gd name="connsiteX61" fmla="*/ 2417654 w 3262957"/>
                <a:gd name="connsiteY61" fmla="*/ 3005318 h 4798887"/>
                <a:gd name="connsiteX62" fmla="*/ 2382134 w 3262957"/>
                <a:gd name="connsiteY62" fmla="*/ 3039040 h 4798887"/>
                <a:gd name="connsiteX63" fmla="*/ 2413608 w 3262957"/>
                <a:gd name="connsiteY63" fmla="*/ 2823218 h 4798887"/>
                <a:gd name="connsiteX64" fmla="*/ 2688780 w 3262957"/>
                <a:gd name="connsiteY64" fmla="*/ 2607396 h 4798887"/>
                <a:gd name="connsiteX65" fmla="*/ 2688331 w 3262957"/>
                <a:gd name="connsiteY65" fmla="*/ 2601102 h 4798887"/>
                <a:gd name="connsiteX66" fmla="*/ 2581319 w 3262957"/>
                <a:gd name="connsiteY66" fmla="*/ 2592559 h 4798887"/>
                <a:gd name="connsiteX67" fmla="*/ 2206779 w 3262957"/>
                <a:gd name="connsiteY67" fmla="*/ 2230158 h 4798887"/>
                <a:gd name="connsiteX68" fmla="*/ 2224764 w 3262957"/>
                <a:gd name="connsiteY68" fmla="*/ 2240050 h 4798887"/>
                <a:gd name="connsiteX69" fmla="*/ 2372692 w 3262957"/>
                <a:gd name="connsiteY69" fmla="*/ 2262082 h 4798887"/>
                <a:gd name="connsiteX70" fmla="*/ 2451827 w 3262957"/>
                <a:gd name="connsiteY70" fmla="*/ 2239600 h 4798887"/>
                <a:gd name="connsiteX71" fmla="*/ 2209477 w 3262957"/>
                <a:gd name="connsiteY71" fmla="*/ 2303897 h 4798887"/>
                <a:gd name="connsiteX72" fmla="*/ 2174855 w 3262957"/>
                <a:gd name="connsiteY72" fmla="*/ 2253089 h 4798887"/>
                <a:gd name="connsiteX73" fmla="*/ 2206779 w 3262957"/>
                <a:gd name="connsiteY73" fmla="*/ 2230158 h 4798887"/>
                <a:gd name="connsiteX74" fmla="*/ 1358779 w 3262957"/>
                <a:gd name="connsiteY74" fmla="*/ 1872255 h 4798887"/>
                <a:gd name="connsiteX75" fmla="*/ 1472985 w 3262957"/>
                <a:gd name="connsiteY75" fmla="*/ 1954086 h 4798887"/>
                <a:gd name="connsiteX76" fmla="*/ 1736917 w 3262957"/>
                <a:gd name="connsiteY76" fmla="*/ 2015236 h 4798887"/>
                <a:gd name="connsiteX77" fmla="*/ 1771988 w 3262957"/>
                <a:gd name="connsiteY77" fmla="*/ 2025128 h 4798887"/>
                <a:gd name="connsiteX78" fmla="*/ 1745460 w 3262957"/>
                <a:gd name="connsiteY78" fmla="*/ 2053005 h 4798887"/>
                <a:gd name="connsiteX79" fmla="*/ 1508505 w 3262957"/>
                <a:gd name="connsiteY79" fmla="*/ 2038167 h 4798887"/>
                <a:gd name="connsiteX80" fmla="*/ 1383509 w 3262957"/>
                <a:gd name="connsiteY80" fmla="*/ 1932955 h 4798887"/>
                <a:gd name="connsiteX81" fmla="*/ 1352934 w 3262957"/>
                <a:gd name="connsiteY81" fmla="*/ 1874503 h 4798887"/>
                <a:gd name="connsiteX82" fmla="*/ 1358779 w 3262957"/>
                <a:gd name="connsiteY82" fmla="*/ 1872255 h 4798887"/>
                <a:gd name="connsiteX83" fmla="*/ 1382777 w 3262957"/>
                <a:gd name="connsiteY83" fmla="*/ 1738603 h 4798887"/>
                <a:gd name="connsiteX84" fmla="*/ 1513900 w 3262957"/>
                <a:gd name="connsiteY84" fmla="*/ 1753103 h 4798887"/>
                <a:gd name="connsiteX85" fmla="*/ 1583593 w 3262957"/>
                <a:gd name="connsiteY85" fmla="*/ 1789074 h 4798887"/>
                <a:gd name="connsiteX86" fmla="*/ 1725675 w 3262957"/>
                <a:gd name="connsiteY86" fmla="*/ 1889340 h 4798887"/>
                <a:gd name="connsiteX87" fmla="*/ 1963979 w 3262957"/>
                <a:gd name="connsiteY87" fmla="*/ 2021081 h 4798887"/>
                <a:gd name="connsiteX88" fmla="*/ 1971622 w 3262957"/>
                <a:gd name="connsiteY88" fmla="*/ 2026027 h 4798887"/>
                <a:gd name="connsiteX89" fmla="*/ 1821446 w 3262957"/>
                <a:gd name="connsiteY89" fmla="*/ 2028724 h 4798887"/>
                <a:gd name="connsiteX90" fmla="*/ 1707241 w 3262957"/>
                <a:gd name="connsiteY90" fmla="*/ 1958133 h 4798887"/>
                <a:gd name="connsiteX91" fmla="*/ 1405090 w 3262957"/>
                <a:gd name="connsiteY91" fmla="*/ 1800765 h 4798887"/>
                <a:gd name="connsiteX92" fmla="*/ 1267504 w 3262957"/>
                <a:gd name="connsiteY92" fmla="*/ 1765244 h 4798887"/>
                <a:gd name="connsiteX93" fmla="*/ 1249968 w 3262957"/>
                <a:gd name="connsiteY93" fmla="*/ 1761197 h 4798887"/>
                <a:gd name="connsiteX94" fmla="*/ 1382777 w 3262957"/>
                <a:gd name="connsiteY94" fmla="*/ 1738603 h 4798887"/>
                <a:gd name="connsiteX95" fmla="*/ 3031847 w 3262957"/>
                <a:gd name="connsiteY95" fmla="*/ 1719831 h 4798887"/>
                <a:gd name="connsiteX96" fmla="*/ 2993179 w 3262957"/>
                <a:gd name="connsiteY96" fmla="*/ 1722978 h 4798887"/>
                <a:gd name="connsiteX97" fmla="*/ 2993179 w 3262957"/>
                <a:gd name="connsiteY97" fmla="*/ 1748606 h 4798887"/>
                <a:gd name="connsiteX98" fmla="*/ 3011164 w 3262957"/>
                <a:gd name="connsiteY98" fmla="*/ 1770189 h 4798887"/>
                <a:gd name="connsiteX99" fmla="*/ 3021956 w 3262957"/>
                <a:gd name="connsiteY99" fmla="*/ 1859215 h 4798887"/>
                <a:gd name="connsiteX100" fmla="*/ 2990482 w 3262957"/>
                <a:gd name="connsiteY100" fmla="*/ 1888441 h 4798887"/>
                <a:gd name="connsiteX101" fmla="*/ 2946418 w 3262957"/>
                <a:gd name="connsiteY101" fmla="*/ 1987358 h 4798887"/>
                <a:gd name="connsiteX102" fmla="*/ 2948666 w 3262957"/>
                <a:gd name="connsiteY102" fmla="*/ 2035918 h 4798887"/>
                <a:gd name="connsiteX103" fmla="*/ 2956759 w 3262957"/>
                <a:gd name="connsiteY103" fmla="*/ 2125394 h 4798887"/>
                <a:gd name="connsiteX104" fmla="*/ 2907300 w 3262957"/>
                <a:gd name="connsiteY104" fmla="*/ 2215770 h 4798887"/>
                <a:gd name="connsiteX105" fmla="*/ 2855143 w 3262957"/>
                <a:gd name="connsiteY105" fmla="*/ 2312440 h 4798887"/>
                <a:gd name="connsiteX106" fmla="*/ 2858740 w 3262957"/>
                <a:gd name="connsiteY106" fmla="*/ 2452724 h 4798887"/>
                <a:gd name="connsiteX107" fmla="*/ 2856492 w 3262957"/>
                <a:gd name="connsiteY107" fmla="*/ 2662251 h 4798887"/>
                <a:gd name="connsiteX108" fmla="*/ 2860089 w 3262957"/>
                <a:gd name="connsiteY108" fmla="*/ 2681585 h 4798887"/>
                <a:gd name="connsiteX109" fmla="*/ 2879873 w 3262957"/>
                <a:gd name="connsiteY109" fmla="*/ 2690578 h 4798887"/>
                <a:gd name="connsiteX110" fmla="*/ 2899207 w 3262957"/>
                <a:gd name="connsiteY110" fmla="*/ 2666298 h 4798887"/>
                <a:gd name="connsiteX111" fmla="*/ 2905951 w 3262957"/>
                <a:gd name="connsiteY111" fmla="*/ 2608745 h 4798887"/>
                <a:gd name="connsiteX112" fmla="*/ 2948666 w 3262957"/>
                <a:gd name="connsiteY112" fmla="*/ 2584465 h 4798887"/>
                <a:gd name="connsiteX113" fmla="*/ 2950015 w 3262957"/>
                <a:gd name="connsiteY113" fmla="*/ 2569628 h 4798887"/>
                <a:gd name="connsiteX114" fmla="*/ 2948666 w 3262957"/>
                <a:gd name="connsiteY114" fmla="*/ 2423498 h 4798887"/>
                <a:gd name="connsiteX115" fmla="*/ 2999024 w 3262957"/>
                <a:gd name="connsiteY115" fmla="*/ 2258035 h 4798887"/>
                <a:gd name="connsiteX116" fmla="*/ 3057027 w 3262957"/>
                <a:gd name="connsiteY116" fmla="*/ 2141581 h 4798887"/>
                <a:gd name="connsiteX117" fmla="*/ 3092997 w 3262957"/>
                <a:gd name="connsiteY117" fmla="*/ 1841680 h 4798887"/>
                <a:gd name="connsiteX118" fmla="*/ 3045786 w 3262957"/>
                <a:gd name="connsiteY118" fmla="*/ 1731521 h 4798887"/>
                <a:gd name="connsiteX119" fmla="*/ 3031847 w 3262957"/>
                <a:gd name="connsiteY119" fmla="*/ 1719831 h 4798887"/>
                <a:gd name="connsiteX120" fmla="*/ 2515674 w 3262957"/>
                <a:gd name="connsiteY120" fmla="*/ 1648789 h 4798887"/>
                <a:gd name="connsiteX121" fmla="*/ 2554792 w 3262957"/>
                <a:gd name="connsiteY121" fmla="*/ 1679813 h 4798887"/>
                <a:gd name="connsiteX122" fmla="*/ 2557040 w 3262957"/>
                <a:gd name="connsiteY122" fmla="*/ 1729722 h 4798887"/>
                <a:gd name="connsiteX123" fmla="*/ 2534109 w 3262957"/>
                <a:gd name="connsiteY123" fmla="*/ 1754002 h 4798887"/>
                <a:gd name="connsiteX124" fmla="*/ 2499937 w 3262957"/>
                <a:gd name="connsiteY124" fmla="*/ 1726574 h 4798887"/>
                <a:gd name="connsiteX125" fmla="*/ 2460819 w 3262957"/>
                <a:gd name="connsiteY125" fmla="*/ 1693302 h 4798887"/>
                <a:gd name="connsiteX126" fmla="*/ 2515674 w 3262957"/>
                <a:gd name="connsiteY126" fmla="*/ 1648789 h 4798887"/>
                <a:gd name="connsiteX127" fmla="*/ 2012876 w 3262957"/>
                <a:gd name="connsiteY127" fmla="*/ 1527390 h 4798887"/>
                <a:gd name="connsiteX128" fmla="*/ 2037268 w 3262957"/>
                <a:gd name="connsiteY128" fmla="*/ 1527839 h 4798887"/>
                <a:gd name="connsiteX129" fmla="*/ 2058851 w 3262957"/>
                <a:gd name="connsiteY129" fmla="*/ 1542228 h 4798887"/>
                <a:gd name="connsiteX130" fmla="*/ 2216670 w 3262957"/>
                <a:gd name="connsiteY130" fmla="*/ 1624959 h 4798887"/>
                <a:gd name="connsiteX131" fmla="*/ 2236904 w 3262957"/>
                <a:gd name="connsiteY131" fmla="*/ 1627207 h 4798887"/>
                <a:gd name="connsiteX132" fmla="*/ 2282766 w 3262957"/>
                <a:gd name="connsiteY132" fmla="*/ 1588988 h 4798887"/>
                <a:gd name="connsiteX133" fmla="*/ 2286812 w 3262957"/>
                <a:gd name="connsiteY133" fmla="*/ 1571004 h 4798887"/>
                <a:gd name="connsiteX134" fmla="*/ 2325031 w 3262957"/>
                <a:gd name="connsiteY134" fmla="*/ 1575950 h 4798887"/>
                <a:gd name="connsiteX135" fmla="*/ 2334473 w 3262957"/>
                <a:gd name="connsiteY135" fmla="*/ 1611469 h 4798887"/>
                <a:gd name="connsiteX136" fmla="*/ 2374040 w 3262957"/>
                <a:gd name="connsiteY136" fmla="*/ 1612370 h 4798887"/>
                <a:gd name="connsiteX137" fmla="*/ 2382134 w 3262957"/>
                <a:gd name="connsiteY137" fmla="*/ 1642944 h 4798887"/>
                <a:gd name="connsiteX138" fmla="*/ 2340768 w 3262957"/>
                <a:gd name="connsiteY138" fmla="*/ 1655984 h 4798887"/>
                <a:gd name="connsiteX139" fmla="*/ 2344814 w 3262957"/>
                <a:gd name="connsiteY139" fmla="*/ 1685659 h 4798887"/>
                <a:gd name="connsiteX140" fmla="*/ 2297603 w 3262957"/>
                <a:gd name="connsiteY140" fmla="*/ 1684760 h 4798887"/>
                <a:gd name="connsiteX141" fmla="*/ 2277370 w 3262957"/>
                <a:gd name="connsiteY141" fmla="*/ 1667674 h 4798887"/>
                <a:gd name="connsiteX142" fmla="*/ 2251741 w 3262957"/>
                <a:gd name="connsiteY142" fmla="*/ 1657333 h 4798887"/>
                <a:gd name="connsiteX143" fmla="*/ 2001298 w 3262957"/>
                <a:gd name="connsiteY143" fmla="*/ 1573702 h 4798887"/>
                <a:gd name="connsiteX144" fmla="*/ 1994554 w 3262957"/>
                <a:gd name="connsiteY144" fmla="*/ 1541778 h 4798887"/>
                <a:gd name="connsiteX145" fmla="*/ 2012876 w 3262957"/>
                <a:gd name="connsiteY145" fmla="*/ 1527390 h 4798887"/>
                <a:gd name="connsiteX146" fmla="*/ 2995203 w 3262957"/>
                <a:gd name="connsiteY146" fmla="*/ 1513057 h 4798887"/>
                <a:gd name="connsiteX147" fmla="*/ 3000823 w 3262957"/>
                <a:gd name="connsiteY147" fmla="*/ 1539979 h 4798887"/>
                <a:gd name="connsiteX148" fmla="*/ 3000374 w 3262957"/>
                <a:gd name="connsiteY148" fmla="*/ 1543575 h 4798887"/>
                <a:gd name="connsiteX149" fmla="*/ 2959457 w 3262957"/>
                <a:gd name="connsiteY149" fmla="*/ 1621811 h 4798887"/>
                <a:gd name="connsiteX150" fmla="*/ 2912246 w 3262957"/>
                <a:gd name="connsiteY150" fmla="*/ 1683410 h 4798887"/>
                <a:gd name="connsiteX151" fmla="*/ 2834011 w 3262957"/>
                <a:gd name="connsiteY151" fmla="*/ 1706791 h 4798887"/>
                <a:gd name="connsiteX152" fmla="*/ 2820522 w 3262957"/>
                <a:gd name="connsiteY152" fmla="*/ 1687008 h 4798887"/>
                <a:gd name="connsiteX153" fmla="*/ 2846151 w 3262957"/>
                <a:gd name="connsiteY153" fmla="*/ 1642494 h 4798887"/>
                <a:gd name="connsiteX154" fmla="*/ 2929782 w 3262957"/>
                <a:gd name="connsiteY154" fmla="*/ 1542676 h 4798887"/>
                <a:gd name="connsiteX155" fmla="*/ 2968000 w 3262957"/>
                <a:gd name="connsiteY155" fmla="*/ 1514799 h 4798887"/>
                <a:gd name="connsiteX156" fmla="*/ 2995203 w 3262957"/>
                <a:gd name="connsiteY156" fmla="*/ 1513057 h 4798887"/>
                <a:gd name="connsiteX157" fmla="*/ 1719830 w 3262957"/>
                <a:gd name="connsiteY157" fmla="*/ 1336296 h 4798887"/>
                <a:gd name="connsiteX158" fmla="*/ 1745009 w 3262957"/>
                <a:gd name="connsiteY158" fmla="*/ 1340343 h 4798887"/>
                <a:gd name="connsiteX159" fmla="*/ 1879898 w 3262957"/>
                <a:gd name="connsiteY159" fmla="*/ 1434315 h 4798887"/>
                <a:gd name="connsiteX160" fmla="*/ 1901031 w 3262957"/>
                <a:gd name="connsiteY160" fmla="*/ 1467588 h 4798887"/>
                <a:gd name="connsiteX161" fmla="*/ 1888891 w 3262957"/>
                <a:gd name="connsiteY161" fmla="*/ 1508054 h 4798887"/>
                <a:gd name="connsiteX162" fmla="*/ 1847075 w 3262957"/>
                <a:gd name="connsiteY162" fmla="*/ 1510752 h 4798887"/>
                <a:gd name="connsiteX163" fmla="*/ 1837183 w 3262957"/>
                <a:gd name="connsiteY163" fmla="*/ 1497263 h 4798887"/>
                <a:gd name="connsiteX164" fmla="*/ 1740064 w 3262957"/>
                <a:gd name="connsiteY164" fmla="*/ 1389352 h 4798887"/>
                <a:gd name="connsiteX165" fmla="*/ 1709938 w 3262957"/>
                <a:gd name="connsiteY165" fmla="*/ 1356529 h 4798887"/>
                <a:gd name="connsiteX166" fmla="*/ 1719830 w 3262957"/>
                <a:gd name="connsiteY166" fmla="*/ 1336296 h 4798887"/>
                <a:gd name="connsiteX167" fmla="*/ 2914888 w 3262957"/>
                <a:gd name="connsiteY167" fmla="*/ 1301901 h 4798887"/>
                <a:gd name="connsiteX168" fmla="*/ 2937875 w 3262957"/>
                <a:gd name="connsiteY168" fmla="*/ 1305723 h 4798887"/>
                <a:gd name="connsiteX169" fmla="*/ 2957209 w 3262957"/>
                <a:gd name="connsiteY169" fmla="*/ 1316514 h 4798887"/>
                <a:gd name="connsiteX170" fmla="*/ 2984187 w 3262957"/>
                <a:gd name="connsiteY170" fmla="*/ 1401943 h 4798887"/>
                <a:gd name="connsiteX171" fmla="*/ 2945069 w 3262957"/>
                <a:gd name="connsiteY171" fmla="*/ 1464442 h 4798887"/>
                <a:gd name="connsiteX172" fmla="*/ 2808832 w 3262957"/>
                <a:gd name="connsiteY172" fmla="*/ 1597532 h 4798887"/>
                <a:gd name="connsiteX173" fmla="*/ 2769714 w 3262957"/>
                <a:gd name="connsiteY173" fmla="*/ 1687457 h 4798887"/>
                <a:gd name="connsiteX174" fmla="*/ 2767916 w 3262957"/>
                <a:gd name="connsiteY174" fmla="*/ 1696450 h 4798887"/>
                <a:gd name="connsiteX175" fmla="*/ 2655059 w 3262957"/>
                <a:gd name="connsiteY175" fmla="*/ 1728823 h 4798887"/>
                <a:gd name="connsiteX176" fmla="*/ 2649663 w 3262957"/>
                <a:gd name="connsiteY176" fmla="*/ 1723877 h 4798887"/>
                <a:gd name="connsiteX177" fmla="*/ 2615941 w 3262957"/>
                <a:gd name="connsiteY177" fmla="*/ 1643844 h 4798887"/>
                <a:gd name="connsiteX178" fmla="*/ 2620887 w 3262957"/>
                <a:gd name="connsiteY178" fmla="*/ 1641595 h 4798887"/>
                <a:gd name="connsiteX179" fmla="*/ 2649214 w 3262957"/>
                <a:gd name="connsiteY179" fmla="*/ 1580896 h 4798887"/>
                <a:gd name="connsiteX180" fmla="*/ 2737341 w 3262957"/>
                <a:gd name="connsiteY180" fmla="*/ 1508505 h 4798887"/>
                <a:gd name="connsiteX181" fmla="*/ 2809281 w 3262957"/>
                <a:gd name="connsiteY181" fmla="*/ 1461294 h 4798887"/>
                <a:gd name="connsiteX182" fmla="*/ 2853345 w 3262957"/>
                <a:gd name="connsiteY182" fmla="*/ 1443309 h 4798887"/>
                <a:gd name="connsiteX183" fmla="*/ 2911347 w 3262957"/>
                <a:gd name="connsiteY183" fmla="*/ 1415882 h 4798887"/>
                <a:gd name="connsiteX184" fmla="*/ 2913595 w 3262957"/>
                <a:gd name="connsiteY184" fmla="*/ 1375865 h 4798887"/>
                <a:gd name="connsiteX185" fmla="*/ 2901006 w 3262957"/>
                <a:gd name="connsiteY185" fmla="*/ 1321010 h 4798887"/>
                <a:gd name="connsiteX186" fmla="*/ 2914888 w 3262957"/>
                <a:gd name="connsiteY186" fmla="*/ 1301901 h 4798887"/>
                <a:gd name="connsiteX187" fmla="*/ 1428022 w 3262957"/>
                <a:gd name="connsiteY187" fmla="*/ 1210851 h 4798887"/>
                <a:gd name="connsiteX188" fmla="*/ 1501761 w 3262957"/>
                <a:gd name="connsiteY188" fmla="*/ 1265706 h 4798887"/>
                <a:gd name="connsiteX189" fmla="*/ 1533684 w 3262957"/>
                <a:gd name="connsiteY189" fmla="*/ 1306622 h 4798887"/>
                <a:gd name="connsiteX190" fmla="*/ 1725676 w 3262957"/>
                <a:gd name="connsiteY190" fmla="*/ 1437014 h 4798887"/>
                <a:gd name="connsiteX191" fmla="*/ 1753553 w 3262957"/>
                <a:gd name="connsiteY191" fmla="*/ 1493667 h 4798887"/>
                <a:gd name="connsiteX192" fmla="*/ 1743211 w 3262957"/>
                <a:gd name="connsiteY192" fmla="*/ 1505358 h 4798887"/>
                <a:gd name="connsiteX193" fmla="*/ 1721180 w 3262957"/>
                <a:gd name="connsiteY193" fmla="*/ 1507606 h 4798887"/>
                <a:gd name="connsiteX194" fmla="*/ 1718932 w 3262957"/>
                <a:gd name="connsiteY194" fmla="*/ 1512102 h 4798887"/>
                <a:gd name="connsiteX195" fmla="*/ 1684310 w 3262957"/>
                <a:gd name="connsiteY195" fmla="*/ 1495466 h 4798887"/>
                <a:gd name="connsiteX196" fmla="*/ 1428471 w 3262957"/>
                <a:gd name="connsiteY196" fmla="*/ 1293583 h 4798887"/>
                <a:gd name="connsiteX197" fmla="*/ 1403742 w 3262957"/>
                <a:gd name="connsiteY197" fmla="*/ 1230185 h 4798887"/>
                <a:gd name="connsiteX198" fmla="*/ 1428022 w 3262957"/>
                <a:gd name="connsiteY198" fmla="*/ 1210851 h 4798887"/>
                <a:gd name="connsiteX199" fmla="*/ 2519720 w 3262957"/>
                <a:gd name="connsiteY199" fmla="*/ 1194665 h 4798887"/>
                <a:gd name="connsiteX200" fmla="*/ 2559287 w 3262957"/>
                <a:gd name="connsiteY200" fmla="*/ 1329104 h 4798887"/>
                <a:gd name="connsiteX201" fmla="*/ 2603801 w 3262957"/>
                <a:gd name="connsiteY201" fmla="*/ 1308869 h 4798887"/>
                <a:gd name="connsiteX202" fmla="*/ 2603801 w 3262957"/>
                <a:gd name="connsiteY202" fmla="*/ 1361476 h 4798887"/>
                <a:gd name="connsiteX203" fmla="*/ 2618638 w 3262957"/>
                <a:gd name="connsiteY203" fmla="*/ 1362826 h 4798887"/>
                <a:gd name="connsiteX204" fmla="*/ 2668997 w 3262957"/>
                <a:gd name="connsiteY204" fmla="*/ 1362826 h 4798887"/>
                <a:gd name="connsiteX205" fmla="*/ 2673043 w 3262957"/>
                <a:gd name="connsiteY205" fmla="*/ 1357430 h 4798887"/>
                <a:gd name="connsiteX206" fmla="*/ 2629879 w 3262957"/>
                <a:gd name="connsiteY206" fmla="*/ 1307521 h 4798887"/>
                <a:gd name="connsiteX207" fmla="*/ 2572776 w 3262957"/>
                <a:gd name="connsiteY207" fmla="*/ 1227488 h 4798887"/>
                <a:gd name="connsiteX208" fmla="*/ 2570978 w 3262957"/>
                <a:gd name="connsiteY208" fmla="*/ 1222092 h 4798887"/>
                <a:gd name="connsiteX209" fmla="*/ 2519720 w 3262957"/>
                <a:gd name="connsiteY209" fmla="*/ 1194665 h 4798887"/>
                <a:gd name="connsiteX210" fmla="*/ 2074588 w 3262957"/>
                <a:gd name="connsiteY210" fmla="*/ 1153299 h 4798887"/>
                <a:gd name="connsiteX211" fmla="*/ 2209926 w 3262957"/>
                <a:gd name="connsiteY211" fmla="*/ 1221193 h 4798887"/>
                <a:gd name="connsiteX212" fmla="*/ 2088076 w 3262957"/>
                <a:gd name="connsiteY212" fmla="*/ 1258062 h 4798887"/>
                <a:gd name="connsiteX213" fmla="*/ 2088526 w 3262957"/>
                <a:gd name="connsiteY213" fmla="*/ 1263908 h 4798887"/>
                <a:gd name="connsiteX214" fmla="*/ 2261184 w 3262957"/>
                <a:gd name="connsiteY214" fmla="*/ 1291783 h 4798887"/>
                <a:gd name="connsiteX215" fmla="*/ 2251292 w 3262957"/>
                <a:gd name="connsiteY215" fmla="*/ 1227038 h 4798887"/>
                <a:gd name="connsiteX216" fmla="*/ 2227012 w 3262957"/>
                <a:gd name="connsiteY216" fmla="*/ 1200060 h 4798887"/>
                <a:gd name="connsiteX217" fmla="*/ 2152823 w 3262957"/>
                <a:gd name="connsiteY217" fmla="*/ 1176680 h 4798887"/>
                <a:gd name="connsiteX218" fmla="*/ 2074588 w 3262957"/>
                <a:gd name="connsiteY218" fmla="*/ 1153299 h 4798887"/>
                <a:gd name="connsiteX219" fmla="*/ 1314491 w 3262957"/>
                <a:gd name="connsiteY219" fmla="*/ 1082594 h 4798887"/>
                <a:gd name="connsiteX220" fmla="*/ 1336747 w 3262957"/>
                <a:gd name="connsiteY220" fmla="*/ 1083156 h 4798887"/>
                <a:gd name="connsiteX221" fmla="*/ 1348438 w 3262957"/>
                <a:gd name="connsiteY221" fmla="*/ 1088552 h 4798887"/>
                <a:gd name="connsiteX222" fmla="*/ 1361477 w 3262957"/>
                <a:gd name="connsiteY222" fmla="*/ 1095746 h 4798887"/>
                <a:gd name="connsiteX223" fmla="*/ 1655984 w 3262957"/>
                <a:gd name="connsiteY223" fmla="*/ 1196463 h 4798887"/>
                <a:gd name="connsiteX224" fmla="*/ 1798966 w 3262957"/>
                <a:gd name="connsiteY224" fmla="*/ 1233332 h 4798887"/>
                <a:gd name="connsiteX225" fmla="*/ 1925761 w 3262957"/>
                <a:gd name="connsiteY225" fmla="*/ 1339445 h 4798887"/>
                <a:gd name="connsiteX226" fmla="*/ 1929808 w 3262957"/>
                <a:gd name="connsiteY226" fmla="*/ 1361926 h 4798887"/>
                <a:gd name="connsiteX227" fmla="*/ 1914520 w 3262957"/>
                <a:gd name="connsiteY227" fmla="*/ 1369120 h 4798887"/>
                <a:gd name="connsiteX228" fmla="*/ 1866860 w 3262957"/>
                <a:gd name="connsiteY228" fmla="*/ 1354732 h 4798887"/>
                <a:gd name="connsiteX229" fmla="*/ 1683861 w 3262957"/>
                <a:gd name="connsiteY229" fmla="*/ 1265256 h 4798887"/>
                <a:gd name="connsiteX230" fmla="*/ 1594834 w 3262957"/>
                <a:gd name="connsiteY230" fmla="*/ 1231983 h 4798887"/>
                <a:gd name="connsiteX231" fmla="*/ 1374066 w 3262957"/>
                <a:gd name="connsiteY231" fmla="*/ 1182974 h 4798887"/>
                <a:gd name="connsiteX232" fmla="*/ 1322359 w 3262957"/>
                <a:gd name="connsiteY232" fmla="*/ 1142507 h 4798887"/>
                <a:gd name="connsiteX233" fmla="*/ 1307072 w 3262957"/>
                <a:gd name="connsiteY233" fmla="*/ 1104289 h 4798887"/>
                <a:gd name="connsiteX234" fmla="*/ 1314491 w 3262957"/>
                <a:gd name="connsiteY234" fmla="*/ 1082594 h 4798887"/>
                <a:gd name="connsiteX235" fmla="*/ 2012089 w 3262957"/>
                <a:gd name="connsiteY235" fmla="*/ 928034 h 4798887"/>
                <a:gd name="connsiteX236" fmla="*/ 1975669 w 3262957"/>
                <a:gd name="connsiteY236" fmla="*/ 934329 h 4798887"/>
                <a:gd name="connsiteX237" fmla="*/ 1929807 w 3262957"/>
                <a:gd name="connsiteY237" fmla="*/ 962655 h 4798887"/>
                <a:gd name="connsiteX238" fmla="*/ 1881247 w 3262957"/>
                <a:gd name="connsiteY238" fmla="*/ 1030100 h 4798887"/>
                <a:gd name="connsiteX239" fmla="*/ 1861463 w 3262957"/>
                <a:gd name="connsiteY239" fmla="*/ 1053481 h 4798887"/>
                <a:gd name="connsiteX240" fmla="*/ 1863711 w 3262957"/>
                <a:gd name="connsiteY240" fmla="*/ 1059326 h 4798887"/>
                <a:gd name="connsiteX241" fmla="*/ 1901480 w 3262957"/>
                <a:gd name="connsiteY241" fmla="*/ 1059326 h 4798887"/>
                <a:gd name="connsiteX242" fmla="*/ 1970723 w 3262957"/>
                <a:gd name="connsiteY242" fmla="*/ 1057978 h 4798887"/>
                <a:gd name="connsiteX243" fmla="*/ 2018833 w 3262957"/>
                <a:gd name="connsiteY243" fmla="*/ 1034597 h 4798887"/>
                <a:gd name="connsiteX244" fmla="*/ 2034570 w 3262957"/>
                <a:gd name="connsiteY244" fmla="*/ 1021558 h 4798887"/>
                <a:gd name="connsiteX245" fmla="*/ 2152823 w 3262957"/>
                <a:gd name="connsiteY245" fmla="*/ 1051233 h 4798887"/>
                <a:gd name="connsiteX246" fmla="*/ 2115504 w 3262957"/>
                <a:gd name="connsiteY246" fmla="*/ 1103390 h 4798887"/>
                <a:gd name="connsiteX247" fmla="*/ 2245447 w 3262957"/>
                <a:gd name="connsiteY247" fmla="*/ 1109685 h 4798887"/>
                <a:gd name="connsiteX248" fmla="*/ 2238702 w 3262957"/>
                <a:gd name="connsiteY248" fmla="*/ 1086754 h 4798887"/>
                <a:gd name="connsiteX249" fmla="*/ 2222066 w 3262957"/>
                <a:gd name="connsiteY249" fmla="*/ 1025604 h 4798887"/>
                <a:gd name="connsiteX250" fmla="*/ 2170358 w 3262957"/>
                <a:gd name="connsiteY250" fmla="*/ 968500 h 4798887"/>
                <a:gd name="connsiteX251" fmla="*/ 2152373 w 3262957"/>
                <a:gd name="connsiteY251" fmla="*/ 969401 h 4798887"/>
                <a:gd name="connsiteX252" fmla="*/ 2092573 w 3262957"/>
                <a:gd name="connsiteY252" fmla="*/ 983789 h 4798887"/>
                <a:gd name="connsiteX253" fmla="*/ 2030524 w 3262957"/>
                <a:gd name="connsiteY253" fmla="*/ 970300 h 4798887"/>
                <a:gd name="connsiteX254" fmla="*/ 2015236 w 3262957"/>
                <a:gd name="connsiteY254" fmla="*/ 934329 h 4798887"/>
                <a:gd name="connsiteX255" fmla="*/ 2012089 w 3262957"/>
                <a:gd name="connsiteY255" fmla="*/ 928034 h 4798887"/>
                <a:gd name="connsiteX256" fmla="*/ 1482427 w 3262957"/>
                <a:gd name="connsiteY256" fmla="*/ 859241 h 4798887"/>
                <a:gd name="connsiteX257" fmla="*/ 1596632 w 3262957"/>
                <a:gd name="connsiteY257" fmla="*/ 897909 h 4798887"/>
                <a:gd name="connsiteX258" fmla="*/ 1637549 w 3262957"/>
                <a:gd name="connsiteY258" fmla="*/ 935678 h 4798887"/>
                <a:gd name="connsiteX259" fmla="*/ 1669023 w 3262957"/>
                <a:gd name="connsiteY259" fmla="*/ 947818 h 4798887"/>
                <a:gd name="connsiteX260" fmla="*/ 1700497 w 3262957"/>
                <a:gd name="connsiteY260" fmla="*/ 944221 h 4798887"/>
                <a:gd name="connsiteX261" fmla="*/ 1711288 w 3262957"/>
                <a:gd name="connsiteY261" fmla="*/ 965354 h 4798887"/>
                <a:gd name="connsiteX262" fmla="*/ 1658681 w 3262957"/>
                <a:gd name="connsiteY262" fmla="*/ 1002673 h 4798887"/>
                <a:gd name="connsiteX263" fmla="*/ 1668573 w 3262957"/>
                <a:gd name="connsiteY263" fmla="*/ 1093498 h 4798887"/>
                <a:gd name="connsiteX264" fmla="*/ 1660030 w 3262957"/>
                <a:gd name="connsiteY264" fmla="*/ 1115080 h 4798887"/>
                <a:gd name="connsiteX265" fmla="*/ 1606524 w 3262957"/>
                <a:gd name="connsiteY265" fmla="*/ 1122274 h 4798887"/>
                <a:gd name="connsiteX266" fmla="*/ 1599780 w 3262957"/>
                <a:gd name="connsiteY266" fmla="*/ 1119576 h 4798887"/>
                <a:gd name="connsiteX267" fmla="*/ 1395199 w 3262957"/>
                <a:gd name="connsiteY267" fmla="*/ 1044488 h 4798887"/>
                <a:gd name="connsiteX268" fmla="*/ 1330003 w 3262957"/>
                <a:gd name="connsiteY268" fmla="*/ 974346 h 4798887"/>
                <a:gd name="connsiteX269" fmla="*/ 1333150 w 3262957"/>
                <a:gd name="connsiteY269" fmla="*/ 957260 h 4798887"/>
                <a:gd name="connsiteX270" fmla="*/ 1396098 w 3262957"/>
                <a:gd name="connsiteY270" fmla="*/ 883521 h 4798887"/>
                <a:gd name="connsiteX271" fmla="*/ 1482427 w 3262957"/>
                <a:gd name="connsiteY271" fmla="*/ 859241 h 4798887"/>
                <a:gd name="connsiteX272" fmla="*/ 1160492 w 3262957"/>
                <a:gd name="connsiteY272" fmla="*/ 843503 h 4798887"/>
                <a:gd name="connsiteX273" fmla="*/ 1233782 w 3262957"/>
                <a:gd name="connsiteY273" fmla="*/ 916792 h 4798887"/>
                <a:gd name="connsiteX274" fmla="*/ 1129018 w 3262957"/>
                <a:gd name="connsiteY274" fmla="*/ 886218 h 4798887"/>
                <a:gd name="connsiteX275" fmla="*/ 1160492 w 3262957"/>
                <a:gd name="connsiteY275" fmla="*/ 843503 h 4798887"/>
                <a:gd name="connsiteX276" fmla="*/ 1821446 w 3262957"/>
                <a:gd name="connsiteY276" fmla="*/ 630380 h 4798887"/>
                <a:gd name="connsiteX277" fmla="*/ 1797616 w 3262957"/>
                <a:gd name="connsiteY277" fmla="*/ 645217 h 4798887"/>
                <a:gd name="connsiteX278" fmla="*/ 1715334 w 3262957"/>
                <a:gd name="connsiteY278" fmla="*/ 647465 h 4798887"/>
                <a:gd name="connsiteX279" fmla="*/ 1695550 w 3262957"/>
                <a:gd name="connsiteY279" fmla="*/ 643419 h 4798887"/>
                <a:gd name="connsiteX280" fmla="*/ 1591686 w 3262957"/>
                <a:gd name="connsiteY280" fmla="*/ 690630 h 4798887"/>
                <a:gd name="connsiteX281" fmla="*/ 1688806 w 3262957"/>
                <a:gd name="connsiteY281" fmla="*/ 723003 h 4798887"/>
                <a:gd name="connsiteX282" fmla="*/ 1821446 w 3262957"/>
                <a:gd name="connsiteY282" fmla="*/ 630380 h 4798887"/>
                <a:gd name="connsiteX283" fmla="*/ 1941497 w 3262957"/>
                <a:gd name="connsiteY283" fmla="*/ 610596 h 4798887"/>
                <a:gd name="connsiteX284" fmla="*/ 1941048 w 3262957"/>
                <a:gd name="connsiteY284" fmla="*/ 616891 h 4798887"/>
                <a:gd name="connsiteX285" fmla="*/ 1926660 w 3262957"/>
                <a:gd name="connsiteY285" fmla="*/ 625883 h 4798887"/>
                <a:gd name="connsiteX286" fmla="*/ 1875402 w 3262957"/>
                <a:gd name="connsiteY286" fmla="*/ 635775 h 4798887"/>
                <a:gd name="connsiteX287" fmla="*/ 1853820 w 3262957"/>
                <a:gd name="connsiteY287" fmla="*/ 654210 h 4798887"/>
                <a:gd name="connsiteX288" fmla="*/ 1808857 w 3262957"/>
                <a:gd name="connsiteY288" fmla="*/ 723453 h 4798887"/>
                <a:gd name="connsiteX289" fmla="*/ 1781429 w 3262957"/>
                <a:gd name="connsiteY289" fmla="*/ 770214 h 4798887"/>
                <a:gd name="connsiteX290" fmla="*/ 1862363 w 3262957"/>
                <a:gd name="connsiteY290" fmla="*/ 748182 h 4798887"/>
                <a:gd name="connsiteX291" fmla="*/ 1944195 w 3262957"/>
                <a:gd name="connsiteY291" fmla="*/ 694227 h 4798887"/>
                <a:gd name="connsiteX292" fmla="*/ 2010740 w 3262957"/>
                <a:gd name="connsiteY292" fmla="*/ 665001 h 4798887"/>
                <a:gd name="connsiteX293" fmla="*/ 2026927 w 3262957"/>
                <a:gd name="connsiteY293" fmla="*/ 651512 h 4798887"/>
                <a:gd name="connsiteX294" fmla="*/ 2011190 w 3262957"/>
                <a:gd name="connsiteY294" fmla="*/ 634876 h 4798887"/>
                <a:gd name="connsiteX295" fmla="*/ 1941497 w 3262957"/>
                <a:gd name="connsiteY295" fmla="*/ 610596 h 4798887"/>
                <a:gd name="connsiteX296" fmla="*/ 1119577 w 3262957"/>
                <a:gd name="connsiteY296" fmla="*/ 502684 h 4798887"/>
                <a:gd name="connsiteX297" fmla="*/ 1120026 w 3262957"/>
                <a:gd name="connsiteY297" fmla="*/ 611944 h 4798887"/>
                <a:gd name="connsiteX298" fmla="*/ 1129918 w 3262957"/>
                <a:gd name="connsiteY298" fmla="*/ 648364 h 4798887"/>
                <a:gd name="connsiteX299" fmla="*/ 1168137 w 3262957"/>
                <a:gd name="connsiteY299" fmla="*/ 770663 h 4798887"/>
                <a:gd name="connsiteX300" fmla="*/ 1164539 w 3262957"/>
                <a:gd name="connsiteY300" fmla="*/ 786400 h 4798887"/>
                <a:gd name="connsiteX301" fmla="*/ 1157795 w 3262957"/>
                <a:gd name="connsiteY301" fmla="*/ 811129 h 4798887"/>
                <a:gd name="connsiteX302" fmla="*/ 1124523 w 3262957"/>
                <a:gd name="connsiteY302" fmla="*/ 837657 h 4798887"/>
                <a:gd name="connsiteX303" fmla="*/ 1086754 w 3262957"/>
                <a:gd name="connsiteY303" fmla="*/ 847101 h 4798887"/>
                <a:gd name="connsiteX304" fmla="*/ 1097095 w 3262957"/>
                <a:gd name="connsiteY304" fmla="*/ 744584 h 4798887"/>
                <a:gd name="connsiteX305" fmla="*/ 1076412 w 3262957"/>
                <a:gd name="connsiteY305" fmla="*/ 616890 h 4798887"/>
                <a:gd name="connsiteX306" fmla="*/ 1076862 w 3262957"/>
                <a:gd name="connsiteY306" fmla="*/ 593059 h 4798887"/>
                <a:gd name="connsiteX307" fmla="*/ 1090351 w 3262957"/>
                <a:gd name="connsiteY307" fmla="*/ 537755 h 4798887"/>
                <a:gd name="connsiteX308" fmla="*/ 1119577 w 3262957"/>
                <a:gd name="connsiteY308" fmla="*/ 502684 h 4798887"/>
                <a:gd name="connsiteX309" fmla="*/ 2466664 w 3262957"/>
                <a:gd name="connsiteY309" fmla="*/ 465366 h 4798887"/>
                <a:gd name="connsiteX310" fmla="*/ 2456322 w 3262957"/>
                <a:gd name="connsiteY310" fmla="*/ 477056 h 4798887"/>
                <a:gd name="connsiteX311" fmla="*/ 2472959 w 3262957"/>
                <a:gd name="connsiteY311" fmla="*/ 558889 h 4798887"/>
                <a:gd name="connsiteX312" fmla="*/ 2478354 w 3262957"/>
                <a:gd name="connsiteY312" fmla="*/ 564284 h 4798887"/>
                <a:gd name="connsiteX313" fmla="*/ 2490044 w 3262957"/>
                <a:gd name="connsiteY313" fmla="*/ 598006 h 4798887"/>
                <a:gd name="connsiteX314" fmla="*/ 2485099 w 3262957"/>
                <a:gd name="connsiteY314" fmla="*/ 636225 h 4798887"/>
                <a:gd name="connsiteX315" fmla="*/ 2522868 w 3262957"/>
                <a:gd name="connsiteY315" fmla="*/ 651962 h 4798887"/>
                <a:gd name="connsiteX316" fmla="*/ 2541752 w 3262957"/>
                <a:gd name="connsiteY316" fmla="*/ 685684 h 4798887"/>
                <a:gd name="connsiteX317" fmla="*/ 2535457 w 3262957"/>
                <a:gd name="connsiteY317" fmla="*/ 802587 h 4798887"/>
                <a:gd name="connsiteX318" fmla="*/ 2526914 w 3262957"/>
                <a:gd name="connsiteY318" fmla="*/ 892513 h 4798887"/>
                <a:gd name="connsiteX319" fmla="*/ 2522868 w 3262957"/>
                <a:gd name="connsiteY319" fmla="*/ 907801 h 4798887"/>
                <a:gd name="connsiteX320" fmla="*/ 2549396 w 3262957"/>
                <a:gd name="connsiteY320" fmla="*/ 918142 h 4798887"/>
                <a:gd name="connsiteX321" fmla="*/ 2578621 w 3262957"/>
                <a:gd name="connsiteY321" fmla="*/ 909600 h 4798887"/>
                <a:gd name="connsiteX322" fmla="*/ 2617290 w 3262957"/>
                <a:gd name="connsiteY322" fmla="*/ 842155 h 4798887"/>
                <a:gd name="connsiteX323" fmla="*/ 2662702 w 3262957"/>
                <a:gd name="connsiteY323" fmla="*/ 924887 h 4798887"/>
                <a:gd name="connsiteX324" fmla="*/ 2687881 w 3262957"/>
                <a:gd name="connsiteY324" fmla="*/ 960858 h 4798887"/>
                <a:gd name="connsiteX325" fmla="*/ 2700021 w 3262957"/>
                <a:gd name="connsiteY325" fmla="*/ 982890 h 4798887"/>
                <a:gd name="connsiteX326" fmla="*/ 2702269 w 3262957"/>
                <a:gd name="connsiteY326" fmla="*/ 1018410 h 4798887"/>
                <a:gd name="connsiteX327" fmla="*/ 2748581 w 3262957"/>
                <a:gd name="connsiteY327" fmla="*/ 1076412 h 4798887"/>
                <a:gd name="connsiteX328" fmla="*/ 2767466 w 3262957"/>
                <a:gd name="connsiteY328" fmla="*/ 973446 h 4798887"/>
                <a:gd name="connsiteX329" fmla="*/ 2758923 w 3262957"/>
                <a:gd name="connsiteY329" fmla="*/ 949617 h 4798887"/>
                <a:gd name="connsiteX330" fmla="*/ 2703169 w 3262957"/>
                <a:gd name="connsiteY330" fmla="*/ 877675 h 4798887"/>
                <a:gd name="connsiteX331" fmla="*/ 2682036 w 3262957"/>
                <a:gd name="connsiteY331" fmla="*/ 855194 h 4798887"/>
                <a:gd name="connsiteX332" fmla="*/ 2627631 w 3262957"/>
                <a:gd name="connsiteY332" fmla="*/ 763919 h 4798887"/>
                <a:gd name="connsiteX333" fmla="*/ 2608747 w 3262957"/>
                <a:gd name="connsiteY333" fmla="*/ 707266 h 4798887"/>
                <a:gd name="connsiteX334" fmla="*/ 2598405 w 3262957"/>
                <a:gd name="connsiteY334" fmla="*/ 654210 h 4798887"/>
                <a:gd name="connsiteX335" fmla="*/ 2628530 w 3262957"/>
                <a:gd name="connsiteY335" fmla="*/ 623186 h 4798887"/>
                <a:gd name="connsiteX336" fmla="*/ 2649663 w 3262957"/>
                <a:gd name="connsiteY336" fmla="*/ 614643 h 4798887"/>
                <a:gd name="connsiteX337" fmla="*/ 2597955 w 3262957"/>
                <a:gd name="connsiteY337" fmla="*/ 602503 h 4798887"/>
                <a:gd name="connsiteX338" fmla="*/ 2534558 w 3262957"/>
                <a:gd name="connsiteY338" fmla="*/ 558889 h 4798887"/>
                <a:gd name="connsiteX339" fmla="*/ 2479254 w 3262957"/>
                <a:gd name="connsiteY339" fmla="*/ 474358 h 4798887"/>
                <a:gd name="connsiteX340" fmla="*/ 2466664 w 3262957"/>
                <a:gd name="connsiteY340" fmla="*/ 465366 h 4798887"/>
                <a:gd name="connsiteX341" fmla="*/ 1232882 w 3262957"/>
                <a:gd name="connsiteY341" fmla="*/ 410961 h 4798887"/>
                <a:gd name="connsiteX342" fmla="*/ 1294931 w 3262957"/>
                <a:gd name="connsiteY342" fmla="*/ 432543 h 4798887"/>
                <a:gd name="connsiteX343" fmla="*/ 1313366 w 3262957"/>
                <a:gd name="connsiteY343" fmla="*/ 476157 h 4798887"/>
                <a:gd name="connsiteX344" fmla="*/ 1313815 w 3262957"/>
                <a:gd name="connsiteY344" fmla="*/ 547199 h 4798887"/>
                <a:gd name="connsiteX345" fmla="*/ 1309319 w 3262957"/>
                <a:gd name="connsiteY345" fmla="*/ 558889 h 4798887"/>
                <a:gd name="connsiteX346" fmla="*/ 1304373 w 3262957"/>
                <a:gd name="connsiteY346" fmla="*/ 564284 h 4798887"/>
                <a:gd name="connsiteX347" fmla="*/ 1259860 w 3262957"/>
                <a:gd name="connsiteY347" fmla="*/ 650613 h 4798887"/>
                <a:gd name="connsiteX348" fmla="*/ 1249519 w 3262957"/>
                <a:gd name="connsiteY348" fmla="*/ 688382 h 4798887"/>
                <a:gd name="connsiteX349" fmla="*/ 1300776 w 3262957"/>
                <a:gd name="connsiteY349" fmla="*/ 673544 h 4798887"/>
                <a:gd name="connsiteX350" fmla="*/ 1296280 w 3262957"/>
                <a:gd name="connsiteY350" fmla="*/ 844853 h 4798887"/>
                <a:gd name="connsiteX351" fmla="*/ 1249069 w 3262957"/>
                <a:gd name="connsiteY351" fmla="*/ 826418 h 4798887"/>
                <a:gd name="connsiteX352" fmla="*/ 1231084 w 3262957"/>
                <a:gd name="connsiteY352" fmla="*/ 811580 h 4798887"/>
                <a:gd name="connsiteX353" fmla="*/ 1216246 w 3262957"/>
                <a:gd name="connsiteY353" fmla="*/ 786401 h 4798887"/>
                <a:gd name="connsiteX354" fmla="*/ 1227487 w 3262957"/>
                <a:gd name="connsiteY354" fmla="*/ 741438 h 4798887"/>
                <a:gd name="connsiteX355" fmla="*/ 1218494 w 3262957"/>
                <a:gd name="connsiteY355" fmla="*/ 660955 h 4798887"/>
                <a:gd name="connsiteX356" fmla="*/ 1160942 w 3262957"/>
                <a:gd name="connsiteY356" fmla="*/ 566982 h 4798887"/>
                <a:gd name="connsiteX357" fmla="*/ 1160042 w 3262957"/>
                <a:gd name="connsiteY357" fmla="*/ 553493 h 4798887"/>
                <a:gd name="connsiteX358" fmla="*/ 1199160 w 3262957"/>
                <a:gd name="connsiteY358" fmla="*/ 482002 h 4798887"/>
                <a:gd name="connsiteX359" fmla="*/ 1232882 w 3262957"/>
                <a:gd name="connsiteY359" fmla="*/ 410961 h 4798887"/>
                <a:gd name="connsiteX360" fmla="*/ 1810655 w 3262957"/>
                <a:gd name="connsiteY360" fmla="*/ 291359 h 4798887"/>
                <a:gd name="connsiteX361" fmla="*/ 1801213 w 3262957"/>
                <a:gd name="connsiteY361" fmla="*/ 303499 h 4798887"/>
                <a:gd name="connsiteX362" fmla="*/ 1776034 w 3262957"/>
                <a:gd name="connsiteY362" fmla="*/ 342168 h 4798887"/>
                <a:gd name="connsiteX363" fmla="*/ 1754452 w 3262957"/>
                <a:gd name="connsiteY363" fmla="*/ 356556 h 4798887"/>
                <a:gd name="connsiteX364" fmla="*/ 1733319 w 3262957"/>
                <a:gd name="connsiteY364" fmla="*/ 371843 h 4798887"/>
                <a:gd name="connsiteX365" fmla="*/ 1736467 w 3262957"/>
                <a:gd name="connsiteY365" fmla="*/ 378587 h 4798887"/>
                <a:gd name="connsiteX366" fmla="*/ 1845277 w 3262957"/>
                <a:gd name="connsiteY366" fmla="*/ 341718 h 4798887"/>
                <a:gd name="connsiteX367" fmla="*/ 1897434 w 3262957"/>
                <a:gd name="connsiteY367" fmla="*/ 321485 h 4798887"/>
                <a:gd name="connsiteX368" fmla="*/ 1956335 w 3262957"/>
                <a:gd name="connsiteY368" fmla="*/ 302600 h 4798887"/>
                <a:gd name="connsiteX369" fmla="*/ 1955436 w 3262957"/>
                <a:gd name="connsiteY369" fmla="*/ 297654 h 4798887"/>
                <a:gd name="connsiteX370" fmla="*/ 1810655 w 3262957"/>
                <a:gd name="connsiteY370" fmla="*/ 291359 h 4798887"/>
                <a:gd name="connsiteX371" fmla="*/ 2175304 w 3262957"/>
                <a:gd name="connsiteY371" fmla="*/ 274723 h 4798887"/>
                <a:gd name="connsiteX372" fmla="*/ 2111907 w 3262957"/>
                <a:gd name="connsiteY372" fmla="*/ 291809 h 4798887"/>
                <a:gd name="connsiteX373" fmla="*/ 2150575 w 3262957"/>
                <a:gd name="connsiteY373" fmla="*/ 327779 h 4798887"/>
                <a:gd name="connsiteX374" fmla="*/ 2157769 w 3262957"/>
                <a:gd name="connsiteY374" fmla="*/ 350261 h 4798887"/>
                <a:gd name="connsiteX375" fmla="*/ 2147427 w 3262957"/>
                <a:gd name="connsiteY375" fmla="*/ 409162 h 4798887"/>
                <a:gd name="connsiteX376" fmla="*/ 2152823 w 3262957"/>
                <a:gd name="connsiteY376" fmla="*/ 428496 h 4798887"/>
                <a:gd name="connsiteX377" fmla="*/ 2209476 w 3262957"/>
                <a:gd name="connsiteY377" fmla="*/ 496840 h 4798887"/>
                <a:gd name="connsiteX378" fmla="*/ 2221166 w 3262957"/>
                <a:gd name="connsiteY378" fmla="*/ 506282 h 4798887"/>
                <a:gd name="connsiteX379" fmla="*/ 2267478 w 3262957"/>
                <a:gd name="connsiteY379" fmla="*/ 499987 h 4798887"/>
                <a:gd name="connsiteX380" fmla="*/ 2234206 w 3262957"/>
                <a:gd name="connsiteY380" fmla="*/ 450078 h 4798887"/>
                <a:gd name="connsiteX381" fmla="*/ 2220717 w 3262957"/>
                <a:gd name="connsiteY381" fmla="*/ 433892 h 4798887"/>
                <a:gd name="connsiteX382" fmla="*/ 2208127 w 3262957"/>
                <a:gd name="connsiteY382" fmla="*/ 322833 h 4798887"/>
                <a:gd name="connsiteX383" fmla="*/ 2175304 w 3262957"/>
                <a:gd name="connsiteY383" fmla="*/ 274723 h 4798887"/>
                <a:gd name="connsiteX384" fmla="*/ 1881191 w 3262957"/>
                <a:gd name="connsiteY384" fmla="*/ 155347 h 4798887"/>
                <a:gd name="connsiteX385" fmla="*/ 1805260 w 3262957"/>
                <a:gd name="connsiteY385" fmla="*/ 166363 h 4798887"/>
                <a:gd name="connsiteX386" fmla="*/ 1848424 w 3262957"/>
                <a:gd name="connsiteY386" fmla="*/ 189294 h 4798887"/>
                <a:gd name="connsiteX387" fmla="*/ 1866859 w 3262957"/>
                <a:gd name="connsiteY387" fmla="*/ 207729 h 4798887"/>
                <a:gd name="connsiteX388" fmla="*/ 1900581 w 3262957"/>
                <a:gd name="connsiteY388" fmla="*/ 216271 h 4798887"/>
                <a:gd name="connsiteX389" fmla="*/ 1954537 w 3262957"/>
                <a:gd name="connsiteY389" fmla="*/ 227512 h 4798887"/>
                <a:gd name="connsiteX390" fmla="*/ 1966227 w 3262957"/>
                <a:gd name="connsiteY390" fmla="*/ 184797 h 4798887"/>
                <a:gd name="connsiteX391" fmla="*/ 1881191 w 3262957"/>
                <a:gd name="connsiteY391" fmla="*/ 155347 h 4798887"/>
                <a:gd name="connsiteX392" fmla="*/ 2075150 w 3262957"/>
                <a:gd name="connsiteY392" fmla="*/ 137699 h 4798887"/>
                <a:gd name="connsiteX393" fmla="*/ 2016136 w 3262957"/>
                <a:gd name="connsiteY393" fmla="*/ 145680 h 4798887"/>
                <a:gd name="connsiteX394" fmla="*/ 2015236 w 3262957"/>
                <a:gd name="connsiteY394" fmla="*/ 151975 h 4798887"/>
                <a:gd name="connsiteX395" fmla="*/ 2084030 w 3262957"/>
                <a:gd name="connsiteY395" fmla="*/ 178503 h 4798887"/>
                <a:gd name="connsiteX396" fmla="*/ 2121799 w 3262957"/>
                <a:gd name="connsiteY396" fmla="*/ 196488 h 4798887"/>
                <a:gd name="connsiteX397" fmla="*/ 2177103 w 3262957"/>
                <a:gd name="connsiteY397" fmla="*/ 237854 h 4798887"/>
                <a:gd name="connsiteX398" fmla="*/ 2194189 w 3262957"/>
                <a:gd name="connsiteY398" fmla="*/ 242350 h 4798887"/>
                <a:gd name="connsiteX399" fmla="*/ 2262982 w 3262957"/>
                <a:gd name="connsiteY399" fmla="*/ 212674 h 4798887"/>
                <a:gd name="connsiteX400" fmla="*/ 2199135 w 3262957"/>
                <a:gd name="connsiteY400" fmla="*/ 173107 h 4798887"/>
                <a:gd name="connsiteX401" fmla="*/ 2134838 w 3262957"/>
                <a:gd name="connsiteY401" fmla="*/ 149277 h 4798887"/>
                <a:gd name="connsiteX402" fmla="*/ 2075150 w 3262957"/>
                <a:gd name="connsiteY402" fmla="*/ 137699 h 4798887"/>
                <a:gd name="connsiteX403" fmla="*/ 1541777 w 3262957"/>
                <a:gd name="connsiteY403" fmla="*/ 114655 h 4798887"/>
                <a:gd name="connsiteX404" fmla="*/ 1487822 w 3262957"/>
                <a:gd name="connsiteY404" fmla="*/ 118252 h 4798887"/>
                <a:gd name="connsiteX405" fmla="*/ 1461294 w 3262957"/>
                <a:gd name="connsiteY405" fmla="*/ 136238 h 4798887"/>
                <a:gd name="connsiteX406" fmla="*/ 1411835 w 3262957"/>
                <a:gd name="connsiteY406" fmla="*/ 210426 h 4798887"/>
                <a:gd name="connsiteX407" fmla="*/ 1331801 w 3262957"/>
                <a:gd name="connsiteY407" fmla="*/ 301701 h 4798887"/>
                <a:gd name="connsiteX408" fmla="*/ 1301226 w 3262957"/>
                <a:gd name="connsiteY408" fmla="*/ 339919 h 4798887"/>
                <a:gd name="connsiteX409" fmla="*/ 1258961 w 3262957"/>
                <a:gd name="connsiteY409" fmla="*/ 259436 h 4798887"/>
                <a:gd name="connsiteX410" fmla="*/ 1252216 w 3262957"/>
                <a:gd name="connsiteY410" fmla="*/ 254940 h 4798887"/>
                <a:gd name="connsiteX411" fmla="*/ 1216696 w 3262957"/>
                <a:gd name="connsiteY411" fmla="*/ 298554 h 4798887"/>
                <a:gd name="connsiteX412" fmla="*/ 1206354 w 3262957"/>
                <a:gd name="connsiteY412" fmla="*/ 324182 h 4798887"/>
                <a:gd name="connsiteX413" fmla="*/ 1179377 w 3262957"/>
                <a:gd name="connsiteY413" fmla="*/ 412310 h 4798887"/>
                <a:gd name="connsiteX414" fmla="*/ 1097094 w 3262957"/>
                <a:gd name="connsiteY414" fmla="*/ 489196 h 4798887"/>
                <a:gd name="connsiteX415" fmla="*/ 1027402 w 3262957"/>
                <a:gd name="connsiteY415" fmla="*/ 615991 h 4798887"/>
                <a:gd name="connsiteX416" fmla="*/ 1034596 w 3262957"/>
                <a:gd name="connsiteY416" fmla="*/ 836310 h 4798887"/>
                <a:gd name="connsiteX417" fmla="*/ 1042689 w 3262957"/>
                <a:gd name="connsiteY417" fmla="*/ 917692 h 4798887"/>
                <a:gd name="connsiteX418" fmla="*/ 1093048 w 3262957"/>
                <a:gd name="connsiteY418" fmla="*/ 944221 h 4798887"/>
                <a:gd name="connsiteX419" fmla="*/ 1115529 w 3262957"/>
                <a:gd name="connsiteY419" fmla="*/ 950515 h 4798887"/>
                <a:gd name="connsiteX420" fmla="*/ 1227936 w 3262957"/>
                <a:gd name="connsiteY420" fmla="*/ 1075963 h 4798887"/>
                <a:gd name="connsiteX421" fmla="*/ 1233332 w 3262957"/>
                <a:gd name="connsiteY421" fmla="*/ 1098894 h 4798887"/>
                <a:gd name="connsiteX422" fmla="*/ 1227487 w 3262957"/>
                <a:gd name="connsiteY422" fmla="*/ 1206805 h 4798887"/>
                <a:gd name="connsiteX423" fmla="*/ 1236929 w 3262957"/>
                <a:gd name="connsiteY423" fmla="*/ 1331802 h 4798887"/>
                <a:gd name="connsiteX424" fmla="*/ 1224339 w 3262957"/>
                <a:gd name="connsiteY424" fmla="*/ 1356081 h 4798887"/>
                <a:gd name="connsiteX425" fmla="*/ 1073264 w 3262957"/>
                <a:gd name="connsiteY425" fmla="*/ 1453651 h 4798887"/>
                <a:gd name="connsiteX426" fmla="*/ 1061124 w 3262957"/>
                <a:gd name="connsiteY426" fmla="*/ 1463542 h 4798887"/>
                <a:gd name="connsiteX427" fmla="*/ 1120025 w 3262957"/>
                <a:gd name="connsiteY427" fmla="*/ 1471635 h 4798887"/>
                <a:gd name="connsiteX428" fmla="*/ 1175330 w 3262957"/>
                <a:gd name="connsiteY428" fmla="*/ 1450952 h 4798887"/>
                <a:gd name="connsiteX429" fmla="*/ 1192416 w 3262957"/>
                <a:gd name="connsiteY429" fmla="*/ 1433866 h 4798887"/>
                <a:gd name="connsiteX430" fmla="*/ 1441510 w 3262957"/>
                <a:gd name="connsiteY430" fmla="*/ 1389803 h 4798887"/>
                <a:gd name="connsiteX431" fmla="*/ 1373167 w 3262957"/>
                <a:gd name="connsiteY431" fmla="*/ 1450503 h 4798887"/>
                <a:gd name="connsiteX432" fmla="*/ 1449154 w 3262957"/>
                <a:gd name="connsiteY432" fmla="*/ 1485124 h 4798887"/>
                <a:gd name="connsiteX433" fmla="*/ 1560662 w 3262957"/>
                <a:gd name="connsiteY433" fmla="*/ 1498164 h 4798887"/>
                <a:gd name="connsiteX434" fmla="*/ 1599779 w 3262957"/>
                <a:gd name="connsiteY434" fmla="*/ 1584043 h 4798887"/>
                <a:gd name="connsiteX435" fmla="*/ 1586291 w 3262957"/>
                <a:gd name="connsiteY435" fmla="*/ 1683860 h 4798887"/>
                <a:gd name="connsiteX436" fmla="*/ 1660479 w 3262957"/>
                <a:gd name="connsiteY436" fmla="*/ 1678464 h 4798887"/>
                <a:gd name="connsiteX437" fmla="*/ 1726575 w 3262957"/>
                <a:gd name="connsiteY437" fmla="*/ 1636650 h 4798887"/>
                <a:gd name="connsiteX438" fmla="*/ 1755351 w 3262957"/>
                <a:gd name="connsiteY438" fmla="*/ 1586290 h 4798887"/>
                <a:gd name="connsiteX439" fmla="*/ 1802112 w 3262957"/>
                <a:gd name="connsiteY439" fmla="*/ 1563809 h 4798887"/>
                <a:gd name="connsiteX440" fmla="*/ 1871355 w 3262957"/>
                <a:gd name="connsiteY440" fmla="*/ 1654185 h 4798887"/>
                <a:gd name="connsiteX441" fmla="*/ 1859215 w 3262957"/>
                <a:gd name="connsiteY441" fmla="*/ 1718481 h 4798887"/>
                <a:gd name="connsiteX442" fmla="*/ 1854269 w 3262957"/>
                <a:gd name="connsiteY442" fmla="*/ 1757149 h 4798887"/>
                <a:gd name="connsiteX443" fmla="*/ 1881247 w 3262957"/>
                <a:gd name="connsiteY443" fmla="*/ 1733320 h 4798887"/>
                <a:gd name="connsiteX444" fmla="*/ 2023779 w 3262957"/>
                <a:gd name="connsiteY444" fmla="*/ 1686108 h 4798887"/>
                <a:gd name="connsiteX445" fmla="*/ 2076836 w 3262957"/>
                <a:gd name="connsiteY445" fmla="*/ 1730172 h 4798887"/>
                <a:gd name="connsiteX446" fmla="*/ 2088976 w 3262957"/>
                <a:gd name="connsiteY446" fmla="*/ 1775584 h 4798887"/>
                <a:gd name="connsiteX447" fmla="*/ 2062447 w 3262957"/>
                <a:gd name="connsiteY447" fmla="*/ 1867759 h 4798887"/>
                <a:gd name="connsiteX448" fmla="*/ 2164513 w 3262957"/>
                <a:gd name="connsiteY448" fmla="*/ 1818748 h 4798887"/>
                <a:gd name="connsiteX449" fmla="*/ 2198685 w 3262957"/>
                <a:gd name="connsiteY449" fmla="*/ 1780530 h 4798887"/>
                <a:gd name="connsiteX450" fmla="*/ 2255338 w 3262957"/>
                <a:gd name="connsiteY450" fmla="*/ 1732420 h 4798887"/>
                <a:gd name="connsiteX451" fmla="*/ 2285014 w 3262957"/>
                <a:gd name="connsiteY451" fmla="*/ 1731971 h 4798887"/>
                <a:gd name="connsiteX452" fmla="*/ 2360102 w 3262957"/>
                <a:gd name="connsiteY452" fmla="*/ 1789074 h 4798887"/>
                <a:gd name="connsiteX453" fmla="*/ 2376288 w 3262957"/>
                <a:gd name="connsiteY453" fmla="*/ 1836734 h 4798887"/>
                <a:gd name="connsiteX454" fmla="*/ 2395173 w 3262957"/>
                <a:gd name="connsiteY454" fmla="*/ 1889340 h 4798887"/>
                <a:gd name="connsiteX455" fmla="*/ 2444183 w 3262957"/>
                <a:gd name="connsiteY455" fmla="*/ 1899232 h 4798887"/>
                <a:gd name="connsiteX456" fmla="*/ 2482851 w 3262957"/>
                <a:gd name="connsiteY456" fmla="*/ 1861463 h 4798887"/>
                <a:gd name="connsiteX457" fmla="*/ 2565582 w 3262957"/>
                <a:gd name="connsiteY457" fmla="*/ 1837633 h 4798887"/>
                <a:gd name="connsiteX458" fmla="*/ 2737340 w 3262957"/>
                <a:gd name="connsiteY458" fmla="*/ 1826392 h 4798887"/>
                <a:gd name="connsiteX459" fmla="*/ 2762969 w 3262957"/>
                <a:gd name="connsiteY459" fmla="*/ 1797166 h 4798887"/>
                <a:gd name="connsiteX460" fmla="*/ 2785001 w 3262957"/>
                <a:gd name="connsiteY460" fmla="*/ 1728823 h 4798887"/>
                <a:gd name="connsiteX461" fmla="*/ 2838057 w 3262957"/>
                <a:gd name="connsiteY461" fmla="*/ 1770189 h 4798887"/>
                <a:gd name="connsiteX462" fmla="*/ 2902804 w 3262957"/>
                <a:gd name="connsiteY462" fmla="*/ 1766592 h 4798887"/>
                <a:gd name="connsiteX463" fmla="*/ 3043088 w 3262957"/>
                <a:gd name="connsiteY463" fmla="*/ 1639796 h 4798887"/>
                <a:gd name="connsiteX464" fmla="*/ 3052080 w 3262957"/>
                <a:gd name="connsiteY464" fmla="*/ 1617765 h 4798887"/>
                <a:gd name="connsiteX465" fmla="*/ 3043538 w 3262957"/>
                <a:gd name="connsiteY465" fmla="*/ 1472086 h 4798887"/>
                <a:gd name="connsiteX466" fmla="*/ 3045786 w 3262957"/>
                <a:gd name="connsiteY466" fmla="*/ 1455898 h 4798887"/>
                <a:gd name="connsiteX467" fmla="*/ 3121773 w 3262957"/>
                <a:gd name="connsiteY467" fmla="*/ 1411834 h 4798887"/>
                <a:gd name="connsiteX468" fmla="*/ 3173930 w 3262957"/>
                <a:gd name="connsiteY468" fmla="*/ 1425324 h 4798887"/>
                <a:gd name="connsiteX469" fmla="*/ 3056127 w 3262957"/>
                <a:gd name="connsiteY469" fmla="*/ 1357880 h 4798887"/>
                <a:gd name="connsiteX470" fmla="*/ 3079058 w 3262957"/>
                <a:gd name="connsiteY470" fmla="*/ 1315165 h 4798887"/>
                <a:gd name="connsiteX471" fmla="*/ 3095245 w 3262957"/>
                <a:gd name="connsiteY471" fmla="*/ 1240976 h 4798887"/>
                <a:gd name="connsiteX472" fmla="*/ 3026452 w 3262957"/>
                <a:gd name="connsiteY472" fmla="*/ 1004472 h 4798887"/>
                <a:gd name="connsiteX473" fmla="*/ 3015661 w 3262957"/>
                <a:gd name="connsiteY473" fmla="*/ 984687 h 4798887"/>
                <a:gd name="connsiteX474" fmla="*/ 2998125 w 3262957"/>
                <a:gd name="connsiteY474" fmla="*/ 952764 h 4798887"/>
                <a:gd name="connsiteX475" fmla="*/ 3014312 w 3262957"/>
                <a:gd name="connsiteY475" fmla="*/ 1022007 h 4798887"/>
                <a:gd name="connsiteX476" fmla="*/ 3030948 w 3262957"/>
                <a:gd name="connsiteY476" fmla="*/ 1094397 h 4798887"/>
                <a:gd name="connsiteX477" fmla="*/ 3030948 w 3262957"/>
                <a:gd name="connsiteY477" fmla="*/ 1193765 h 4798887"/>
                <a:gd name="connsiteX478" fmla="*/ 3017010 w 3262957"/>
                <a:gd name="connsiteY478" fmla="*/ 1214898 h 4798887"/>
                <a:gd name="connsiteX479" fmla="*/ 2908199 w 3262957"/>
                <a:gd name="connsiteY479" fmla="*/ 1264807 h 4798887"/>
                <a:gd name="connsiteX480" fmla="*/ 2889315 w 3262957"/>
                <a:gd name="connsiteY480" fmla="*/ 1292234 h 4798887"/>
                <a:gd name="connsiteX481" fmla="*/ 2788149 w 3262957"/>
                <a:gd name="connsiteY481" fmla="*/ 1445557 h 4798887"/>
                <a:gd name="connsiteX482" fmla="*/ 2773760 w 3262957"/>
                <a:gd name="connsiteY482" fmla="*/ 1450053 h 4798887"/>
                <a:gd name="connsiteX483" fmla="*/ 2685183 w 3262957"/>
                <a:gd name="connsiteY483" fmla="*/ 1465790 h 4798887"/>
                <a:gd name="connsiteX484" fmla="*/ 2633926 w 3262957"/>
                <a:gd name="connsiteY484" fmla="*/ 1495465 h 4798887"/>
                <a:gd name="connsiteX485" fmla="*/ 2581769 w 3262957"/>
                <a:gd name="connsiteY485" fmla="*/ 1557064 h 4798887"/>
                <a:gd name="connsiteX486" fmla="*/ 2568280 w 3262957"/>
                <a:gd name="connsiteY486" fmla="*/ 1569655 h 4798887"/>
                <a:gd name="connsiteX487" fmla="*/ 2472959 w 3262957"/>
                <a:gd name="connsiteY487" fmla="*/ 1602027 h 4798887"/>
                <a:gd name="connsiteX488" fmla="*/ 2401018 w 3262957"/>
                <a:gd name="connsiteY488" fmla="*/ 1555717 h 4798887"/>
                <a:gd name="connsiteX489" fmla="*/ 2390227 w 3262957"/>
                <a:gd name="connsiteY489" fmla="*/ 1500861 h 4798887"/>
                <a:gd name="connsiteX490" fmla="*/ 2329077 w 3262957"/>
                <a:gd name="connsiteY490" fmla="*/ 1478830 h 4798887"/>
                <a:gd name="connsiteX491" fmla="*/ 2262982 w 3262957"/>
                <a:gd name="connsiteY491" fmla="*/ 1536831 h 4798887"/>
                <a:gd name="connsiteX492" fmla="*/ 2233307 w 3262957"/>
                <a:gd name="connsiteY492" fmla="*/ 1543127 h 4798887"/>
                <a:gd name="connsiteX493" fmla="*/ 2037718 w 3262957"/>
                <a:gd name="connsiteY493" fmla="*/ 1485124 h 4798887"/>
                <a:gd name="connsiteX494" fmla="*/ 2003096 w 3262957"/>
                <a:gd name="connsiteY494" fmla="*/ 1439711 h 4798887"/>
                <a:gd name="connsiteX495" fmla="*/ 2028276 w 3262957"/>
                <a:gd name="connsiteY495" fmla="*/ 1373617 h 4798887"/>
                <a:gd name="connsiteX496" fmla="*/ 2097968 w 3262957"/>
                <a:gd name="connsiteY496" fmla="*/ 1297180 h 4798887"/>
                <a:gd name="connsiteX497" fmla="*/ 2058401 w 3262957"/>
                <a:gd name="connsiteY497" fmla="*/ 1298978 h 4798887"/>
                <a:gd name="connsiteX498" fmla="*/ 1974320 w 3262957"/>
                <a:gd name="connsiteY498" fmla="*/ 1304823 h 4798887"/>
                <a:gd name="connsiteX499" fmla="*/ 1950490 w 3262957"/>
                <a:gd name="connsiteY499" fmla="*/ 1295382 h 4798887"/>
                <a:gd name="connsiteX500" fmla="*/ 1781429 w 3262957"/>
                <a:gd name="connsiteY500" fmla="*/ 1117329 h 4798887"/>
                <a:gd name="connsiteX501" fmla="*/ 1775135 w 3262957"/>
                <a:gd name="connsiteY501" fmla="*/ 1094847 h 4798887"/>
                <a:gd name="connsiteX502" fmla="*/ 1789523 w 3262957"/>
                <a:gd name="connsiteY502" fmla="*/ 1025155 h 4798887"/>
                <a:gd name="connsiteX503" fmla="*/ 1814702 w 3262957"/>
                <a:gd name="connsiteY503" fmla="*/ 904654 h 4798887"/>
                <a:gd name="connsiteX504" fmla="*/ 1697798 w 3262957"/>
                <a:gd name="connsiteY504" fmla="*/ 904205 h 4798887"/>
                <a:gd name="connsiteX505" fmla="*/ 1674418 w 3262957"/>
                <a:gd name="connsiteY505" fmla="*/ 896110 h 4798887"/>
                <a:gd name="connsiteX506" fmla="*/ 1461294 w 3262957"/>
                <a:gd name="connsiteY506" fmla="*/ 764369 h 4798887"/>
                <a:gd name="connsiteX507" fmla="*/ 1380810 w 3262957"/>
                <a:gd name="connsiteY507" fmla="*/ 683885 h 4798887"/>
                <a:gd name="connsiteX508" fmla="*/ 1368670 w 3262957"/>
                <a:gd name="connsiteY508" fmla="*/ 648365 h 4798887"/>
                <a:gd name="connsiteX509" fmla="*/ 1418579 w 3262957"/>
                <a:gd name="connsiteY509" fmla="*/ 459071 h 4798887"/>
                <a:gd name="connsiteX510" fmla="*/ 1528738 w 3262957"/>
                <a:gd name="connsiteY510" fmla="*/ 346664 h 4798887"/>
                <a:gd name="connsiteX511" fmla="*/ 1542227 w 3262957"/>
                <a:gd name="connsiteY511" fmla="*/ 331826 h 4798887"/>
                <a:gd name="connsiteX512" fmla="*/ 1437014 w 3262957"/>
                <a:gd name="connsiteY512" fmla="*/ 299453 h 4798887"/>
                <a:gd name="connsiteX513" fmla="*/ 1427122 w 3262957"/>
                <a:gd name="connsiteY513" fmla="*/ 321035 h 4798887"/>
                <a:gd name="connsiteX514" fmla="*/ 1379461 w 3262957"/>
                <a:gd name="connsiteY514" fmla="*/ 398821 h 4798887"/>
                <a:gd name="connsiteX515" fmla="*/ 1358329 w 3262957"/>
                <a:gd name="connsiteY515" fmla="*/ 410961 h 4798887"/>
                <a:gd name="connsiteX516" fmla="*/ 1352933 w 3262957"/>
                <a:gd name="connsiteY516" fmla="*/ 388030 h 4798887"/>
                <a:gd name="connsiteX517" fmla="*/ 1452751 w 3262957"/>
                <a:gd name="connsiteY517" fmla="*/ 217171 h 4798887"/>
                <a:gd name="connsiteX518" fmla="*/ 1505357 w 3262957"/>
                <a:gd name="connsiteY518" fmla="*/ 188394 h 4798887"/>
                <a:gd name="connsiteX519" fmla="*/ 1541777 w 3262957"/>
                <a:gd name="connsiteY519" fmla="*/ 114655 h 4798887"/>
                <a:gd name="connsiteX520" fmla="*/ 1307970 w 3262957"/>
                <a:gd name="connsiteY520" fmla="*/ 0 h 4798887"/>
                <a:gd name="connsiteX521" fmla="*/ 1311567 w 3262957"/>
                <a:gd name="connsiteY521" fmla="*/ 0 h 4798887"/>
                <a:gd name="connsiteX522" fmla="*/ 1403292 w 3262957"/>
                <a:gd name="connsiteY522" fmla="*/ 53506 h 4798887"/>
                <a:gd name="connsiteX523" fmla="*/ 1464441 w 3262957"/>
                <a:gd name="connsiteY523" fmla="*/ 93073 h 4798887"/>
                <a:gd name="connsiteX524" fmla="*/ 1535932 w 3262957"/>
                <a:gd name="connsiteY524" fmla="*/ 102515 h 4798887"/>
                <a:gd name="connsiteX525" fmla="*/ 1733319 w 3262957"/>
                <a:gd name="connsiteY525" fmla="*/ 50358 h 4798887"/>
                <a:gd name="connsiteX526" fmla="*/ 2263881 w 3262957"/>
                <a:gd name="connsiteY526" fmla="*/ 77336 h 4798887"/>
                <a:gd name="connsiteX527" fmla="*/ 2424848 w 3262957"/>
                <a:gd name="connsiteY527" fmla="*/ 218969 h 4798887"/>
                <a:gd name="connsiteX528" fmla="*/ 2507131 w 3262957"/>
                <a:gd name="connsiteY528" fmla="*/ 425349 h 4798887"/>
                <a:gd name="connsiteX529" fmla="*/ 2545349 w 3262957"/>
                <a:gd name="connsiteY529" fmla="*/ 457272 h 4798887"/>
                <a:gd name="connsiteX530" fmla="*/ 2619987 w 3262957"/>
                <a:gd name="connsiteY530" fmla="*/ 492793 h 4798887"/>
                <a:gd name="connsiteX531" fmla="*/ 2740488 w 3262957"/>
                <a:gd name="connsiteY531" fmla="*/ 670397 h 4798887"/>
                <a:gd name="connsiteX532" fmla="*/ 2773760 w 3262957"/>
                <a:gd name="connsiteY532" fmla="*/ 672645 h 4798887"/>
                <a:gd name="connsiteX533" fmla="*/ 2781404 w 3262957"/>
                <a:gd name="connsiteY533" fmla="*/ 657807 h 4798887"/>
                <a:gd name="connsiteX534" fmla="*/ 2749930 w 3262957"/>
                <a:gd name="connsiteY534" fmla="*/ 529213 h 4798887"/>
                <a:gd name="connsiteX535" fmla="*/ 2642019 w 3262957"/>
                <a:gd name="connsiteY535" fmla="*/ 436140 h 4798887"/>
                <a:gd name="connsiteX536" fmla="*/ 2545799 w 3262957"/>
                <a:gd name="connsiteY536" fmla="*/ 362401 h 4798887"/>
                <a:gd name="connsiteX537" fmla="*/ 2471610 w 3262957"/>
                <a:gd name="connsiteY537" fmla="*/ 245497 h 4798887"/>
                <a:gd name="connsiteX538" fmla="*/ 2503084 w 3262957"/>
                <a:gd name="connsiteY538" fmla="*/ 151975 h 4798887"/>
                <a:gd name="connsiteX539" fmla="*/ 2530961 w 3262957"/>
                <a:gd name="connsiteY539" fmla="*/ 148827 h 4798887"/>
                <a:gd name="connsiteX540" fmla="*/ 2722503 w 3262957"/>
                <a:gd name="connsiteY540" fmla="*/ 269777 h 4798887"/>
                <a:gd name="connsiteX541" fmla="*/ 2935177 w 3262957"/>
                <a:gd name="connsiteY541" fmla="*/ 481103 h 4798887"/>
                <a:gd name="connsiteX542" fmla="*/ 2976993 w 3262957"/>
                <a:gd name="connsiteY542" fmla="*/ 767516 h 4798887"/>
                <a:gd name="connsiteX543" fmla="*/ 2978342 w 3262957"/>
                <a:gd name="connsiteY543" fmla="*/ 773362 h 4798887"/>
                <a:gd name="connsiteX544" fmla="*/ 3167186 w 3262957"/>
                <a:gd name="connsiteY544" fmla="*/ 685234 h 4798887"/>
                <a:gd name="connsiteX545" fmla="*/ 3167186 w 3262957"/>
                <a:gd name="connsiteY545" fmla="*/ 727499 h 4798887"/>
                <a:gd name="connsiteX546" fmla="*/ 3150100 w 3262957"/>
                <a:gd name="connsiteY546" fmla="*/ 770214 h 4798887"/>
                <a:gd name="connsiteX547" fmla="*/ 3051631 w 3262957"/>
                <a:gd name="connsiteY547" fmla="*/ 878125 h 4798887"/>
                <a:gd name="connsiteX548" fmla="*/ 3025103 w 3262957"/>
                <a:gd name="connsiteY548" fmla="*/ 920841 h 4798887"/>
                <a:gd name="connsiteX549" fmla="*/ 3043088 w 3262957"/>
                <a:gd name="connsiteY549" fmla="*/ 950067 h 4798887"/>
                <a:gd name="connsiteX550" fmla="*/ 3061523 w 3262957"/>
                <a:gd name="connsiteY550" fmla="*/ 949167 h 4798887"/>
                <a:gd name="connsiteX551" fmla="*/ 3183372 w 3262957"/>
                <a:gd name="connsiteY551" fmla="*/ 913197 h 4798887"/>
                <a:gd name="connsiteX552" fmla="*/ 3204954 w 3262957"/>
                <a:gd name="connsiteY552" fmla="*/ 906002 h 4798887"/>
                <a:gd name="connsiteX553" fmla="*/ 3208552 w 3262957"/>
                <a:gd name="connsiteY553" fmla="*/ 909600 h 4798887"/>
                <a:gd name="connsiteX554" fmla="*/ 3113230 w 3262957"/>
                <a:gd name="connsiteY554" fmla="*/ 1126771 h 4798887"/>
                <a:gd name="connsiteX555" fmla="*/ 3252615 w 3262957"/>
                <a:gd name="connsiteY555" fmla="*/ 1139810 h 4798887"/>
                <a:gd name="connsiteX556" fmla="*/ 3168534 w 3262957"/>
                <a:gd name="connsiteY556" fmla="*/ 1280993 h 4798887"/>
                <a:gd name="connsiteX557" fmla="*/ 3151449 w 3262957"/>
                <a:gd name="connsiteY557" fmla="*/ 1383957 h 4798887"/>
                <a:gd name="connsiteX558" fmla="*/ 3170783 w 3262957"/>
                <a:gd name="connsiteY558" fmla="*/ 1406439 h 4798887"/>
                <a:gd name="connsiteX559" fmla="*/ 3248568 w 3262957"/>
                <a:gd name="connsiteY559" fmla="*/ 1447806 h 4798887"/>
                <a:gd name="connsiteX560" fmla="*/ 3262957 w 3262957"/>
                <a:gd name="connsiteY560" fmla="*/ 1472086 h 4798887"/>
                <a:gd name="connsiteX561" fmla="*/ 3201807 w 3262957"/>
                <a:gd name="connsiteY561" fmla="*/ 1520195 h 4798887"/>
                <a:gd name="connsiteX562" fmla="*/ 3133014 w 3262957"/>
                <a:gd name="connsiteY562" fmla="*/ 1526939 h 4798887"/>
                <a:gd name="connsiteX563" fmla="*/ 3118626 w 3262957"/>
                <a:gd name="connsiteY563" fmla="*/ 1569655 h 4798887"/>
                <a:gd name="connsiteX564" fmla="*/ 3151449 w 3262957"/>
                <a:gd name="connsiteY564" fmla="*/ 1602927 h 4798887"/>
                <a:gd name="connsiteX565" fmla="*/ 3169883 w 3262957"/>
                <a:gd name="connsiteY565" fmla="*/ 1631704 h 4798887"/>
                <a:gd name="connsiteX566" fmla="*/ 3145604 w 3262957"/>
                <a:gd name="connsiteY566" fmla="*/ 1789074 h 4798887"/>
                <a:gd name="connsiteX567" fmla="*/ 3162689 w 3262957"/>
                <a:gd name="connsiteY567" fmla="*/ 1823694 h 4798887"/>
                <a:gd name="connsiteX568" fmla="*/ 3182473 w 3262957"/>
                <a:gd name="connsiteY568" fmla="*/ 1843028 h 4798887"/>
                <a:gd name="connsiteX569" fmla="*/ 3182473 w 3262957"/>
                <a:gd name="connsiteY569" fmla="*/ 1950938 h 4798887"/>
                <a:gd name="connsiteX570" fmla="*/ 3097943 w 3262957"/>
                <a:gd name="connsiteY570" fmla="*/ 2194188 h 4798887"/>
                <a:gd name="connsiteX571" fmla="*/ 3073663 w 3262957"/>
                <a:gd name="connsiteY571" fmla="*/ 2277819 h 4798887"/>
                <a:gd name="connsiteX572" fmla="*/ 3068717 w 3262957"/>
                <a:gd name="connsiteY572" fmla="*/ 2350658 h 4798887"/>
                <a:gd name="connsiteX573" fmla="*/ 3057027 w 3262957"/>
                <a:gd name="connsiteY573" fmla="*/ 2520618 h 4798887"/>
                <a:gd name="connsiteX574" fmla="*/ 3045336 w 3262957"/>
                <a:gd name="connsiteY574" fmla="*/ 2557038 h 4798887"/>
                <a:gd name="connsiteX575" fmla="*/ 3001272 w 3262957"/>
                <a:gd name="connsiteY575" fmla="*/ 2621784 h 4798887"/>
                <a:gd name="connsiteX576" fmla="*/ 2877175 w 3262957"/>
                <a:gd name="connsiteY576" fmla="*/ 2811078 h 4798887"/>
                <a:gd name="connsiteX577" fmla="*/ 2873578 w 3262957"/>
                <a:gd name="connsiteY577" fmla="*/ 2829963 h 4798887"/>
                <a:gd name="connsiteX578" fmla="*/ 2872679 w 3262957"/>
                <a:gd name="connsiteY578" fmla="*/ 3070964 h 4798887"/>
                <a:gd name="connsiteX579" fmla="*/ 2829065 w 3262957"/>
                <a:gd name="connsiteY579" fmla="*/ 3285437 h 4798887"/>
                <a:gd name="connsiteX580" fmla="*/ 2680238 w 3262957"/>
                <a:gd name="connsiteY580" fmla="*/ 3528236 h 4798887"/>
                <a:gd name="connsiteX581" fmla="*/ 2536356 w 3262957"/>
                <a:gd name="connsiteY581" fmla="*/ 3695948 h 4798887"/>
                <a:gd name="connsiteX582" fmla="*/ 2503983 w 3262957"/>
                <a:gd name="connsiteY582" fmla="*/ 3757547 h 4798887"/>
                <a:gd name="connsiteX583" fmla="*/ 2486897 w 3262957"/>
                <a:gd name="connsiteY583" fmla="*/ 3868605 h 4798887"/>
                <a:gd name="connsiteX584" fmla="*/ 2427096 w 3262957"/>
                <a:gd name="connsiteY584" fmla="*/ 4051604 h 4798887"/>
                <a:gd name="connsiteX585" fmla="*/ 2277370 w 3262957"/>
                <a:gd name="connsiteY585" fmla="*/ 4151422 h 4798887"/>
                <a:gd name="connsiteX586" fmla="*/ 2365048 w 3262957"/>
                <a:gd name="connsiteY586" fmla="*/ 4023727 h 4798887"/>
                <a:gd name="connsiteX587" fmla="*/ 2398770 w 3262957"/>
                <a:gd name="connsiteY587" fmla="*/ 3908622 h 4798887"/>
                <a:gd name="connsiteX588" fmla="*/ 2401468 w 3262957"/>
                <a:gd name="connsiteY588" fmla="*/ 3831736 h 4798887"/>
                <a:gd name="connsiteX589" fmla="*/ 2508479 w 3262957"/>
                <a:gd name="connsiteY589" fmla="*/ 3540826 h 4798887"/>
                <a:gd name="connsiteX590" fmla="*/ 2596607 w 3262957"/>
                <a:gd name="connsiteY590" fmla="*/ 3436512 h 4798887"/>
                <a:gd name="connsiteX591" fmla="*/ 2615941 w 3262957"/>
                <a:gd name="connsiteY591" fmla="*/ 3405038 h 4798887"/>
                <a:gd name="connsiteX592" fmla="*/ 2606049 w 3262957"/>
                <a:gd name="connsiteY592" fmla="*/ 3356927 h 4798887"/>
                <a:gd name="connsiteX593" fmla="*/ 2560636 w 3262957"/>
                <a:gd name="connsiteY593" fmla="*/ 3358726 h 4798887"/>
                <a:gd name="connsiteX594" fmla="*/ 2467114 w 3262957"/>
                <a:gd name="connsiteY594" fmla="*/ 3446404 h 4798887"/>
                <a:gd name="connsiteX595" fmla="*/ 2378537 w 3262957"/>
                <a:gd name="connsiteY595" fmla="*/ 3661326 h 4798887"/>
                <a:gd name="connsiteX596" fmla="*/ 2322783 w 3262957"/>
                <a:gd name="connsiteY596" fmla="*/ 4012486 h 4798887"/>
                <a:gd name="connsiteX597" fmla="*/ 2185196 w 3262957"/>
                <a:gd name="connsiteY597" fmla="*/ 4116800 h 4798887"/>
                <a:gd name="connsiteX598" fmla="*/ 2138884 w 3262957"/>
                <a:gd name="connsiteY598" fmla="*/ 4090272 h 4798887"/>
                <a:gd name="connsiteX599" fmla="*/ 2186545 w 3262957"/>
                <a:gd name="connsiteY599" fmla="*/ 4020130 h 4798887"/>
                <a:gd name="connsiteX600" fmla="*/ 2185196 w 3262957"/>
                <a:gd name="connsiteY600" fmla="*/ 4007091 h 4798887"/>
                <a:gd name="connsiteX601" fmla="*/ 2166761 w 3262957"/>
                <a:gd name="connsiteY601" fmla="*/ 3905924 h 4798887"/>
                <a:gd name="connsiteX602" fmla="*/ 2209027 w 3262957"/>
                <a:gd name="connsiteY602" fmla="*/ 3770586 h 4798887"/>
                <a:gd name="connsiteX603" fmla="*/ 2253090 w 3262957"/>
                <a:gd name="connsiteY603" fmla="*/ 3724724 h 4798887"/>
                <a:gd name="connsiteX604" fmla="*/ 2285014 w 3262957"/>
                <a:gd name="connsiteY604" fmla="*/ 3646938 h 4798887"/>
                <a:gd name="connsiteX605" fmla="*/ 2290409 w 3262957"/>
                <a:gd name="connsiteY605" fmla="*/ 3610069 h 4798887"/>
                <a:gd name="connsiteX606" fmla="*/ 2391126 w 3262957"/>
                <a:gd name="connsiteY606" fmla="*/ 3408635 h 4798887"/>
                <a:gd name="connsiteX607" fmla="*/ 2503533 w 3262957"/>
                <a:gd name="connsiteY607" fmla="*/ 3261157 h 4798887"/>
                <a:gd name="connsiteX608" fmla="*/ 2736891 w 3262957"/>
                <a:gd name="connsiteY608" fmla="*/ 2863235 h 4798887"/>
                <a:gd name="connsiteX609" fmla="*/ 2734193 w 3262957"/>
                <a:gd name="connsiteY609" fmla="*/ 2816923 h 4798887"/>
                <a:gd name="connsiteX610" fmla="*/ 2685633 w 3262957"/>
                <a:gd name="connsiteY610" fmla="*/ 2822319 h 4798887"/>
                <a:gd name="connsiteX611" fmla="*/ 2656407 w 3262957"/>
                <a:gd name="connsiteY611" fmla="*/ 2857839 h 4798887"/>
                <a:gd name="connsiteX612" fmla="*/ 2649213 w 3262957"/>
                <a:gd name="connsiteY612" fmla="*/ 2874926 h 4798887"/>
                <a:gd name="connsiteX613" fmla="*/ 2479254 w 3262957"/>
                <a:gd name="connsiteY613" fmla="*/ 3161339 h 4798887"/>
                <a:gd name="connsiteX614" fmla="*/ 2337171 w 3262957"/>
                <a:gd name="connsiteY614" fmla="*/ 3322306 h 4798887"/>
                <a:gd name="connsiteX615" fmla="*/ 2284115 w 3262957"/>
                <a:gd name="connsiteY615" fmla="*/ 3405038 h 4798887"/>
                <a:gd name="connsiteX616" fmla="*/ 2261633 w 3262957"/>
                <a:gd name="connsiteY616" fmla="*/ 3503507 h 4798887"/>
                <a:gd name="connsiteX617" fmla="*/ 2195088 w 3262957"/>
                <a:gd name="connsiteY617" fmla="*/ 3706739 h 4798887"/>
                <a:gd name="connsiteX618" fmla="*/ 2151024 w 3262957"/>
                <a:gd name="connsiteY618" fmla="*/ 3795315 h 4798887"/>
                <a:gd name="connsiteX619" fmla="*/ 2114155 w 3262957"/>
                <a:gd name="connsiteY619" fmla="*/ 4103311 h 4798887"/>
                <a:gd name="connsiteX620" fmla="*/ 2115953 w 3262957"/>
                <a:gd name="connsiteY620" fmla="*/ 4155468 h 4798887"/>
                <a:gd name="connsiteX621" fmla="*/ 2091224 w 3262957"/>
                <a:gd name="connsiteY621" fmla="*/ 4170756 h 4798887"/>
                <a:gd name="connsiteX622" fmla="*/ 2017485 w 3262957"/>
                <a:gd name="connsiteY622" fmla="*/ 4134785 h 4798887"/>
                <a:gd name="connsiteX623" fmla="*/ 1937451 w 3262957"/>
                <a:gd name="connsiteY623" fmla="*/ 4002145 h 4798887"/>
                <a:gd name="connsiteX624" fmla="*/ 1963529 w 3262957"/>
                <a:gd name="connsiteY624" fmla="*/ 3863659 h 4798887"/>
                <a:gd name="connsiteX625" fmla="*/ 2168110 w 3262957"/>
                <a:gd name="connsiteY625" fmla="*/ 3575447 h 4798887"/>
                <a:gd name="connsiteX626" fmla="*/ 2179351 w 3262957"/>
                <a:gd name="connsiteY626" fmla="*/ 3548020 h 4798887"/>
                <a:gd name="connsiteX627" fmla="*/ 2182049 w 3262957"/>
                <a:gd name="connsiteY627" fmla="*/ 3418976 h 4798887"/>
                <a:gd name="connsiteX628" fmla="*/ 2192840 w 3262957"/>
                <a:gd name="connsiteY628" fmla="*/ 3226535 h 4798887"/>
                <a:gd name="connsiteX629" fmla="*/ 2189243 w 3262957"/>
                <a:gd name="connsiteY629" fmla="*/ 3108733 h 4798887"/>
                <a:gd name="connsiteX630" fmla="*/ 2331775 w 3262957"/>
                <a:gd name="connsiteY630" fmla="*/ 2723401 h 4798887"/>
                <a:gd name="connsiteX631" fmla="*/ 2338070 w 3262957"/>
                <a:gd name="connsiteY631" fmla="*/ 2712160 h 4798887"/>
                <a:gd name="connsiteX632" fmla="*/ 2317837 w 3262957"/>
                <a:gd name="connsiteY632" fmla="*/ 2712160 h 4798887"/>
                <a:gd name="connsiteX633" fmla="*/ 2141582 w 3262957"/>
                <a:gd name="connsiteY633" fmla="*/ 2808380 h 4798887"/>
                <a:gd name="connsiteX634" fmla="*/ 2110108 w 3262957"/>
                <a:gd name="connsiteY634" fmla="*/ 2926183 h 4798887"/>
                <a:gd name="connsiteX635" fmla="*/ 2129892 w 3262957"/>
                <a:gd name="connsiteY635" fmla="*/ 3441907 h 4798887"/>
                <a:gd name="connsiteX636" fmla="*/ 2117752 w 3262957"/>
                <a:gd name="connsiteY636" fmla="*/ 3499910 h 4798887"/>
                <a:gd name="connsiteX637" fmla="*/ 1912271 w 3262957"/>
                <a:gd name="connsiteY637" fmla="*/ 3869954 h 4798887"/>
                <a:gd name="connsiteX638" fmla="*/ 1901480 w 3262957"/>
                <a:gd name="connsiteY638" fmla="*/ 3895583 h 4798887"/>
                <a:gd name="connsiteX639" fmla="*/ 1872255 w 3262957"/>
                <a:gd name="connsiteY639" fmla="*/ 4274170 h 4798887"/>
                <a:gd name="connsiteX640" fmla="*/ 1935203 w 3262957"/>
                <a:gd name="connsiteY640" fmla="*/ 4429742 h 4798887"/>
                <a:gd name="connsiteX641" fmla="*/ 1945094 w 3262957"/>
                <a:gd name="connsiteY641" fmla="*/ 4443231 h 4798887"/>
                <a:gd name="connsiteX642" fmla="*/ 1962180 w 3262957"/>
                <a:gd name="connsiteY642" fmla="*/ 4525962 h 4798887"/>
                <a:gd name="connsiteX643" fmla="*/ 1898783 w 3262957"/>
                <a:gd name="connsiteY643" fmla="*/ 4693674 h 4798887"/>
                <a:gd name="connsiteX644" fmla="*/ 1894286 w 3262957"/>
                <a:gd name="connsiteY644" fmla="*/ 4699519 h 4798887"/>
                <a:gd name="connsiteX645" fmla="*/ 1825493 w 3262957"/>
                <a:gd name="connsiteY645" fmla="*/ 4713458 h 4798887"/>
                <a:gd name="connsiteX646" fmla="*/ 1795818 w 3262957"/>
                <a:gd name="connsiteY646" fmla="*/ 4651409 h 4798887"/>
                <a:gd name="connsiteX647" fmla="*/ 1799415 w 3262957"/>
                <a:gd name="connsiteY647" fmla="*/ 4599252 h 4798887"/>
                <a:gd name="connsiteX648" fmla="*/ 1803461 w 3262957"/>
                <a:gd name="connsiteY648" fmla="*/ 4521017 h 4798887"/>
                <a:gd name="connsiteX649" fmla="*/ 1788624 w 3262957"/>
                <a:gd name="connsiteY649" fmla="*/ 4499884 h 4798887"/>
                <a:gd name="connsiteX650" fmla="*/ 1769289 w 3262957"/>
                <a:gd name="connsiteY650" fmla="*/ 4518768 h 4798887"/>
                <a:gd name="connsiteX651" fmla="*/ 1747707 w 3262957"/>
                <a:gd name="connsiteY651" fmla="*/ 4664898 h 4798887"/>
                <a:gd name="connsiteX652" fmla="*/ 1706791 w 3262957"/>
                <a:gd name="connsiteY652" fmla="*/ 4798887 h 4798887"/>
                <a:gd name="connsiteX653" fmla="*/ 1691953 w 3262957"/>
                <a:gd name="connsiteY653" fmla="*/ 4798887 h 4798887"/>
                <a:gd name="connsiteX654" fmla="*/ 1678015 w 3262957"/>
                <a:gd name="connsiteY654" fmla="*/ 4752126 h 4798887"/>
                <a:gd name="connsiteX655" fmla="*/ 1690604 w 3262957"/>
                <a:gd name="connsiteY655" fmla="*/ 4494039 h 4798887"/>
                <a:gd name="connsiteX656" fmla="*/ 1720730 w 3262957"/>
                <a:gd name="connsiteY656" fmla="*/ 4226060 h 4798887"/>
                <a:gd name="connsiteX657" fmla="*/ 1701845 w 3262957"/>
                <a:gd name="connsiteY657" fmla="*/ 4055201 h 4798887"/>
                <a:gd name="connsiteX658" fmla="*/ 1676216 w 3262957"/>
                <a:gd name="connsiteY658" fmla="*/ 3898281 h 4798887"/>
                <a:gd name="connsiteX659" fmla="*/ 1715784 w 3262957"/>
                <a:gd name="connsiteY659" fmla="*/ 3680211 h 4798887"/>
                <a:gd name="connsiteX660" fmla="*/ 1892038 w 3262957"/>
                <a:gd name="connsiteY660" fmla="*/ 3273297 h 4798887"/>
                <a:gd name="connsiteX661" fmla="*/ 1953637 w 3262957"/>
                <a:gd name="connsiteY661" fmla="*/ 2926183 h 4798887"/>
                <a:gd name="connsiteX662" fmla="*/ 1946443 w 3262957"/>
                <a:gd name="connsiteY662" fmla="*/ 2872677 h 4798887"/>
                <a:gd name="connsiteX663" fmla="*/ 1911372 w 3262957"/>
                <a:gd name="connsiteY663" fmla="*/ 2861437 h 4798887"/>
                <a:gd name="connsiteX664" fmla="*/ 1856967 w 3262957"/>
                <a:gd name="connsiteY664" fmla="*/ 2925284 h 4798887"/>
                <a:gd name="connsiteX665" fmla="*/ 1758049 w 3262957"/>
                <a:gd name="connsiteY665" fmla="*/ 3090747 h 4798887"/>
                <a:gd name="connsiteX666" fmla="*/ 1585391 w 3262957"/>
                <a:gd name="connsiteY666" fmla="*/ 3263854 h 4798887"/>
                <a:gd name="connsiteX667" fmla="*/ 1269302 w 3262957"/>
                <a:gd name="connsiteY667" fmla="*/ 3285886 h 4798887"/>
                <a:gd name="connsiteX668" fmla="*/ 943321 w 3262957"/>
                <a:gd name="connsiteY668" fmla="*/ 2950013 h 4798887"/>
                <a:gd name="connsiteX669" fmla="*/ 911847 w 3262957"/>
                <a:gd name="connsiteY669" fmla="*/ 2836257 h 4798887"/>
                <a:gd name="connsiteX670" fmla="*/ 820573 w 3262957"/>
                <a:gd name="connsiteY670" fmla="*/ 2575023 h 4798887"/>
                <a:gd name="connsiteX671" fmla="*/ 735143 w 3262957"/>
                <a:gd name="connsiteY671" fmla="*/ 2211723 h 4798887"/>
                <a:gd name="connsiteX672" fmla="*/ 801688 w 3262957"/>
                <a:gd name="connsiteY672" fmla="*/ 1849773 h 4798887"/>
                <a:gd name="connsiteX673" fmla="*/ 878575 w 3262957"/>
                <a:gd name="connsiteY673" fmla="*/ 1790422 h 4798887"/>
                <a:gd name="connsiteX674" fmla="*/ 1073714 w 3262957"/>
                <a:gd name="connsiteY674" fmla="*/ 1803011 h 4798887"/>
                <a:gd name="connsiteX675" fmla="*/ 1007618 w 3262957"/>
                <a:gd name="connsiteY675" fmla="*/ 1834037 h 4798887"/>
                <a:gd name="connsiteX676" fmla="*/ 946469 w 3262957"/>
                <a:gd name="connsiteY676" fmla="*/ 1882596 h 4798887"/>
                <a:gd name="connsiteX677" fmla="*/ 941073 w 3262957"/>
                <a:gd name="connsiteY677" fmla="*/ 1938799 h 4798887"/>
                <a:gd name="connsiteX678" fmla="*/ 1047186 w 3262957"/>
                <a:gd name="connsiteY678" fmla="*/ 2194188 h 4798887"/>
                <a:gd name="connsiteX679" fmla="*/ 1089001 w 3262957"/>
                <a:gd name="connsiteY679" fmla="*/ 2460368 h 4798887"/>
                <a:gd name="connsiteX680" fmla="*/ 1071915 w 3262957"/>
                <a:gd name="connsiteY680" fmla="*/ 2552991 h 4798887"/>
                <a:gd name="connsiteX681" fmla="*/ 1043139 w 3262957"/>
                <a:gd name="connsiteY681" fmla="*/ 2655057 h 4798887"/>
                <a:gd name="connsiteX682" fmla="*/ 1069667 w 3262957"/>
                <a:gd name="connsiteY682" fmla="*/ 2679337 h 4798887"/>
                <a:gd name="connsiteX683" fmla="*/ 1232882 w 3262957"/>
                <a:gd name="connsiteY683" fmla="*/ 2624482 h 4798887"/>
                <a:gd name="connsiteX684" fmla="*/ 1432967 w 3262957"/>
                <a:gd name="connsiteY684" fmla="*/ 2594357 h 4798887"/>
                <a:gd name="connsiteX685" fmla="*/ 1635300 w 3262957"/>
                <a:gd name="connsiteY685" fmla="*/ 2660902 h 4798887"/>
                <a:gd name="connsiteX686" fmla="*/ 1666774 w 3262957"/>
                <a:gd name="connsiteY686" fmla="*/ 2672143 h 4798887"/>
                <a:gd name="connsiteX687" fmla="*/ 1646990 w 3262957"/>
                <a:gd name="connsiteY687" fmla="*/ 2609195 h 4798887"/>
                <a:gd name="connsiteX688" fmla="*/ 1624509 w 3262957"/>
                <a:gd name="connsiteY688" fmla="*/ 2537704 h 4798887"/>
                <a:gd name="connsiteX689" fmla="*/ 1620013 w 3262957"/>
                <a:gd name="connsiteY689" fmla="*/ 2512075 h 4798887"/>
                <a:gd name="connsiteX690" fmla="*/ 1636649 w 3262957"/>
                <a:gd name="connsiteY690" fmla="*/ 2487795 h 4798887"/>
                <a:gd name="connsiteX691" fmla="*/ 1667224 w 3262957"/>
                <a:gd name="connsiteY691" fmla="*/ 2507579 h 4798887"/>
                <a:gd name="connsiteX692" fmla="*/ 1756700 w 3262957"/>
                <a:gd name="connsiteY692" fmla="*/ 2730145 h 4798887"/>
                <a:gd name="connsiteX693" fmla="*/ 1851122 w 3262957"/>
                <a:gd name="connsiteY693" fmla="*/ 2779604 h 4798887"/>
                <a:gd name="connsiteX694" fmla="*/ 1889340 w 3262957"/>
                <a:gd name="connsiteY694" fmla="*/ 2757123 h 4798887"/>
                <a:gd name="connsiteX695" fmla="*/ 1908674 w 3262957"/>
                <a:gd name="connsiteY695" fmla="*/ 2709012 h 4798887"/>
                <a:gd name="connsiteX696" fmla="*/ 2082681 w 3262957"/>
                <a:gd name="connsiteY696" fmla="*/ 2257585 h 4798887"/>
                <a:gd name="connsiteX697" fmla="*/ 2273323 w 3262957"/>
                <a:gd name="connsiteY697" fmla="*/ 2104711 h 4798887"/>
                <a:gd name="connsiteX698" fmla="*/ 2529612 w 3262957"/>
                <a:gd name="connsiteY698" fmla="*/ 2062896 h 4798887"/>
                <a:gd name="connsiteX699" fmla="*/ 2648764 w 3262957"/>
                <a:gd name="connsiteY699" fmla="*/ 2055252 h 4798887"/>
                <a:gd name="connsiteX700" fmla="*/ 2613243 w 3262957"/>
                <a:gd name="connsiteY700" fmla="*/ 2111456 h 4798887"/>
                <a:gd name="connsiteX701" fmla="*/ 2594808 w 3262957"/>
                <a:gd name="connsiteY701" fmla="*/ 2115502 h 4798887"/>
                <a:gd name="connsiteX702" fmla="*/ 2351559 w 3262957"/>
                <a:gd name="connsiteY702" fmla="*/ 2137085 h 4798887"/>
                <a:gd name="connsiteX703" fmla="*/ 2078185 w 3262957"/>
                <a:gd name="connsiteY703" fmla="*/ 2388427 h 4798887"/>
                <a:gd name="connsiteX704" fmla="*/ 2001298 w 3262957"/>
                <a:gd name="connsiteY704" fmla="*/ 2621335 h 4798887"/>
                <a:gd name="connsiteX705" fmla="*/ 2000399 w 3262957"/>
                <a:gd name="connsiteY705" fmla="*/ 2624932 h 4798887"/>
                <a:gd name="connsiteX706" fmla="*/ 2048959 w 3262957"/>
                <a:gd name="connsiteY706" fmla="*/ 2671244 h 4798887"/>
                <a:gd name="connsiteX707" fmla="*/ 2128543 w 3262957"/>
                <a:gd name="connsiteY707" fmla="*/ 2631227 h 4798887"/>
                <a:gd name="connsiteX708" fmla="*/ 2463067 w 3262957"/>
                <a:gd name="connsiteY708" fmla="*/ 2329526 h 4798887"/>
                <a:gd name="connsiteX709" fmla="*/ 2480153 w 3262957"/>
                <a:gd name="connsiteY709" fmla="*/ 2307494 h 4798887"/>
                <a:gd name="connsiteX710" fmla="*/ 2590312 w 3262957"/>
                <a:gd name="connsiteY710" fmla="*/ 2165861 h 4798887"/>
                <a:gd name="connsiteX711" fmla="*/ 2674842 w 3262957"/>
                <a:gd name="connsiteY711" fmla="*/ 1981063 h 4798887"/>
                <a:gd name="connsiteX712" fmla="*/ 2666299 w 3262957"/>
                <a:gd name="connsiteY712" fmla="*/ 1892488 h 4798887"/>
                <a:gd name="connsiteX713" fmla="*/ 2628980 w 3262957"/>
                <a:gd name="connsiteY713" fmla="*/ 1865060 h 4798887"/>
                <a:gd name="connsiteX714" fmla="*/ 2588064 w 3262957"/>
                <a:gd name="connsiteY714" fmla="*/ 1869556 h 4798887"/>
                <a:gd name="connsiteX715" fmla="*/ 2512526 w 3262957"/>
                <a:gd name="connsiteY715" fmla="*/ 1883945 h 4798887"/>
                <a:gd name="connsiteX716" fmla="*/ 2403266 w 3262957"/>
                <a:gd name="connsiteY716" fmla="*/ 1981513 h 4798887"/>
                <a:gd name="connsiteX717" fmla="*/ 2377637 w 3262957"/>
                <a:gd name="connsiteY717" fmla="*/ 1895185 h 4798887"/>
                <a:gd name="connsiteX718" fmla="*/ 2363699 w 3262957"/>
                <a:gd name="connsiteY718" fmla="*/ 1847974 h 4798887"/>
                <a:gd name="connsiteX719" fmla="*/ 2315139 w 3262957"/>
                <a:gd name="connsiteY719" fmla="*/ 1839882 h 4798887"/>
                <a:gd name="connsiteX720" fmla="*/ 2095720 w 3262957"/>
                <a:gd name="connsiteY720" fmla="*/ 1873604 h 4798887"/>
                <a:gd name="connsiteX721" fmla="*/ 2015686 w 3262957"/>
                <a:gd name="connsiteY721" fmla="*/ 1906426 h 4798887"/>
                <a:gd name="connsiteX722" fmla="*/ 2062897 w 3262957"/>
                <a:gd name="connsiteY722" fmla="*/ 1844827 h 4798887"/>
                <a:gd name="connsiteX723" fmla="*/ 2047160 w 3262957"/>
                <a:gd name="connsiteY723" fmla="*/ 1722079 h 4798887"/>
                <a:gd name="connsiteX724" fmla="*/ 1968925 w 3262957"/>
                <a:gd name="connsiteY724" fmla="*/ 1695550 h 4798887"/>
                <a:gd name="connsiteX725" fmla="*/ 1955885 w 3262957"/>
                <a:gd name="connsiteY725" fmla="*/ 1702295 h 4798887"/>
                <a:gd name="connsiteX726" fmla="*/ 1845726 w 3262957"/>
                <a:gd name="connsiteY726" fmla="*/ 1789524 h 4798887"/>
                <a:gd name="connsiteX727" fmla="*/ 1834036 w 3262957"/>
                <a:gd name="connsiteY727" fmla="*/ 1734668 h 4798887"/>
                <a:gd name="connsiteX728" fmla="*/ 1812454 w 3262957"/>
                <a:gd name="connsiteY728" fmla="*/ 1675318 h 4798887"/>
                <a:gd name="connsiteX729" fmla="*/ 1733319 w 3262957"/>
                <a:gd name="connsiteY729" fmla="*/ 1657333 h 4798887"/>
                <a:gd name="connsiteX730" fmla="*/ 1669472 w 3262957"/>
                <a:gd name="connsiteY730" fmla="*/ 1696899 h 4798887"/>
                <a:gd name="connsiteX731" fmla="*/ 1591686 w 3262957"/>
                <a:gd name="connsiteY731" fmla="*/ 1706341 h 4798887"/>
                <a:gd name="connsiteX732" fmla="*/ 1575949 w 3262957"/>
                <a:gd name="connsiteY732" fmla="*/ 1687008 h 4798887"/>
                <a:gd name="connsiteX733" fmla="*/ 1571003 w 3262957"/>
                <a:gd name="connsiteY733" fmla="*/ 1608772 h 4798887"/>
                <a:gd name="connsiteX734" fmla="*/ 1538630 w 3262957"/>
                <a:gd name="connsiteY734" fmla="*/ 1578648 h 4798887"/>
                <a:gd name="connsiteX735" fmla="*/ 1437913 w 3262957"/>
                <a:gd name="connsiteY735" fmla="*/ 1567856 h 4798887"/>
                <a:gd name="connsiteX736" fmla="*/ 1384857 w 3262957"/>
                <a:gd name="connsiteY736" fmla="*/ 1534134 h 4798887"/>
                <a:gd name="connsiteX737" fmla="*/ 1365523 w 3262957"/>
                <a:gd name="connsiteY737" fmla="*/ 1497715 h 4798887"/>
                <a:gd name="connsiteX738" fmla="*/ 1271101 w 3262957"/>
                <a:gd name="connsiteY738" fmla="*/ 1450053 h 4798887"/>
                <a:gd name="connsiteX739" fmla="*/ 1181625 w 3262957"/>
                <a:gd name="connsiteY739" fmla="*/ 1510754 h 4798887"/>
                <a:gd name="connsiteX740" fmla="*/ 1170834 w 3262957"/>
                <a:gd name="connsiteY740" fmla="*/ 1518846 h 4798887"/>
                <a:gd name="connsiteX741" fmla="*/ 1070117 w 3262957"/>
                <a:gd name="connsiteY741" fmla="*/ 1485124 h 4798887"/>
                <a:gd name="connsiteX742" fmla="*/ 1044937 w 3262957"/>
                <a:gd name="connsiteY742" fmla="*/ 1500861 h 4798887"/>
                <a:gd name="connsiteX743" fmla="*/ 989183 w 3262957"/>
                <a:gd name="connsiteY743" fmla="*/ 1477931 h 4798887"/>
                <a:gd name="connsiteX744" fmla="*/ 974346 w 3262957"/>
                <a:gd name="connsiteY744" fmla="*/ 1415881 h 4798887"/>
                <a:gd name="connsiteX745" fmla="*/ 932980 w 3262957"/>
                <a:gd name="connsiteY745" fmla="*/ 1384407 h 4798887"/>
                <a:gd name="connsiteX746" fmla="*/ 916344 w 3262957"/>
                <a:gd name="connsiteY746" fmla="*/ 1386656 h 4798887"/>
                <a:gd name="connsiteX747" fmla="*/ 743686 w 3262957"/>
                <a:gd name="connsiteY747" fmla="*/ 1473883 h 4798887"/>
                <a:gd name="connsiteX748" fmla="*/ 727949 w 3262957"/>
                <a:gd name="connsiteY748" fmla="*/ 1497715 h 4798887"/>
                <a:gd name="connsiteX749" fmla="*/ 753578 w 3262957"/>
                <a:gd name="connsiteY749" fmla="*/ 1513001 h 4798887"/>
                <a:gd name="connsiteX750" fmla="*/ 835410 w 3262957"/>
                <a:gd name="connsiteY750" fmla="*/ 1541327 h 4798887"/>
                <a:gd name="connsiteX751" fmla="*/ 995928 w 3262957"/>
                <a:gd name="connsiteY751" fmla="*/ 1574600 h 4798887"/>
                <a:gd name="connsiteX752" fmla="*/ 1050783 w 3262957"/>
                <a:gd name="connsiteY752" fmla="*/ 1588988 h 4798887"/>
                <a:gd name="connsiteX753" fmla="*/ 1140708 w 3262957"/>
                <a:gd name="connsiteY753" fmla="*/ 1575950 h 4798887"/>
                <a:gd name="connsiteX754" fmla="*/ 1316513 w 3262957"/>
                <a:gd name="connsiteY754" fmla="*/ 1493668 h 4798887"/>
                <a:gd name="connsiteX755" fmla="*/ 1331351 w 3262957"/>
                <a:gd name="connsiteY755" fmla="*/ 1492319 h 4798887"/>
                <a:gd name="connsiteX756" fmla="*/ 1345290 w 3262957"/>
                <a:gd name="connsiteY756" fmla="*/ 1513901 h 4798887"/>
                <a:gd name="connsiteX757" fmla="*/ 1317862 w 3262957"/>
                <a:gd name="connsiteY757" fmla="*/ 1556166 h 4798887"/>
                <a:gd name="connsiteX758" fmla="*/ 1251767 w 3262957"/>
                <a:gd name="connsiteY758" fmla="*/ 1637549 h 4798887"/>
                <a:gd name="connsiteX759" fmla="*/ 1120925 w 3262957"/>
                <a:gd name="connsiteY759" fmla="*/ 1721630 h 4798887"/>
                <a:gd name="connsiteX760" fmla="*/ 899707 w 3262957"/>
                <a:gd name="connsiteY760" fmla="*/ 1746808 h 4798887"/>
                <a:gd name="connsiteX761" fmla="*/ 781905 w 3262957"/>
                <a:gd name="connsiteY761" fmla="*/ 1748158 h 4798887"/>
                <a:gd name="connsiteX762" fmla="*/ 733794 w 3262957"/>
                <a:gd name="connsiteY762" fmla="*/ 1786375 h 4798887"/>
                <a:gd name="connsiteX763" fmla="*/ 704119 w 3262957"/>
                <a:gd name="connsiteY763" fmla="*/ 1861014 h 4798887"/>
                <a:gd name="connsiteX764" fmla="*/ 434341 w 3262957"/>
                <a:gd name="connsiteY764" fmla="*/ 1962629 h 4798887"/>
                <a:gd name="connsiteX765" fmla="*/ 388929 w 3262957"/>
                <a:gd name="connsiteY765" fmla="*/ 1936551 h 4798887"/>
                <a:gd name="connsiteX766" fmla="*/ 351610 w 3262957"/>
                <a:gd name="connsiteY766" fmla="*/ 1860114 h 4798887"/>
                <a:gd name="connsiteX767" fmla="*/ 357005 w 3262957"/>
                <a:gd name="connsiteY767" fmla="*/ 1817401 h 4798887"/>
                <a:gd name="connsiteX768" fmla="*/ 343966 w 3262957"/>
                <a:gd name="connsiteY768" fmla="*/ 1777833 h 4798887"/>
                <a:gd name="connsiteX769" fmla="*/ 138935 w 3262957"/>
                <a:gd name="connsiteY769" fmla="*/ 1681163 h 4798887"/>
                <a:gd name="connsiteX770" fmla="*/ 0 w 3262957"/>
                <a:gd name="connsiteY770" fmla="*/ 1677565 h 4798887"/>
                <a:gd name="connsiteX771" fmla="*/ 35071 w 3262957"/>
                <a:gd name="connsiteY771" fmla="*/ 1668123 h 4798887"/>
                <a:gd name="connsiteX772" fmla="*/ 173107 w 3262957"/>
                <a:gd name="connsiteY772" fmla="*/ 1635301 h 4798887"/>
                <a:gd name="connsiteX773" fmla="*/ 326431 w 3262957"/>
                <a:gd name="connsiteY773" fmla="*/ 1673069 h 4798887"/>
                <a:gd name="connsiteX774" fmla="*/ 433892 w 3262957"/>
                <a:gd name="connsiteY774" fmla="*/ 1766142 h 4798887"/>
                <a:gd name="connsiteX775" fmla="*/ 482901 w 3262957"/>
                <a:gd name="connsiteY775" fmla="*/ 1783229 h 4798887"/>
                <a:gd name="connsiteX776" fmla="*/ 526515 w 3262957"/>
                <a:gd name="connsiteY776" fmla="*/ 1773336 h 4798887"/>
                <a:gd name="connsiteX777" fmla="*/ 695576 w 3262957"/>
                <a:gd name="connsiteY777" fmla="*/ 1661828 h 4798887"/>
                <a:gd name="connsiteX778" fmla="*/ 721654 w 3262957"/>
                <a:gd name="connsiteY778" fmla="*/ 1621361 h 4798887"/>
                <a:gd name="connsiteX779" fmla="*/ 704119 w 3262957"/>
                <a:gd name="connsiteY779" fmla="*/ 1602027 h 4798887"/>
                <a:gd name="connsiteX780" fmla="*/ 619139 w 3262957"/>
                <a:gd name="connsiteY780" fmla="*/ 1625408 h 4798887"/>
                <a:gd name="connsiteX781" fmla="*/ 602952 w 3262957"/>
                <a:gd name="connsiteY781" fmla="*/ 1634401 h 4798887"/>
                <a:gd name="connsiteX782" fmla="*/ 569680 w 3262957"/>
                <a:gd name="connsiteY782" fmla="*/ 1661828 h 4798887"/>
                <a:gd name="connsiteX783" fmla="*/ 475707 w 3262957"/>
                <a:gd name="connsiteY783" fmla="*/ 1682512 h 4798887"/>
                <a:gd name="connsiteX784" fmla="*/ 405116 w 3262957"/>
                <a:gd name="connsiteY784" fmla="*/ 1653286 h 4798887"/>
                <a:gd name="connsiteX785" fmla="*/ 374091 w 3262957"/>
                <a:gd name="connsiteY785" fmla="*/ 1602927 h 4798887"/>
                <a:gd name="connsiteX786" fmla="*/ 326431 w 3262957"/>
                <a:gd name="connsiteY786" fmla="*/ 1507157 h 4798887"/>
                <a:gd name="connsiteX787" fmla="*/ 295856 w 3262957"/>
                <a:gd name="connsiteY787" fmla="*/ 1503109 h 4798887"/>
                <a:gd name="connsiteX788" fmla="*/ 195139 w 3262957"/>
                <a:gd name="connsiteY788" fmla="*/ 1548523 h 4798887"/>
                <a:gd name="connsiteX789" fmla="*/ 177154 w 3262957"/>
                <a:gd name="connsiteY789" fmla="*/ 1553018 h 4798887"/>
                <a:gd name="connsiteX790" fmla="*/ 250443 w 3262957"/>
                <a:gd name="connsiteY790" fmla="*/ 1487373 h 4798887"/>
                <a:gd name="connsiteX791" fmla="*/ 241900 w 3262957"/>
                <a:gd name="connsiteY791" fmla="*/ 1384858 h 4798887"/>
                <a:gd name="connsiteX792" fmla="*/ 174006 w 3262957"/>
                <a:gd name="connsiteY792" fmla="*/ 1353383 h 4798887"/>
                <a:gd name="connsiteX793" fmla="*/ 146129 w 3262957"/>
                <a:gd name="connsiteY793" fmla="*/ 1337196 h 4798887"/>
                <a:gd name="connsiteX794" fmla="*/ 246846 w 3262957"/>
                <a:gd name="connsiteY794" fmla="*/ 1304373 h 4798887"/>
                <a:gd name="connsiteX795" fmla="*/ 390727 w 3262957"/>
                <a:gd name="connsiteY795" fmla="*/ 1270202 h 4798887"/>
                <a:gd name="connsiteX796" fmla="*/ 490995 w 3262957"/>
                <a:gd name="connsiteY796" fmla="*/ 1285490 h 4798887"/>
                <a:gd name="connsiteX797" fmla="*/ 463118 w 3262957"/>
                <a:gd name="connsiteY797" fmla="*/ 1308420 h 4798887"/>
                <a:gd name="connsiteX798" fmla="*/ 374990 w 3262957"/>
                <a:gd name="connsiteY798" fmla="*/ 1349786 h 4798887"/>
                <a:gd name="connsiteX799" fmla="*/ 340819 w 3262957"/>
                <a:gd name="connsiteY799" fmla="*/ 1369121 h 4798887"/>
                <a:gd name="connsiteX800" fmla="*/ 340369 w 3262957"/>
                <a:gd name="connsiteY800" fmla="*/ 1387554 h 4798887"/>
                <a:gd name="connsiteX801" fmla="*/ 358804 w 3262957"/>
                <a:gd name="connsiteY801" fmla="*/ 1399694 h 4798887"/>
                <a:gd name="connsiteX802" fmla="*/ 648814 w 3262957"/>
                <a:gd name="connsiteY802" fmla="*/ 1447806 h 4798887"/>
                <a:gd name="connsiteX803" fmla="*/ 837659 w 3262957"/>
                <a:gd name="connsiteY803" fmla="*/ 1380811 h 4798887"/>
                <a:gd name="connsiteX804" fmla="*/ 980640 w 3262957"/>
                <a:gd name="connsiteY804" fmla="*/ 1285490 h 4798887"/>
                <a:gd name="connsiteX805" fmla="*/ 1052132 w 3262957"/>
                <a:gd name="connsiteY805" fmla="*/ 1184323 h 4798887"/>
                <a:gd name="connsiteX806" fmla="*/ 1096195 w 3262957"/>
                <a:gd name="connsiteY806" fmla="*/ 1035496 h 4798887"/>
                <a:gd name="connsiteX807" fmla="*/ 1034146 w 3262957"/>
                <a:gd name="connsiteY807" fmla="*/ 979741 h 4798887"/>
                <a:gd name="connsiteX808" fmla="*/ 986935 w 3262957"/>
                <a:gd name="connsiteY808" fmla="*/ 1052582 h 4798887"/>
                <a:gd name="connsiteX809" fmla="*/ 989633 w 3262957"/>
                <a:gd name="connsiteY809" fmla="*/ 1063373 h 4798887"/>
                <a:gd name="connsiteX810" fmla="*/ 960857 w 3262957"/>
                <a:gd name="connsiteY810" fmla="*/ 1212200 h 4798887"/>
                <a:gd name="connsiteX811" fmla="*/ 728399 w 3262957"/>
                <a:gd name="connsiteY811" fmla="*/ 1337647 h 4798887"/>
                <a:gd name="connsiteX812" fmla="*/ 698723 w 3262957"/>
                <a:gd name="connsiteY812" fmla="*/ 1336746 h 4798887"/>
                <a:gd name="connsiteX813" fmla="*/ 447381 w 3262957"/>
                <a:gd name="connsiteY813" fmla="*/ 1248171 h 4798887"/>
                <a:gd name="connsiteX814" fmla="*/ 396123 w 3262957"/>
                <a:gd name="connsiteY814" fmla="*/ 1210851 h 4798887"/>
                <a:gd name="connsiteX815" fmla="*/ 178952 w 3262957"/>
                <a:gd name="connsiteY815" fmla="*/ 1169486 h 4798887"/>
                <a:gd name="connsiteX816" fmla="*/ 78685 w 3262957"/>
                <a:gd name="connsiteY816" fmla="*/ 1215348 h 4798887"/>
                <a:gd name="connsiteX817" fmla="*/ 49010 w 3262957"/>
                <a:gd name="connsiteY817" fmla="*/ 1225239 h 4798887"/>
                <a:gd name="connsiteX818" fmla="*/ 46312 w 3262957"/>
                <a:gd name="connsiteY818" fmla="*/ 1219844 h 4798887"/>
                <a:gd name="connsiteX819" fmla="*/ 56653 w 3262957"/>
                <a:gd name="connsiteY819" fmla="*/ 1205456 h 4798887"/>
                <a:gd name="connsiteX820" fmla="*/ 208178 w 3262957"/>
                <a:gd name="connsiteY820" fmla="*/ 1135314 h 4798887"/>
                <a:gd name="connsiteX821" fmla="*/ 608348 w 3262957"/>
                <a:gd name="connsiteY821" fmla="*/ 1108336 h 4798887"/>
                <a:gd name="connsiteX822" fmla="*/ 649264 w 3262957"/>
                <a:gd name="connsiteY822" fmla="*/ 1097095 h 4798887"/>
                <a:gd name="connsiteX823" fmla="*/ 789548 w 3262957"/>
                <a:gd name="connsiteY823" fmla="*/ 1015263 h 4798887"/>
                <a:gd name="connsiteX824" fmla="*/ 871381 w 3262957"/>
                <a:gd name="connsiteY824" fmla="*/ 895211 h 4798887"/>
                <a:gd name="connsiteX825" fmla="*/ 874078 w 3262957"/>
                <a:gd name="connsiteY825" fmla="*/ 855194 h 4798887"/>
                <a:gd name="connsiteX826" fmla="*/ 837659 w 3262957"/>
                <a:gd name="connsiteY826" fmla="*/ 845752 h 4798887"/>
                <a:gd name="connsiteX827" fmla="*/ 777408 w 3262957"/>
                <a:gd name="connsiteY827" fmla="*/ 914996 h 4798887"/>
                <a:gd name="connsiteX828" fmla="*/ 619139 w 3262957"/>
                <a:gd name="connsiteY828" fmla="*/ 992332 h 4798887"/>
                <a:gd name="connsiteX829" fmla="*/ 495941 w 3262957"/>
                <a:gd name="connsiteY829" fmla="*/ 984238 h 4798887"/>
                <a:gd name="connsiteX830" fmla="*/ 411860 w 3262957"/>
                <a:gd name="connsiteY830" fmla="*/ 1004921 h 4798887"/>
                <a:gd name="connsiteX831" fmla="*/ 252242 w 3262957"/>
                <a:gd name="connsiteY831" fmla="*/ 1033698 h 4798887"/>
                <a:gd name="connsiteX832" fmla="*/ 206829 w 3262957"/>
                <a:gd name="connsiteY832" fmla="*/ 1022906 h 4798887"/>
                <a:gd name="connsiteX833" fmla="*/ 109260 w 3262957"/>
                <a:gd name="connsiteY833" fmla="*/ 933879 h 4798887"/>
                <a:gd name="connsiteX834" fmla="*/ 111958 w 3262957"/>
                <a:gd name="connsiteY834" fmla="*/ 928034 h 4798887"/>
                <a:gd name="connsiteX835" fmla="*/ 153323 w 3262957"/>
                <a:gd name="connsiteY835" fmla="*/ 939724 h 4798887"/>
                <a:gd name="connsiteX836" fmla="*/ 211326 w 3262957"/>
                <a:gd name="connsiteY836" fmla="*/ 969850 h 4798887"/>
                <a:gd name="connsiteX837" fmla="*/ 309345 w 3262957"/>
                <a:gd name="connsiteY837" fmla="*/ 959059 h 4798887"/>
                <a:gd name="connsiteX838" fmla="*/ 342168 w 3262957"/>
                <a:gd name="connsiteY838" fmla="*/ 921290 h 4798887"/>
                <a:gd name="connsiteX839" fmla="*/ 474358 w 3262957"/>
                <a:gd name="connsiteY839" fmla="*/ 847101 h 4798887"/>
                <a:gd name="connsiteX840" fmla="*/ 667249 w 3262957"/>
                <a:gd name="connsiteY840" fmla="*/ 847550 h 4798887"/>
                <a:gd name="connsiteX841" fmla="*/ 694677 w 3262957"/>
                <a:gd name="connsiteY841" fmla="*/ 829565 h 4798887"/>
                <a:gd name="connsiteX842" fmla="*/ 883521 w 3262957"/>
                <a:gd name="connsiteY842" fmla="*/ 477056 h 4798887"/>
                <a:gd name="connsiteX843" fmla="*/ 989183 w 3262957"/>
                <a:gd name="connsiteY843" fmla="*/ 361052 h 4798887"/>
                <a:gd name="connsiteX844" fmla="*/ 1116878 w 3262957"/>
                <a:gd name="connsiteY844" fmla="*/ 330927 h 4798887"/>
                <a:gd name="connsiteX845" fmla="*/ 1014363 w 3262957"/>
                <a:gd name="connsiteY845" fmla="*/ 239652 h 4798887"/>
                <a:gd name="connsiteX846" fmla="*/ 1218494 w 3262957"/>
                <a:gd name="connsiteY846" fmla="*/ 239652 h 4798887"/>
                <a:gd name="connsiteX847" fmla="*/ 1301675 w 3262957"/>
                <a:gd name="connsiteY847" fmla="*/ 158719 h 4798887"/>
                <a:gd name="connsiteX848" fmla="*/ 1316963 w 3262957"/>
                <a:gd name="connsiteY848" fmla="*/ 134439 h 4798887"/>
                <a:gd name="connsiteX849" fmla="*/ 1307970 w 3262957"/>
                <a:gd name="connsiteY849" fmla="*/ 0 h 479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</a:cxnLst>
              <a:rect l="l" t="t" r="r" b="b"/>
              <a:pathLst>
                <a:path w="3262957" h="4798887">
                  <a:moveTo>
                    <a:pt x="2011190" y="3216643"/>
                  </a:moveTo>
                  <a:cubicBezTo>
                    <a:pt x="1993654" y="3226535"/>
                    <a:pt x="1975220" y="3236427"/>
                    <a:pt x="1964428" y="3251714"/>
                  </a:cubicBezTo>
                  <a:cubicBezTo>
                    <a:pt x="1940598" y="3284537"/>
                    <a:pt x="1917667" y="3318709"/>
                    <a:pt x="1900131" y="3354679"/>
                  </a:cubicBezTo>
                  <a:cubicBezTo>
                    <a:pt x="1834036" y="3490018"/>
                    <a:pt x="1790872" y="3633449"/>
                    <a:pt x="1756700" y="3779578"/>
                  </a:cubicBezTo>
                  <a:cubicBezTo>
                    <a:pt x="1743661" y="3837131"/>
                    <a:pt x="1736017" y="3896032"/>
                    <a:pt x="1726575" y="3954484"/>
                  </a:cubicBezTo>
                  <a:cubicBezTo>
                    <a:pt x="1724776" y="3963027"/>
                    <a:pt x="1728373" y="3972919"/>
                    <a:pt x="1729273" y="3981911"/>
                  </a:cubicBezTo>
                  <a:cubicBezTo>
                    <a:pt x="1731521" y="3982361"/>
                    <a:pt x="1733769" y="3982811"/>
                    <a:pt x="1736017" y="3983261"/>
                  </a:cubicBezTo>
                  <a:cubicBezTo>
                    <a:pt x="1741862" y="3975617"/>
                    <a:pt x="1749056" y="3968872"/>
                    <a:pt x="1753103" y="3960329"/>
                  </a:cubicBezTo>
                  <a:cubicBezTo>
                    <a:pt x="1767491" y="3931103"/>
                    <a:pt x="1783678" y="3902777"/>
                    <a:pt x="1794019" y="3872202"/>
                  </a:cubicBezTo>
                  <a:cubicBezTo>
                    <a:pt x="1820547" y="3792618"/>
                    <a:pt x="1845726" y="3712134"/>
                    <a:pt x="1868657" y="3631201"/>
                  </a:cubicBezTo>
                  <a:cubicBezTo>
                    <a:pt x="1893837" y="3543523"/>
                    <a:pt x="1943296" y="3475630"/>
                    <a:pt x="2022431" y="3429767"/>
                  </a:cubicBezTo>
                  <a:cubicBezTo>
                    <a:pt x="2028725" y="3426170"/>
                    <a:pt x="2035919" y="3421225"/>
                    <a:pt x="2038168" y="3414930"/>
                  </a:cubicBezTo>
                  <a:cubicBezTo>
                    <a:pt x="2046261" y="3393797"/>
                    <a:pt x="2054354" y="3372664"/>
                    <a:pt x="2059300" y="3351082"/>
                  </a:cubicBezTo>
                  <a:cubicBezTo>
                    <a:pt x="2064246" y="3329051"/>
                    <a:pt x="2055253" y="3314662"/>
                    <a:pt x="2035470" y="3307468"/>
                  </a:cubicBezTo>
                  <a:cubicBezTo>
                    <a:pt x="2009841" y="3297127"/>
                    <a:pt x="1998151" y="3299375"/>
                    <a:pt x="1983762" y="3318709"/>
                  </a:cubicBezTo>
                  <a:cubicBezTo>
                    <a:pt x="1971173" y="3335795"/>
                    <a:pt x="1957684" y="3352431"/>
                    <a:pt x="1948242" y="3371316"/>
                  </a:cubicBezTo>
                  <a:cubicBezTo>
                    <a:pt x="1918117" y="3430667"/>
                    <a:pt x="1889790" y="3490917"/>
                    <a:pt x="1861014" y="3551167"/>
                  </a:cubicBezTo>
                  <a:cubicBezTo>
                    <a:pt x="1847525" y="3579494"/>
                    <a:pt x="1834486" y="3608720"/>
                    <a:pt x="1821446" y="3637496"/>
                  </a:cubicBezTo>
                  <a:cubicBezTo>
                    <a:pt x="1861913" y="3487320"/>
                    <a:pt x="1927559" y="3348385"/>
                    <a:pt x="2011190" y="3216643"/>
                  </a:cubicBezTo>
                  <a:close/>
                  <a:moveTo>
                    <a:pt x="1373167" y="2707664"/>
                  </a:moveTo>
                  <a:cubicBezTo>
                    <a:pt x="1275597" y="2695524"/>
                    <a:pt x="1142507" y="2768813"/>
                    <a:pt x="1163639" y="2914043"/>
                  </a:cubicBezTo>
                  <a:cubicBezTo>
                    <a:pt x="1172632" y="2977441"/>
                    <a:pt x="1201858" y="3032745"/>
                    <a:pt x="1239627" y="3083104"/>
                  </a:cubicBezTo>
                  <a:cubicBezTo>
                    <a:pt x="1274248" y="3129415"/>
                    <a:pt x="1322358" y="3158641"/>
                    <a:pt x="1377213" y="3175727"/>
                  </a:cubicBezTo>
                  <a:cubicBezTo>
                    <a:pt x="1413183" y="3186968"/>
                    <a:pt x="1428471" y="3171231"/>
                    <a:pt x="1420827" y="3134361"/>
                  </a:cubicBezTo>
                  <a:cubicBezTo>
                    <a:pt x="1414083" y="3099740"/>
                    <a:pt x="1406439" y="3064669"/>
                    <a:pt x="1401943" y="3029598"/>
                  </a:cubicBezTo>
                  <a:cubicBezTo>
                    <a:pt x="1396997" y="2990030"/>
                    <a:pt x="1393849" y="2950463"/>
                    <a:pt x="1431169" y="2920338"/>
                  </a:cubicBezTo>
                  <a:cubicBezTo>
                    <a:pt x="1402842" y="2902802"/>
                    <a:pt x="1375864" y="2885717"/>
                    <a:pt x="1348886" y="2869080"/>
                  </a:cubicBezTo>
                  <a:cubicBezTo>
                    <a:pt x="1349336" y="2866383"/>
                    <a:pt x="1350235" y="2863685"/>
                    <a:pt x="1351135" y="2860987"/>
                  </a:cubicBezTo>
                  <a:cubicBezTo>
                    <a:pt x="1360127" y="2860987"/>
                    <a:pt x="1369569" y="2859189"/>
                    <a:pt x="1377663" y="2861437"/>
                  </a:cubicBezTo>
                  <a:cubicBezTo>
                    <a:pt x="1397446" y="2866383"/>
                    <a:pt x="1416780" y="2874926"/>
                    <a:pt x="1436564" y="2879422"/>
                  </a:cubicBezTo>
                  <a:cubicBezTo>
                    <a:pt x="1481527" y="2889314"/>
                    <a:pt x="1526940" y="2896957"/>
                    <a:pt x="1572352" y="2905950"/>
                  </a:cubicBezTo>
                  <a:cubicBezTo>
                    <a:pt x="1614617" y="2914493"/>
                    <a:pt x="1655983" y="2925284"/>
                    <a:pt x="1693302" y="2950013"/>
                  </a:cubicBezTo>
                  <a:cubicBezTo>
                    <a:pt x="1684759" y="2962153"/>
                    <a:pt x="1678914" y="2978790"/>
                    <a:pt x="1668573" y="2982837"/>
                  </a:cubicBezTo>
                  <a:cubicBezTo>
                    <a:pt x="1657782" y="2987333"/>
                    <a:pt x="1642494" y="2979239"/>
                    <a:pt x="1629005" y="2976991"/>
                  </a:cubicBezTo>
                  <a:cubicBezTo>
                    <a:pt x="1625858" y="2976542"/>
                    <a:pt x="1622711" y="2976092"/>
                    <a:pt x="1619563" y="2975642"/>
                  </a:cubicBezTo>
                  <a:cubicBezTo>
                    <a:pt x="1590787" y="2972045"/>
                    <a:pt x="1579546" y="2981487"/>
                    <a:pt x="1576848" y="3010713"/>
                  </a:cubicBezTo>
                  <a:cubicBezTo>
                    <a:pt x="1574151" y="3039939"/>
                    <a:pt x="1572352" y="3069615"/>
                    <a:pt x="1568305" y="3098391"/>
                  </a:cubicBezTo>
                  <a:cubicBezTo>
                    <a:pt x="1565608" y="3114578"/>
                    <a:pt x="1560662" y="3130764"/>
                    <a:pt x="1553917" y="3146052"/>
                  </a:cubicBezTo>
                  <a:cubicBezTo>
                    <a:pt x="1544475" y="3167184"/>
                    <a:pt x="1532335" y="3186968"/>
                    <a:pt x="1521544" y="3207651"/>
                  </a:cubicBezTo>
                  <a:cubicBezTo>
                    <a:pt x="1523343" y="3209899"/>
                    <a:pt x="1525141" y="3212147"/>
                    <a:pt x="1526940" y="3214395"/>
                  </a:cubicBezTo>
                  <a:cubicBezTo>
                    <a:pt x="1539080" y="3210349"/>
                    <a:pt x="1552568" y="3208550"/>
                    <a:pt x="1562460" y="3201356"/>
                  </a:cubicBezTo>
                  <a:cubicBezTo>
                    <a:pt x="1583593" y="3186068"/>
                    <a:pt x="1606524" y="3170781"/>
                    <a:pt x="1621362" y="3150098"/>
                  </a:cubicBezTo>
                  <a:cubicBezTo>
                    <a:pt x="1661379" y="3095693"/>
                    <a:pt x="1696899" y="3038590"/>
                    <a:pt x="1734668" y="2982837"/>
                  </a:cubicBezTo>
                  <a:cubicBezTo>
                    <a:pt x="1741862" y="2972945"/>
                    <a:pt x="1750405" y="2963502"/>
                    <a:pt x="1757599" y="2953611"/>
                  </a:cubicBezTo>
                  <a:cubicBezTo>
                    <a:pt x="1771987" y="2933827"/>
                    <a:pt x="1788174" y="2915392"/>
                    <a:pt x="1799415" y="2894260"/>
                  </a:cubicBezTo>
                  <a:cubicBezTo>
                    <a:pt x="1811105" y="2871328"/>
                    <a:pt x="1802562" y="2856491"/>
                    <a:pt x="1777383" y="2851994"/>
                  </a:cubicBezTo>
                  <a:cubicBezTo>
                    <a:pt x="1738715" y="2844800"/>
                    <a:pt x="1700047" y="2838955"/>
                    <a:pt x="1660929" y="2834459"/>
                  </a:cubicBezTo>
                  <a:cubicBezTo>
                    <a:pt x="1613718" y="2829063"/>
                    <a:pt x="1571003" y="2816474"/>
                    <a:pt x="1533684" y="2782752"/>
                  </a:cubicBezTo>
                  <a:cubicBezTo>
                    <a:pt x="1488721" y="2741835"/>
                    <a:pt x="1434766" y="2715307"/>
                    <a:pt x="1373167" y="2707664"/>
                  </a:cubicBezTo>
                  <a:close/>
                  <a:moveTo>
                    <a:pt x="2581319" y="2592559"/>
                  </a:moveTo>
                  <a:cubicBezTo>
                    <a:pt x="2575474" y="2592109"/>
                    <a:pt x="2568280" y="2596156"/>
                    <a:pt x="2563334" y="2600202"/>
                  </a:cubicBezTo>
                  <a:cubicBezTo>
                    <a:pt x="2485099" y="2665398"/>
                    <a:pt x="2421251" y="2742285"/>
                    <a:pt x="2375839" y="2833560"/>
                  </a:cubicBezTo>
                  <a:cubicBezTo>
                    <a:pt x="2323682" y="2939222"/>
                    <a:pt x="2296255" y="3051180"/>
                    <a:pt x="2281866" y="3167184"/>
                  </a:cubicBezTo>
                  <a:cubicBezTo>
                    <a:pt x="2277370" y="3204503"/>
                    <a:pt x="2271075" y="3242272"/>
                    <a:pt x="2266579" y="3280041"/>
                  </a:cubicBezTo>
                  <a:cubicBezTo>
                    <a:pt x="2266129" y="3285886"/>
                    <a:pt x="2268378" y="3295329"/>
                    <a:pt x="2272424" y="3297577"/>
                  </a:cubicBezTo>
                  <a:cubicBezTo>
                    <a:pt x="2276921" y="3299825"/>
                    <a:pt x="2285913" y="3297127"/>
                    <a:pt x="2290859" y="3293530"/>
                  </a:cubicBezTo>
                  <a:cubicBezTo>
                    <a:pt x="2295805" y="3289933"/>
                    <a:pt x="2299852" y="3283638"/>
                    <a:pt x="2302549" y="3277793"/>
                  </a:cubicBezTo>
                  <a:cubicBezTo>
                    <a:pt x="2314240" y="3252614"/>
                    <a:pt x="2324132" y="3226086"/>
                    <a:pt x="2336272" y="3200906"/>
                  </a:cubicBezTo>
                  <a:cubicBezTo>
                    <a:pt x="2423050" y="3016559"/>
                    <a:pt x="2540403" y="2852444"/>
                    <a:pt x="2673493" y="2699121"/>
                  </a:cubicBezTo>
                  <a:cubicBezTo>
                    <a:pt x="2692377" y="2677089"/>
                    <a:pt x="2695525" y="2658204"/>
                    <a:pt x="2682486" y="2629428"/>
                  </a:cubicBezTo>
                  <a:cubicBezTo>
                    <a:pt x="2651461" y="2654158"/>
                    <a:pt x="2619987" y="2676190"/>
                    <a:pt x="2592110" y="2702718"/>
                  </a:cubicBezTo>
                  <a:cubicBezTo>
                    <a:pt x="2504433" y="2785899"/>
                    <a:pt x="2451376" y="2890213"/>
                    <a:pt x="2417654" y="3005318"/>
                  </a:cubicBezTo>
                  <a:cubicBezTo>
                    <a:pt x="2412259" y="3024652"/>
                    <a:pt x="2398320" y="3031846"/>
                    <a:pt x="2382134" y="3039040"/>
                  </a:cubicBezTo>
                  <a:cubicBezTo>
                    <a:pt x="2371343" y="3003070"/>
                    <a:pt x="2389777" y="2875825"/>
                    <a:pt x="2413608" y="2823218"/>
                  </a:cubicBezTo>
                  <a:cubicBezTo>
                    <a:pt x="2467114" y="2703617"/>
                    <a:pt x="2570528" y="2646064"/>
                    <a:pt x="2688780" y="2607396"/>
                  </a:cubicBezTo>
                  <a:cubicBezTo>
                    <a:pt x="2688331" y="2605148"/>
                    <a:pt x="2688331" y="2603350"/>
                    <a:pt x="2688331" y="2601102"/>
                  </a:cubicBezTo>
                  <a:cubicBezTo>
                    <a:pt x="2652810" y="2597954"/>
                    <a:pt x="2616840" y="2594807"/>
                    <a:pt x="2581319" y="2592559"/>
                  </a:cubicBezTo>
                  <a:close/>
                  <a:moveTo>
                    <a:pt x="2206779" y="2230158"/>
                  </a:moveTo>
                  <a:cubicBezTo>
                    <a:pt x="2213074" y="2232406"/>
                    <a:pt x="2219369" y="2236003"/>
                    <a:pt x="2224764" y="2240050"/>
                  </a:cubicBezTo>
                  <a:cubicBezTo>
                    <a:pt x="2270177" y="2274671"/>
                    <a:pt x="2320085" y="2276020"/>
                    <a:pt x="2372692" y="2262082"/>
                  </a:cubicBezTo>
                  <a:cubicBezTo>
                    <a:pt x="2397871" y="2255787"/>
                    <a:pt x="2423050" y="2248143"/>
                    <a:pt x="2451827" y="2239600"/>
                  </a:cubicBezTo>
                  <a:cubicBezTo>
                    <a:pt x="2393825" y="2316487"/>
                    <a:pt x="2291309" y="2342116"/>
                    <a:pt x="2209477" y="2303897"/>
                  </a:cubicBezTo>
                  <a:cubicBezTo>
                    <a:pt x="2186995" y="2293556"/>
                    <a:pt x="2175305" y="2277369"/>
                    <a:pt x="2174855" y="2253089"/>
                  </a:cubicBezTo>
                  <a:cubicBezTo>
                    <a:pt x="2174406" y="2232856"/>
                    <a:pt x="2187445" y="2223414"/>
                    <a:pt x="2206779" y="2230158"/>
                  </a:cubicBezTo>
                  <a:close/>
                  <a:moveTo>
                    <a:pt x="1358779" y="1872255"/>
                  </a:moveTo>
                  <a:cubicBezTo>
                    <a:pt x="1396998" y="1899682"/>
                    <a:pt x="1436115" y="1925761"/>
                    <a:pt x="1472985" y="1954086"/>
                  </a:cubicBezTo>
                  <a:cubicBezTo>
                    <a:pt x="1552120" y="2014786"/>
                    <a:pt x="1641146" y="2029174"/>
                    <a:pt x="1736917" y="2015236"/>
                  </a:cubicBezTo>
                  <a:cubicBezTo>
                    <a:pt x="1750406" y="2013437"/>
                    <a:pt x="1767941" y="2009840"/>
                    <a:pt x="1771988" y="2025128"/>
                  </a:cubicBezTo>
                  <a:cubicBezTo>
                    <a:pt x="1776934" y="2042663"/>
                    <a:pt x="1758499" y="2048509"/>
                    <a:pt x="1745460" y="2053005"/>
                  </a:cubicBezTo>
                  <a:cubicBezTo>
                    <a:pt x="1664527" y="2080882"/>
                    <a:pt x="1584942" y="2080882"/>
                    <a:pt x="1508505" y="2038167"/>
                  </a:cubicBezTo>
                  <a:cubicBezTo>
                    <a:pt x="1459946" y="2011189"/>
                    <a:pt x="1415882" y="1978816"/>
                    <a:pt x="1383509" y="1932955"/>
                  </a:cubicBezTo>
                  <a:cubicBezTo>
                    <a:pt x="1370919" y="1914970"/>
                    <a:pt x="1362826" y="1894287"/>
                    <a:pt x="1352934" y="1874503"/>
                  </a:cubicBezTo>
                  <a:cubicBezTo>
                    <a:pt x="1355182" y="1874053"/>
                    <a:pt x="1356981" y="1873154"/>
                    <a:pt x="1358779" y="1872255"/>
                  </a:cubicBezTo>
                  <a:close/>
                  <a:moveTo>
                    <a:pt x="1382777" y="1738603"/>
                  </a:moveTo>
                  <a:cubicBezTo>
                    <a:pt x="1432068" y="1736917"/>
                    <a:pt x="1481077" y="1741413"/>
                    <a:pt x="1513900" y="1753103"/>
                  </a:cubicBezTo>
                  <a:cubicBezTo>
                    <a:pt x="1538630" y="1761647"/>
                    <a:pt x="1562011" y="1774685"/>
                    <a:pt x="1583593" y="1789074"/>
                  </a:cubicBezTo>
                  <a:cubicBezTo>
                    <a:pt x="1631703" y="1820997"/>
                    <a:pt x="1678914" y="1855169"/>
                    <a:pt x="1725675" y="1889340"/>
                  </a:cubicBezTo>
                  <a:cubicBezTo>
                    <a:pt x="1799415" y="1943296"/>
                    <a:pt x="1877650" y="1989607"/>
                    <a:pt x="1963979" y="2021081"/>
                  </a:cubicBezTo>
                  <a:cubicBezTo>
                    <a:pt x="1965777" y="2021980"/>
                    <a:pt x="1967126" y="2023329"/>
                    <a:pt x="1971622" y="2026027"/>
                  </a:cubicBezTo>
                  <a:cubicBezTo>
                    <a:pt x="1920814" y="2050756"/>
                    <a:pt x="1870006" y="2053004"/>
                    <a:pt x="1821446" y="2028724"/>
                  </a:cubicBezTo>
                  <a:cubicBezTo>
                    <a:pt x="1781879" y="2008491"/>
                    <a:pt x="1742761" y="1985110"/>
                    <a:pt x="1707241" y="1958133"/>
                  </a:cubicBezTo>
                  <a:cubicBezTo>
                    <a:pt x="1615067" y="1888891"/>
                    <a:pt x="1515249" y="1834935"/>
                    <a:pt x="1405090" y="1800765"/>
                  </a:cubicBezTo>
                  <a:cubicBezTo>
                    <a:pt x="1359678" y="1786825"/>
                    <a:pt x="1313366" y="1776933"/>
                    <a:pt x="1267504" y="1765244"/>
                  </a:cubicBezTo>
                  <a:cubicBezTo>
                    <a:pt x="1262108" y="1763894"/>
                    <a:pt x="1256712" y="1762995"/>
                    <a:pt x="1249968" y="1761197"/>
                  </a:cubicBezTo>
                  <a:cubicBezTo>
                    <a:pt x="1283915" y="1748158"/>
                    <a:pt x="1333487" y="1740289"/>
                    <a:pt x="1382777" y="1738603"/>
                  </a:cubicBezTo>
                  <a:close/>
                  <a:moveTo>
                    <a:pt x="3031847" y="1719831"/>
                  </a:moveTo>
                  <a:cubicBezTo>
                    <a:pt x="3019258" y="1718931"/>
                    <a:pt x="3005319" y="1719380"/>
                    <a:pt x="2993179" y="1722978"/>
                  </a:cubicBezTo>
                  <a:cubicBezTo>
                    <a:pt x="2990931" y="1723427"/>
                    <a:pt x="2990032" y="1740963"/>
                    <a:pt x="2993179" y="1748606"/>
                  </a:cubicBezTo>
                  <a:cubicBezTo>
                    <a:pt x="2996327" y="1757149"/>
                    <a:pt x="3003521" y="1765244"/>
                    <a:pt x="3011164" y="1770189"/>
                  </a:cubicBezTo>
                  <a:cubicBezTo>
                    <a:pt x="3047584" y="1794020"/>
                    <a:pt x="3052530" y="1827742"/>
                    <a:pt x="3021956" y="1859215"/>
                  </a:cubicBezTo>
                  <a:cubicBezTo>
                    <a:pt x="3012064" y="1869556"/>
                    <a:pt x="3001272" y="1879449"/>
                    <a:pt x="2990482" y="1888441"/>
                  </a:cubicBezTo>
                  <a:cubicBezTo>
                    <a:pt x="2959457" y="1914519"/>
                    <a:pt x="2945069" y="1947342"/>
                    <a:pt x="2946418" y="1987358"/>
                  </a:cubicBezTo>
                  <a:cubicBezTo>
                    <a:pt x="2946868" y="2003545"/>
                    <a:pt x="2947317" y="2019732"/>
                    <a:pt x="2948666" y="2035918"/>
                  </a:cubicBezTo>
                  <a:cubicBezTo>
                    <a:pt x="2950914" y="2065594"/>
                    <a:pt x="2954061" y="2095719"/>
                    <a:pt x="2956759" y="2125394"/>
                  </a:cubicBezTo>
                  <a:cubicBezTo>
                    <a:pt x="2960356" y="2166310"/>
                    <a:pt x="2949116" y="2197785"/>
                    <a:pt x="2907300" y="2215770"/>
                  </a:cubicBezTo>
                  <a:cubicBezTo>
                    <a:pt x="2866384" y="2233305"/>
                    <a:pt x="2852445" y="2268376"/>
                    <a:pt x="2855143" y="2312440"/>
                  </a:cubicBezTo>
                  <a:cubicBezTo>
                    <a:pt x="2857841" y="2359201"/>
                    <a:pt x="2858740" y="2405963"/>
                    <a:pt x="2858740" y="2452724"/>
                  </a:cubicBezTo>
                  <a:cubicBezTo>
                    <a:pt x="2858740" y="2522417"/>
                    <a:pt x="2857391" y="2592559"/>
                    <a:pt x="2856492" y="2662251"/>
                  </a:cubicBezTo>
                  <a:cubicBezTo>
                    <a:pt x="2856492" y="2668995"/>
                    <a:pt x="2856492" y="2677538"/>
                    <a:pt x="2860089" y="2681585"/>
                  </a:cubicBezTo>
                  <a:cubicBezTo>
                    <a:pt x="2864585" y="2686981"/>
                    <a:pt x="2876276" y="2692826"/>
                    <a:pt x="2879873" y="2690578"/>
                  </a:cubicBezTo>
                  <a:cubicBezTo>
                    <a:pt x="2887966" y="2685182"/>
                    <a:pt x="2896959" y="2675740"/>
                    <a:pt x="2899207" y="2666298"/>
                  </a:cubicBezTo>
                  <a:cubicBezTo>
                    <a:pt x="2903703" y="2647413"/>
                    <a:pt x="2902354" y="2627630"/>
                    <a:pt x="2905951" y="2608745"/>
                  </a:cubicBezTo>
                  <a:cubicBezTo>
                    <a:pt x="2911347" y="2578620"/>
                    <a:pt x="2920339" y="2574124"/>
                    <a:pt x="2948666" y="2584465"/>
                  </a:cubicBezTo>
                  <a:cubicBezTo>
                    <a:pt x="2949116" y="2579070"/>
                    <a:pt x="2950015" y="2574573"/>
                    <a:pt x="2950015" y="2569628"/>
                  </a:cubicBezTo>
                  <a:cubicBezTo>
                    <a:pt x="2949565" y="2520618"/>
                    <a:pt x="2949565" y="2472058"/>
                    <a:pt x="2948666" y="2423498"/>
                  </a:cubicBezTo>
                  <a:cubicBezTo>
                    <a:pt x="2947317" y="2362798"/>
                    <a:pt x="2966202" y="2309292"/>
                    <a:pt x="2999024" y="2258035"/>
                  </a:cubicBezTo>
                  <a:cubicBezTo>
                    <a:pt x="3022405" y="2222065"/>
                    <a:pt x="3042638" y="2182048"/>
                    <a:pt x="3057027" y="2141581"/>
                  </a:cubicBezTo>
                  <a:cubicBezTo>
                    <a:pt x="3091648" y="2044911"/>
                    <a:pt x="3093896" y="1943745"/>
                    <a:pt x="3092997" y="1841680"/>
                  </a:cubicBezTo>
                  <a:cubicBezTo>
                    <a:pt x="3092547" y="1796717"/>
                    <a:pt x="3071415" y="1763894"/>
                    <a:pt x="3045786" y="1731521"/>
                  </a:cubicBezTo>
                  <a:cubicBezTo>
                    <a:pt x="3042189" y="1726576"/>
                    <a:pt x="3036793" y="1720280"/>
                    <a:pt x="3031847" y="1719831"/>
                  </a:cubicBezTo>
                  <a:close/>
                  <a:moveTo>
                    <a:pt x="2515674" y="1648789"/>
                  </a:moveTo>
                  <a:cubicBezTo>
                    <a:pt x="2535907" y="1650138"/>
                    <a:pt x="2550745" y="1660479"/>
                    <a:pt x="2554792" y="1679813"/>
                  </a:cubicBezTo>
                  <a:cubicBezTo>
                    <a:pt x="2558389" y="1696000"/>
                    <a:pt x="2558389" y="1713086"/>
                    <a:pt x="2557040" y="1729722"/>
                  </a:cubicBezTo>
                  <a:cubicBezTo>
                    <a:pt x="2556140" y="1742311"/>
                    <a:pt x="2550745" y="1754901"/>
                    <a:pt x="2534109" y="1754002"/>
                  </a:cubicBezTo>
                  <a:cubicBezTo>
                    <a:pt x="2521069" y="1753552"/>
                    <a:pt x="2501735" y="1737815"/>
                    <a:pt x="2499937" y="1726574"/>
                  </a:cubicBezTo>
                  <a:cubicBezTo>
                    <a:pt x="2494991" y="1695550"/>
                    <a:pt x="2494991" y="1695550"/>
                    <a:pt x="2460819" y="1693302"/>
                  </a:cubicBezTo>
                  <a:cubicBezTo>
                    <a:pt x="2468913" y="1653734"/>
                    <a:pt x="2478804" y="1646091"/>
                    <a:pt x="2515674" y="1648789"/>
                  </a:cubicBezTo>
                  <a:close/>
                  <a:moveTo>
                    <a:pt x="2012876" y="1527390"/>
                  </a:moveTo>
                  <a:cubicBezTo>
                    <a:pt x="2020745" y="1524804"/>
                    <a:pt x="2029625" y="1524692"/>
                    <a:pt x="2037268" y="1527839"/>
                  </a:cubicBezTo>
                  <a:cubicBezTo>
                    <a:pt x="2044912" y="1530987"/>
                    <a:pt x="2052106" y="1536832"/>
                    <a:pt x="2058851" y="1542228"/>
                  </a:cubicBezTo>
                  <a:cubicBezTo>
                    <a:pt x="2106511" y="1579097"/>
                    <a:pt x="2156420" y="1611920"/>
                    <a:pt x="2216670" y="1624959"/>
                  </a:cubicBezTo>
                  <a:cubicBezTo>
                    <a:pt x="2222965" y="1626308"/>
                    <a:pt x="2230159" y="1627207"/>
                    <a:pt x="2236904" y="1627207"/>
                  </a:cubicBezTo>
                  <a:cubicBezTo>
                    <a:pt x="2267928" y="1627207"/>
                    <a:pt x="2277820" y="1619114"/>
                    <a:pt x="2282766" y="1588988"/>
                  </a:cubicBezTo>
                  <a:cubicBezTo>
                    <a:pt x="2283665" y="1584043"/>
                    <a:pt x="2285014" y="1579097"/>
                    <a:pt x="2286812" y="1571004"/>
                  </a:cubicBezTo>
                  <a:cubicBezTo>
                    <a:pt x="2300751" y="1572353"/>
                    <a:pt x="2316937" y="1569205"/>
                    <a:pt x="2325031" y="1575950"/>
                  </a:cubicBezTo>
                  <a:cubicBezTo>
                    <a:pt x="2332674" y="1582245"/>
                    <a:pt x="2331775" y="1598881"/>
                    <a:pt x="2334473" y="1611469"/>
                  </a:cubicBezTo>
                  <a:cubicBezTo>
                    <a:pt x="2347512" y="1611469"/>
                    <a:pt x="2359652" y="1611469"/>
                    <a:pt x="2374040" y="1612370"/>
                  </a:cubicBezTo>
                  <a:cubicBezTo>
                    <a:pt x="2376738" y="1622261"/>
                    <a:pt x="2379436" y="1632153"/>
                    <a:pt x="2382134" y="1642944"/>
                  </a:cubicBezTo>
                  <a:cubicBezTo>
                    <a:pt x="2367746" y="1647441"/>
                    <a:pt x="2355156" y="1651487"/>
                    <a:pt x="2340768" y="1655984"/>
                  </a:cubicBezTo>
                  <a:cubicBezTo>
                    <a:pt x="2342117" y="1665426"/>
                    <a:pt x="2343466" y="1674418"/>
                    <a:pt x="2344814" y="1685659"/>
                  </a:cubicBezTo>
                  <a:cubicBezTo>
                    <a:pt x="2328178" y="1685659"/>
                    <a:pt x="2312441" y="1687458"/>
                    <a:pt x="2297603" y="1684760"/>
                  </a:cubicBezTo>
                  <a:cubicBezTo>
                    <a:pt x="2289960" y="1683411"/>
                    <a:pt x="2282766" y="1674868"/>
                    <a:pt x="2277370" y="1667674"/>
                  </a:cubicBezTo>
                  <a:cubicBezTo>
                    <a:pt x="2270176" y="1658232"/>
                    <a:pt x="2262982" y="1655534"/>
                    <a:pt x="2251741" y="1657333"/>
                  </a:cubicBezTo>
                  <a:cubicBezTo>
                    <a:pt x="2153273" y="1674418"/>
                    <a:pt x="2074138" y="1633952"/>
                    <a:pt x="2001298" y="1573702"/>
                  </a:cubicBezTo>
                  <a:cubicBezTo>
                    <a:pt x="1991406" y="1565159"/>
                    <a:pt x="1987809" y="1554368"/>
                    <a:pt x="1994554" y="1541778"/>
                  </a:cubicBezTo>
                  <a:cubicBezTo>
                    <a:pt x="1998151" y="1535033"/>
                    <a:pt x="2005008" y="1529975"/>
                    <a:pt x="2012876" y="1527390"/>
                  </a:cubicBezTo>
                  <a:close/>
                  <a:moveTo>
                    <a:pt x="2995203" y="1513057"/>
                  </a:moveTo>
                  <a:cubicBezTo>
                    <a:pt x="3000711" y="1517385"/>
                    <a:pt x="3002622" y="1526490"/>
                    <a:pt x="3000823" y="1539979"/>
                  </a:cubicBezTo>
                  <a:cubicBezTo>
                    <a:pt x="3000823" y="1540878"/>
                    <a:pt x="3000374" y="1542226"/>
                    <a:pt x="3000374" y="1543575"/>
                  </a:cubicBezTo>
                  <a:cubicBezTo>
                    <a:pt x="2997676" y="1575499"/>
                    <a:pt x="2987784" y="1601129"/>
                    <a:pt x="2959457" y="1621811"/>
                  </a:cubicBezTo>
                  <a:cubicBezTo>
                    <a:pt x="2939674" y="1636200"/>
                    <a:pt x="2926185" y="1661378"/>
                    <a:pt x="2912246" y="1683410"/>
                  </a:cubicBezTo>
                  <a:cubicBezTo>
                    <a:pt x="2895161" y="1709939"/>
                    <a:pt x="2860539" y="1722078"/>
                    <a:pt x="2834011" y="1706791"/>
                  </a:cubicBezTo>
                  <a:cubicBezTo>
                    <a:pt x="2828616" y="1703644"/>
                    <a:pt x="2826367" y="1695999"/>
                    <a:pt x="2820522" y="1687008"/>
                  </a:cubicBezTo>
                  <a:cubicBezTo>
                    <a:pt x="2829065" y="1671270"/>
                    <a:pt x="2834011" y="1652386"/>
                    <a:pt x="2846151" y="1642494"/>
                  </a:cubicBezTo>
                  <a:cubicBezTo>
                    <a:pt x="2880772" y="1614617"/>
                    <a:pt x="2901006" y="1575049"/>
                    <a:pt x="2929782" y="1542676"/>
                  </a:cubicBezTo>
                  <a:cubicBezTo>
                    <a:pt x="2940123" y="1531435"/>
                    <a:pt x="2954062" y="1521095"/>
                    <a:pt x="2968000" y="1514799"/>
                  </a:cubicBezTo>
                  <a:cubicBezTo>
                    <a:pt x="2980590" y="1509179"/>
                    <a:pt x="2989695" y="1508730"/>
                    <a:pt x="2995203" y="1513057"/>
                  </a:cubicBezTo>
                  <a:close/>
                  <a:moveTo>
                    <a:pt x="1719830" y="1336296"/>
                  </a:moveTo>
                  <a:cubicBezTo>
                    <a:pt x="1728373" y="1335846"/>
                    <a:pt x="1738715" y="1335846"/>
                    <a:pt x="1745009" y="1340343"/>
                  </a:cubicBezTo>
                  <a:cubicBezTo>
                    <a:pt x="1790422" y="1370917"/>
                    <a:pt x="1835835" y="1401492"/>
                    <a:pt x="1879898" y="1434315"/>
                  </a:cubicBezTo>
                  <a:cubicBezTo>
                    <a:pt x="1890240" y="1441959"/>
                    <a:pt x="1894736" y="1457696"/>
                    <a:pt x="1901031" y="1467588"/>
                  </a:cubicBezTo>
                  <a:cubicBezTo>
                    <a:pt x="1896085" y="1484674"/>
                    <a:pt x="1894736" y="1497263"/>
                    <a:pt x="1888891" y="1508054"/>
                  </a:cubicBezTo>
                  <a:cubicBezTo>
                    <a:pt x="1879448" y="1525590"/>
                    <a:pt x="1860114" y="1526039"/>
                    <a:pt x="1847075" y="1510752"/>
                  </a:cubicBezTo>
                  <a:cubicBezTo>
                    <a:pt x="1843478" y="1506705"/>
                    <a:pt x="1840331" y="1501759"/>
                    <a:pt x="1837183" y="1497263"/>
                  </a:cubicBezTo>
                  <a:cubicBezTo>
                    <a:pt x="1809306" y="1457246"/>
                    <a:pt x="1780980" y="1418128"/>
                    <a:pt x="1740064" y="1389352"/>
                  </a:cubicBezTo>
                  <a:cubicBezTo>
                    <a:pt x="1728373" y="1381259"/>
                    <a:pt x="1718931" y="1368220"/>
                    <a:pt x="1709938" y="1356529"/>
                  </a:cubicBezTo>
                  <a:cubicBezTo>
                    <a:pt x="1701396" y="1345289"/>
                    <a:pt x="1706341" y="1337195"/>
                    <a:pt x="1719830" y="1336296"/>
                  </a:cubicBezTo>
                  <a:close/>
                  <a:moveTo>
                    <a:pt x="2914888" y="1301901"/>
                  </a:moveTo>
                  <a:cubicBezTo>
                    <a:pt x="2920789" y="1299428"/>
                    <a:pt x="2928208" y="1300777"/>
                    <a:pt x="2937875" y="1305723"/>
                  </a:cubicBezTo>
                  <a:cubicBezTo>
                    <a:pt x="2944170" y="1308870"/>
                    <a:pt x="2951364" y="1312017"/>
                    <a:pt x="2957209" y="1316514"/>
                  </a:cubicBezTo>
                  <a:cubicBezTo>
                    <a:pt x="2987784" y="1338546"/>
                    <a:pt x="2998575" y="1367322"/>
                    <a:pt x="2984187" y="1401943"/>
                  </a:cubicBezTo>
                  <a:cubicBezTo>
                    <a:pt x="2974745" y="1424425"/>
                    <a:pt x="2961706" y="1446906"/>
                    <a:pt x="2945069" y="1464442"/>
                  </a:cubicBezTo>
                  <a:cubicBezTo>
                    <a:pt x="2900556" y="1510304"/>
                    <a:pt x="2853795" y="1553018"/>
                    <a:pt x="2808832" y="1597532"/>
                  </a:cubicBezTo>
                  <a:cubicBezTo>
                    <a:pt x="2783203" y="1621812"/>
                    <a:pt x="2762970" y="1648789"/>
                    <a:pt x="2769714" y="1687457"/>
                  </a:cubicBezTo>
                  <a:cubicBezTo>
                    <a:pt x="2770164" y="1690155"/>
                    <a:pt x="2769265" y="1693752"/>
                    <a:pt x="2767916" y="1696450"/>
                  </a:cubicBezTo>
                  <a:cubicBezTo>
                    <a:pt x="2749931" y="1734668"/>
                    <a:pt x="2689680" y="1751754"/>
                    <a:pt x="2655059" y="1728823"/>
                  </a:cubicBezTo>
                  <a:cubicBezTo>
                    <a:pt x="2652811" y="1727475"/>
                    <a:pt x="2650562" y="1726126"/>
                    <a:pt x="2649663" y="1723877"/>
                  </a:cubicBezTo>
                  <a:cubicBezTo>
                    <a:pt x="2638422" y="1697349"/>
                    <a:pt x="2627182" y="1670372"/>
                    <a:pt x="2615941" y="1643844"/>
                  </a:cubicBezTo>
                  <a:cubicBezTo>
                    <a:pt x="2617740" y="1642944"/>
                    <a:pt x="2619088" y="1642495"/>
                    <a:pt x="2620887" y="1641595"/>
                  </a:cubicBezTo>
                  <a:cubicBezTo>
                    <a:pt x="2620887" y="1617315"/>
                    <a:pt x="2631228" y="1596633"/>
                    <a:pt x="2649214" y="1580896"/>
                  </a:cubicBezTo>
                  <a:cubicBezTo>
                    <a:pt x="2677540" y="1555716"/>
                    <a:pt x="2707216" y="1531436"/>
                    <a:pt x="2737341" y="1508505"/>
                  </a:cubicBezTo>
                  <a:cubicBezTo>
                    <a:pt x="2760272" y="1491419"/>
                    <a:pt x="2784552" y="1475682"/>
                    <a:pt x="2809281" y="1461294"/>
                  </a:cubicBezTo>
                  <a:cubicBezTo>
                    <a:pt x="2822770" y="1453201"/>
                    <a:pt x="2838058" y="1447356"/>
                    <a:pt x="2853345" y="1443309"/>
                  </a:cubicBezTo>
                  <a:cubicBezTo>
                    <a:pt x="2874478" y="1437464"/>
                    <a:pt x="2895610" y="1433417"/>
                    <a:pt x="2911347" y="1415882"/>
                  </a:cubicBezTo>
                  <a:cubicBezTo>
                    <a:pt x="2922588" y="1402842"/>
                    <a:pt x="2928433" y="1390702"/>
                    <a:pt x="2913595" y="1375865"/>
                  </a:cubicBezTo>
                  <a:cubicBezTo>
                    <a:pt x="2898308" y="1360577"/>
                    <a:pt x="2893362" y="1342143"/>
                    <a:pt x="2901006" y="1321010"/>
                  </a:cubicBezTo>
                  <a:cubicBezTo>
                    <a:pt x="2904603" y="1310669"/>
                    <a:pt x="2908987" y="1304374"/>
                    <a:pt x="2914888" y="1301901"/>
                  </a:cubicBezTo>
                  <a:close/>
                  <a:moveTo>
                    <a:pt x="1428022" y="1210851"/>
                  </a:moveTo>
                  <a:cubicBezTo>
                    <a:pt x="1459496" y="1211750"/>
                    <a:pt x="1492319" y="1235580"/>
                    <a:pt x="1501761" y="1265706"/>
                  </a:cubicBezTo>
                  <a:cubicBezTo>
                    <a:pt x="1507606" y="1283691"/>
                    <a:pt x="1517498" y="1295831"/>
                    <a:pt x="1533684" y="1306622"/>
                  </a:cubicBezTo>
                  <a:cubicBezTo>
                    <a:pt x="1598431" y="1349337"/>
                    <a:pt x="1661379" y="1393850"/>
                    <a:pt x="1725676" y="1437014"/>
                  </a:cubicBezTo>
                  <a:cubicBezTo>
                    <a:pt x="1746808" y="1450953"/>
                    <a:pt x="1748157" y="1473434"/>
                    <a:pt x="1753553" y="1493667"/>
                  </a:cubicBezTo>
                  <a:cubicBezTo>
                    <a:pt x="1754452" y="1496365"/>
                    <a:pt x="1747708" y="1504009"/>
                    <a:pt x="1743211" y="1505358"/>
                  </a:cubicBezTo>
                  <a:cubicBezTo>
                    <a:pt x="1736467" y="1508055"/>
                    <a:pt x="1728823" y="1507156"/>
                    <a:pt x="1721180" y="1507606"/>
                  </a:cubicBezTo>
                  <a:cubicBezTo>
                    <a:pt x="1720280" y="1508955"/>
                    <a:pt x="1719831" y="1510753"/>
                    <a:pt x="1718932" y="1512102"/>
                  </a:cubicBezTo>
                  <a:cubicBezTo>
                    <a:pt x="1707241" y="1506707"/>
                    <a:pt x="1694202" y="1503109"/>
                    <a:pt x="1684310" y="1495466"/>
                  </a:cubicBezTo>
                  <a:cubicBezTo>
                    <a:pt x="1598881" y="1428471"/>
                    <a:pt x="1513901" y="1361027"/>
                    <a:pt x="1428471" y="1293583"/>
                  </a:cubicBezTo>
                  <a:cubicBezTo>
                    <a:pt x="1407788" y="1276946"/>
                    <a:pt x="1403292" y="1254465"/>
                    <a:pt x="1403742" y="1230185"/>
                  </a:cubicBezTo>
                  <a:cubicBezTo>
                    <a:pt x="1404191" y="1215347"/>
                    <a:pt x="1414083" y="1210401"/>
                    <a:pt x="1428022" y="1210851"/>
                  </a:cubicBezTo>
                  <a:close/>
                  <a:moveTo>
                    <a:pt x="2519720" y="1194665"/>
                  </a:moveTo>
                  <a:cubicBezTo>
                    <a:pt x="2517922" y="1269753"/>
                    <a:pt x="2526015" y="1297180"/>
                    <a:pt x="2559287" y="1329104"/>
                  </a:cubicBezTo>
                  <a:cubicBezTo>
                    <a:pt x="2573226" y="1322809"/>
                    <a:pt x="2587164" y="1316514"/>
                    <a:pt x="2603801" y="1308869"/>
                  </a:cubicBezTo>
                  <a:cubicBezTo>
                    <a:pt x="2603801" y="1328204"/>
                    <a:pt x="2603801" y="1344390"/>
                    <a:pt x="2603801" y="1361476"/>
                  </a:cubicBezTo>
                  <a:cubicBezTo>
                    <a:pt x="2610095" y="1361927"/>
                    <a:pt x="2614592" y="1362826"/>
                    <a:pt x="2618638" y="1362826"/>
                  </a:cubicBezTo>
                  <a:cubicBezTo>
                    <a:pt x="2635724" y="1362826"/>
                    <a:pt x="2652361" y="1362826"/>
                    <a:pt x="2668997" y="1362826"/>
                  </a:cubicBezTo>
                  <a:cubicBezTo>
                    <a:pt x="2670346" y="1361026"/>
                    <a:pt x="2671695" y="1359228"/>
                    <a:pt x="2673043" y="1357430"/>
                  </a:cubicBezTo>
                  <a:cubicBezTo>
                    <a:pt x="2659105" y="1340344"/>
                    <a:pt x="2647415" y="1318762"/>
                    <a:pt x="2629879" y="1307521"/>
                  </a:cubicBezTo>
                  <a:cubicBezTo>
                    <a:pt x="2598855" y="1287737"/>
                    <a:pt x="2578172" y="1263908"/>
                    <a:pt x="2572776" y="1227488"/>
                  </a:cubicBezTo>
                  <a:cubicBezTo>
                    <a:pt x="2572327" y="1225689"/>
                    <a:pt x="2571427" y="1223891"/>
                    <a:pt x="2570978" y="1222092"/>
                  </a:cubicBezTo>
                  <a:cubicBezTo>
                    <a:pt x="2562884" y="1196913"/>
                    <a:pt x="2546698" y="1188370"/>
                    <a:pt x="2519720" y="1194665"/>
                  </a:cubicBezTo>
                  <a:close/>
                  <a:moveTo>
                    <a:pt x="2074588" y="1153299"/>
                  </a:moveTo>
                  <a:cubicBezTo>
                    <a:pt x="2109209" y="1196014"/>
                    <a:pt x="2161816" y="1202758"/>
                    <a:pt x="2209926" y="1221193"/>
                  </a:cubicBezTo>
                  <a:cubicBezTo>
                    <a:pt x="2167211" y="1234232"/>
                    <a:pt x="2127644" y="1245922"/>
                    <a:pt x="2088076" y="1258062"/>
                  </a:cubicBezTo>
                  <a:cubicBezTo>
                    <a:pt x="2088076" y="1259861"/>
                    <a:pt x="2088526" y="1262109"/>
                    <a:pt x="2088526" y="1263908"/>
                  </a:cubicBezTo>
                  <a:cubicBezTo>
                    <a:pt x="2143381" y="1285040"/>
                    <a:pt x="2200034" y="1293583"/>
                    <a:pt x="2261184" y="1291783"/>
                  </a:cubicBezTo>
                  <a:cubicBezTo>
                    <a:pt x="2257586" y="1268854"/>
                    <a:pt x="2253540" y="1247721"/>
                    <a:pt x="2251292" y="1227038"/>
                  </a:cubicBezTo>
                  <a:cubicBezTo>
                    <a:pt x="2249493" y="1211301"/>
                    <a:pt x="2243198" y="1203657"/>
                    <a:pt x="2227012" y="1200060"/>
                  </a:cubicBezTo>
                  <a:cubicBezTo>
                    <a:pt x="2201832" y="1194215"/>
                    <a:pt x="2174855" y="1189269"/>
                    <a:pt x="2152823" y="1176680"/>
                  </a:cubicBezTo>
                  <a:cubicBezTo>
                    <a:pt x="2128093" y="1162741"/>
                    <a:pt x="2103364" y="1154198"/>
                    <a:pt x="2074588" y="1153299"/>
                  </a:cubicBezTo>
                  <a:close/>
                  <a:moveTo>
                    <a:pt x="1314491" y="1082594"/>
                  </a:moveTo>
                  <a:cubicBezTo>
                    <a:pt x="1319212" y="1079222"/>
                    <a:pt x="1326406" y="1079559"/>
                    <a:pt x="1336747" y="1083156"/>
                  </a:cubicBezTo>
                  <a:cubicBezTo>
                    <a:pt x="1340794" y="1084505"/>
                    <a:pt x="1344391" y="1086753"/>
                    <a:pt x="1348438" y="1088552"/>
                  </a:cubicBezTo>
                  <a:cubicBezTo>
                    <a:pt x="1352934" y="1090800"/>
                    <a:pt x="1357430" y="1093048"/>
                    <a:pt x="1361477" y="1095746"/>
                  </a:cubicBezTo>
                  <a:cubicBezTo>
                    <a:pt x="1450054" y="1157345"/>
                    <a:pt x="1551220" y="1180726"/>
                    <a:pt x="1655984" y="1196463"/>
                  </a:cubicBezTo>
                  <a:cubicBezTo>
                    <a:pt x="1704544" y="1204106"/>
                    <a:pt x="1752204" y="1218495"/>
                    <a:pt x="1798966" y="1233332"/>
                  </a:cubicBezTo>
                  <a:cubicBezTo>
                    <a:pt x="1854720" y="1251317"/>
                    <a:pt x="1893837" y="1291335"/>
                    <a:pt x="1925761" y="1339445"/>
                  </a:cubicBezTo>
                  <a:cubicBezTo>
                    <a:pt x="1929358" y="1345740"/>
                    <a:pt x="1930707" y="1354732"/>
                    <a:pt x="1929808" y="1361926"/>
                  </a:cubicBezTo>
                  <a:cubicBezTo>
                    <a:pt x="1929358" y="1365074"/>
                    <a:pt x="1919916" y="1366872"/>
                    <a:pt x="1914520" y="1369120"/>
                  </a:cubicBezTo>
                  <a:cubicBezTo>
                    <a:pt x="1897884" y="1364174"/>
                    <a:pt x="1881248" y="1361477"/>
                    <a:pt x="1866860" y="1354732"/>
                  </a:cubicBezTo>
                  <a:cubicBezTo>
                    <a:pt x="1805710" y="1325506"/>
                    <a:pt x="1745460" y="1294032"/>
                    <a:pt x="1683861" y="1265256"/>
                  </a:cubicBezTo>
                  <a:cubicBezTo>
                    <a:pt x="1655084" y="1251767"/>
                    <a:pt x="1625409" y="1239627"/>
                    <a:pt x="1594834" y="1231983"/>
                  </a:cubicBezTo>
                  <a:cubicBezTo>
                    <a:pt x="1521994" y="1213549"/>
                    <a:pt x="1447805" y="1198261"/>
                    <a:pt x="1374066" y="1182974"/>
                  </a:cubicBezTo>
                  <a:cubicBezTo>
                    <a:pt x="1348887" y="1178028"/>
                    <a:pt x="1339445" y="1155996"/>
                    <a:pt x="1322359" y="1142507"/>
                  </a:cubicBezTo>
                  <a:cubicBezTo>
                    <a:pt x="1309770" y="1132615"/>
                    <a:pt x="1306172" y="1119576"/>
                    <a:pt x="1307072" y="1104289"/>
                  </a:cubicBezTo>
                  <a:cubicBezTo>
                    <a:pt x="1307522" y="1093048"/>
                    <a:pt x="1309770" y="1085966"/>
                    <a:pt x="1314491" y="1082594"/>
                  </a:cubicBezTo>
                  <a:close/>
                  <a:moveTo>
                    <a:pt x="2012089" y="928034"/>
                  </a:moveTo>
                  <a:cubicBezTo>
                    <a:pt x="1999949" y="929833"/>
                    <a:pt x="1986460" y="929383"/>
                    <a:pt x="1975669" y="934329"/>
                  </a:cubicBezTo>
                  <a:cubicBezTo>
                    <a:pt x="1959033" y="941524"/>
                    <a:pt x="1935652" y="949167"/>
                    <a:pt x="1929807" y="962655"/>
                  </a:cubicBezTo>
                  <a:cubicBezTo>
                    <a:pt x="1918117" y="989634"/>
                    <a:pt x="1900581" y="1009867"/>
                    <a:pt x="1881247" y="1030100"/>
                  </a:cubicBezTo>
                  <a:cubicBezTo>
                    <a:pt x="1874053" y="1037744"/>
                    <a:pt x="1868208" y="1045838"/>
                    <a:pt x="1861463" y="1053481"/>
                  </a:cubicBezTo>
                  <a:cubicBezTo>
                    <a:pt x="1861913" y="1055729"/>
                    <a:pt x="1862812" y="1057528"/>
                    <a:pt x="1863711" y="1059326"/>
                  </a:cubicBezTo>
                  <a:cubicBezTo>
                    <a:pt x="1876301" y="1059326"/>
                    <a:pt x="1888891" y="1059776"/>
                    <a:pt x="1901480" y="1059326"/>
                  </a:cubicBezTo>
                  <a:cubicBezTo>
                    <a:pt x="1924861" y="1058877"/>
                    <a:pt x="1948242" y="1054830"/>
                    <a:pt x="1970723" y="1057978"/>
                  </a:cubicBezTo>
                  <a:cubicBezTo>
                    <a:pt x="1994104" y="1061125"/>
                    <a:pt x="2008042" y="1054381"/>
                    <a:pt x="2018833" y="1034597"/>
                  </a:cubicBezTo>
                  <a:cubicBezTo>
                    <a:pt x="2021981" y="1028752"/>
                    <a:pt x="2030524" y="1020658"/>
                    <a:pt x="2034570" y="1021558"/>
                  </a:cubicBezTo>
                  <a:cubicBezTo>
                    <a:pt x="2073239" y="1030100"/>
                    <a:pt x="2112356" y="1040892"/>
                    <a:pt x="2152823" y="1051233"/>
                  </a:cubicBezTo>
                  <a:cubicBezTo>
                    <a:pt x="2138884" y="1070567"/>
                    <a:pt x="2127194" y="1086754"/>
                    <a:pt x="2115504" y="1103390"/>
                  </a:cubicBezTo>
                  <a:cubicBezTo>
                    <a:pt x="2170808" y="1121825"/>
                    <a:pt x="2211724" y="1123623"/>
                    <a:pt x="2245447" y="1109685"/>
                  </a:cubicBezTo>
                  <a:cubicBezTo>
                    <a:pt x="2243198" y="1102041"/>
                    <a:pt x="2240950" y="1094397"/>
                    <a:pt x="2238702" y="1086754"/>
                  </a:cubicBezTo>
                  <a:cubicBezTo>
                    <a:pt x="2232857" y="1066520"/>
                    <a:pt x="2224764" y="1046287"/>
                    <a:pt x="2222066" y="1025604"/>
                  </a:cubicBezTo>
                  <a:cubicBezTo>
                    <a:pt x="2215771" y="978393"/>
                    <a:pt x="2216670" y="978393"/>
                    <a:pt x="2170358" y="968500"/>
                  </a:cubicBezTo>
                  <a:cubicBezTo>
                    <a:pt x="2164513" y="967153"/>
                    <a:pt x="2158218" y="968051"/>
                    <a:pt x="2152373" y="969401"/>
                  </a:cubicBezTo>
                  <a:cubicBezTo>
                    <a:pt x="2132590" y="973896"/>
                    <a:pt x="2112806" y="979741"/>
                    <a:pt x="2092573" y="983789"/>
                  </a:cubicBezTo>
                  <a:cubicBezTo>
                    <a:pt x="2070091" y="988285"/>
                    <a:pt x="2047610" y="984238"/>
                    <a:pt x="2030524" y="970300"/>
                  </a:cubicBezTo>
                  <a:cubicBezTo>
                    <a:pt x="2021531" y="963105"/>
                    <a:pt x="2020182" y="946469"/>
                    <a:pt x="2015236" y="934329"/>
                  </a:cubicBezTo>
                  <a:cubicBezTo>
                    <a:pt x="2014787" y="933430"/>
                    <a:pt x="2014337" y="932081"/>
                    <a:pt x="2012089" y="928034"/>
                  </a:cubicBezTo>
                  <a:close/>
                  <a:moveTo>
                    <a:pt x="1482427" y="859241"/>
                  </a:moveTo>
                  <a:cubicBezTo>
                    <a:pt x="1522444" y="866885"/>
                    <a:pt x="1562461" y="874079"/>
                    <a:pt x="1596632" y="897909"/>
                  </a:cubicBezTo>
                  <a:cubicBezTo>
                    <a:pt x="1611920" y="908251"/>
                    <a:pt x="1625858" y="921290"/>
                    <a:pt x="1637549" y="935678"/>
                  </a:cubicBezTo>
                  <a:cubicBezTo>
                    <a:pt x="1646541" y="946919"/>
                    <a:pt x="1655084" y="950965"/>
                    <a:pt x="1669023" y="947818"/>
                  </a:cubicBezTo>
                  <a:cubicBezTo>
                    <a:pt x="1679364" y="945570"/>
                    <a:pt x="1690155" y="944221"/>
                    <a:pt x="1700497" y="944221"/>
                  </a:cubicBezTo>
                  <a:cubicBezTo>
                    <a:pt x="1716683" y="944221"/>
                    <a:pt x="1722528" y="954563"/>
                    <a:pt x="1711288" y="965354"/>
                  </a:cubicBezTo>
                  <a:cubicBezTo>
                    <a:pt x="1698249" y="977943"/>
                    <a:pt x="1681163" y="986936"/>
                    <a:pt x="1658681" y="1002673"/>
                  </a:cubicBezTo>
                  <a:cubicBezTo>
                    <a:pt x="1661379" y="1028302"/>
                    <a:pt x="1663627" y="1061125"/>
                    <a:pt x="1668573" y="1093498"/>
                  </a:cubicBezTo>
                  <a:cubicBezTo>
                    <a:pt x="1670371" y="1103839"/>
                    <a:pt x="1668573" y="1109684"/>
                    <a:pt x="1660030" y="1115080"/>
                  </a:cubicBezTo>
                  <a:cubicBezTo>
                    <a:pt x="1643394" y="1125871"/>
                    <a:pt x="1625409" y="1129019"/>
                    <a:pt x="1606524" y="1122274"/>
                  </a:cubicBezTo>
                  <a:cubicBezTo>
                    <a:pt x="1604276" y="1121375"/>
                    <a:pt x="1602028" y="1120925"/>
                    <a:pt x="1599780" y="1119576"/>
                  </a:cubicBezTo>
                  <a:cubicBezTo>
                    <a:pt x="1536832" y="1080459"/>
                    <a:pt x="1465341" y="1063822"/>
                    <a:pt x="1395199" y="1044488"/>
                  </a:cubicBezTo>
                  <a:cubicBezTo>
                    <a:pt x="1358779" y="1034596"/>
                    <a:pt x="1334049" y="1013914"/>
                    <a:pt x="1330003" y="974346"/>
                  </a:cubicBezTo>
                  <a:cubicBezTo>
                    <a:pt x="1329103" y="968951"/>
                    <a:pt x="1330003" y="961307"/>
                    <a:pt x="1333150" y="957260"/>
                  </a:cubicBezTo>
                  <a:cubicBezTo>
                    <a:pt x="1353383" y="932081"/>
                    <a:pt x="1373167" y="906452"/>
                    <a:pt x="1396098" y="883521"/>
                  </a:cubicBezTo>
                  <a:cubicBezTo>
                    <a:pt x="1419479" y="859691"/>
                    <a:pt x="1449154" y="852946"/>
                    <a:pt x="1482427" y="859241"/>
                  </a:cubicBezTo>
                  <a:close/>
                  <a:moveTo>
                    <a:pt x="1160492" y="843503"/>
                  </a:moveTo>
                  <a:cubicBezTo>
                    <a:pt x="1185671" y="868682"/>
                    <a:pt x="1209502" y="892513"/>
                    <a:pt x="1233782" y="916792"/>
                  </a:cubicBezTo>
                  <a:cubicBezTo>
                    <a:pt x="1203207" y="948266"/>
                    <a:pt x="1166787" y="944220"/>
                    <a:pt x="1129018" y="886218"/>
                  </a:cubicBezTo>
                  <a:cubicBezTo>
                    <a:pt x="1140259" y="871380"/>
                    <a:pt x="1150600" y="856992"/>
                    <a:pt x="1160492" y="843503"/>
                  </a:cubicBezTo>
                  <a:close/>
                  <a:moveTo>
                    <a:pt x="1821446" y="630380"/>
                  </a:moveTo>
                  <a:cubicBezTo>
                    <a:pt x="1812004" y="636225"/>
                    <a:pt x="1803911" y="639372"/>
                    <a:pt x="1797616" y="645217"/>
                  </a:cubicBezTo>
                  <a:cubicBezTo>
                    <a:pt x="1770638" y="669947"/>
                    <a:pt x="1743661" y="670846"/>
                    <a:pt x="1715334" y="647465"/>
                  </a:cubicBezTo>
                  <a:cubicBezTo>
                    <a:pt x="1710838" y="643419"/>
                    <a:pt x="1700946" y="641171"/>
                    <a:pt x="1695550" y="643419"/>
                  </a:cubicBezTo>
                  <a:cubicBezTo>
                    <a:pt x="1660479" y="658257"/>
                    <a:pt x="1625858" y="674443"/>
                    <a:pt x="1591686" y="690630"/>
                  </a:cubicBezTo>
                  <a:cubicBezTo>
                    <a:pt x="1612819" y="720305"/>
                    <a:pt x="1651487" y="733794"/>
                    <a:pt x="1688806" y="723003"/>
                  </a:cubicBezTo>
                  <a:cubicBezTo>
                    <a:pt x="1720280" y="714011"/>
                    <a:pt x="1799864" y="658706"/>
                    <a:pt x="1821446" y="630380"/>
                  </a:cubicBezTo>
                  <a:close/>
                  <a:moveTo>
                    <a:pt x="1941497" y="610596"/>
                  </a:moveTo>
                  <a:cubicBezTo>
                    <a:pt x="1941048" y="612844"/>
                    <a:pt x="1941048" y="614643"/>
                    <a:pt x="1941048" y="616891"/>
                  </a:cubicBezTo>
                  <a:cubicBezTo>
                    <a:pt x="1936102" y="620038"/>
                    <a:pt x="1931605" y="624534"/>
                    <a:pt x="1926660" y="625883"/>
                  </a:cubicBezTo>
                  <a:cubicBezTo>
                    <a:pt x="1909574" y="629930"/>
                    <a:pt x="1892488" y="633527"/>
                    <a:pt x="1875402" y="635775"/>
                  </a:cubicBezTo>
                  <a:cubicBezTo>
                    <a:pt x="1863262" y="637124"/>
                    <a:pt x="1857417" y="642070"/>
                    <a:pt x="1853820" y="654210"/>
                  </a:cubicBezTo>
                  <a:cubicBezTo>
                    <a:pt x="1845277" y="681188"/>
                    <a:pt x="1833137" y="707266"/>
                    <a:pt x="1808857" y="723453"/>
                  </a:cubicBezTo>
                  <a:cubicBezTo>
                    <a:pt x="1791321" y="735593"/>
                    <a:pt x="1787724" y="752679"/>
                    <a:pt x="1781429" y="770214"/>
                  </a:cubicBezTo>
                  <a:cubicBezTo>
                    <a:pt x="1812903" y="774710"/>
                    <a:pt x="1839432" y="773362"/>
                    <a:pt x="1862363" y="748182"/>
                  </a:cubicBezTo>
                  <a:cubicBezTo>
                    <a:pt x="1884844" y="723902"/>
                    <a:pt x="1912271" y="705468"/>
                    <a:pt x="1944195" y="694227"/>
                  </a:cubicBezTo>
                  <a:cubicBezTo>
                    <a:pt x="1967126" y="686134"/>
                    <a:pt x="1988708" y="675342"/>
                    <a:pt x="2010740" y="665001"/>
                  </a:cubicBezTo>
                  <a:cubicBezTo>
                    <a:pt x="2016585" y="662303"/>
                    <a:pt x="2021531" y="656008"/>
                    <a:pt x="2026927" y="651512"/>
                  </a:cubicBezTo>
                  <a:cubicBezTo>
                    <a:pt x="2021531" y="645667"/>
                    <a:pt x="2017485" y="637574"/>
                    <a:pt x="2011190" y="634876"/>
                  </a:cubicBezTo>
                  <a:cubicBezTo>
                    <a:pt x="1988259" y="625883"/>
                    <a:pt x="1964428" y="618689"/>
                    <a:pt x="1941497" y="610596"/>
                  </a:cubicBezTo>
                  <a:close/>
                  <a:moveTo>
                    <a:pt x="1119577" y="502684"/>
                  </a:moveTo>
                  <a:cubicBezTo>
                    <a:pt x="1119577" y="539104"/>
                    <a:pt x="1118677" y="575524"/>
                    <a:pt x="1120026" y="611944"/>
                  </a:cubicBezTo>
                  <a:cubicBezTo>
                    <a:pt x="1120476" y="624084"/>
                    <a:pt x="1123174" y="638472"/>
                    <a:pt x="1129918" y="648364"/>
                  </a:cubicBezTo>
                  <a:cubicBezTo>
                    <a:pt x="1155547" y="685683"/>
                    <a:pt x="1158245" y="729297"/>
                    <a:pt x="1168137" y="770663"/>
                  </a:cubicBezTo>
                  <a:cubicBezTo>
                    <a:pt x="1169036" y="775609"/>
                    <a:pt x="1165888" y="781004"/>
                    <a:pt x="1164539" y="786400"/>
                  </a:cubicBezTo>
                  <a:cubicBezTo>
                    <a:pt x="1162741" y="794943"/>
                    <a:pt x="1162741" y="805284"/>
                    <a:pt x="1157795" y="811129"/>
                  </a:cubicBezTo>
                  <a:cubicBezTo>
                    <a:pt x="1148803" y="821920"/>
                    <a:pt x="1137112" y="831363"/>
                    <a:pt x="1124523" y="837657"/>
                  </a:cubicBezTo>
                  <a:cubicBezTo>
                    <a:pt x="1113282" y="843503"/>
                    <a:pt x="1099343" y="843952"/>
                    <a:pt x="1086754" y="847101"/>
                  </a:cubicBezTo>
                  <a:cubicBezTo>
                    <a:pt x="1080909" y="798989"/>
                    <a:pt x="1084056" y="756275"/>
                    <a:pt x="1097095" y="744584"/>
                  </a:cubicBezTo>
                  <a:cubicBezTo>
                    <a:pt x="1062923" y="707265"/>
                    <a:pt x="1059776" y="663651"/>
                    <a:pt x="1076412" y="616890"/>
                  </a:cubicBezTo>
                  <a:cubicBezTo>
                    <a:pt x="1079110" y="609696"/>
                    <a:pt x="1080009" y="599804"/>
                    <a:pt x="1076862" y="593059"/>
                  </a:cubicBezTo>
                  <a:cubicBezTo>
                    <a:pt x="1066970" y="570578"/>
                    <a:pt x="1076862" y="554391"/>
                    <a:pt x="1090351" y="537755"/>
                  </a:cubicBezTo>
                  <a:cubicBezTo>
                    <a:pt x="1099793" y="526065"/>
                    <a:pt x="1107437" y="513475"/>
                    <a:pt x="1119577" y="502684"/>
                  </a:cubicBezTo>
                  <a:close/>
                  <a:moveTo>
                    <a:pt x="2466664" y="465366"/>
                  </a:moveTo>
                  <a:cubicBezTo>
                    <a:pt x="2462617" y="465815"/>
                    <a:pt x="2458121" y="472560"/>
                    <a:pt x="2456322" y="477056"/>
                  </a:cubicBezTo>
                  <a:cubicBezTo>
                    <a:pt x="2441485" y="512577"/>
                    <a:pt x="2445981" y="532810"/>
                    <a:pt x="2472959" y="558889"/>
                  </a:cubicBezTo>
                  <a:cubicBezTo>
                    <a:pt x="2474757" y="560687"/>
                    <a:pt x="2477455" y="562036"/>
                    <a:pt x="2478354" y="564284"/>
                  </a:cubicBezTo>
                  <a:cubicBezTo>
                    <a:pt x="2482851" y="575525"/>
                    <a:pt x="2489595" y="586766"/>
                    <a:pt x="2490044" y="598006"/>
                  </a:cubicBezTo>
                  <a:cubicBezTo>
                    <a:pt x="2490944" y="611046"/>
                    <a:pt x="2479703" y="628131"/>
                    <a:pt x="2485099" y="636225"/>
                  </a:cubicBezTo>
                  <a:cubicBezTo>
                    <a:pt x="2491394" y="645667"/>
                    <a:pt x="2509379" y="647465"/>
                    <a:pt x="2522868" y="651962"/>
                  </a:cubicBezTo>
                  <a:cubicBezTo>
                    <a:pt x="2539953" y="657357"/>
                    <a:pt x="2545799" y="666800"/>
                    <a:pt x="2541752" y="685684"/>
                  </a:cubicBezTo>
                  <a:cubicBezTo>
                    <a:pt x="2533209" y="724352"/>
                    <a:pt x="2527364" y="763020"/>
                    <a:pt x="2535457" y="802587"/>
                  </a:cubicBezTo>
                  <a:cubicBezTo>
                    <a:pt x="2541752" y="833162"/>
                    <a:pt x="2539054" y="863287"/>
                    <a:pt x="2526914" y="892513"/>
                  </a:cubicBezTo>
                  <a:cubicBezTo>
                    <a:pt x="2525116" y="897009"/>
                    <a:pt x="2524216" y="901956"/>
                    <a:pt x="2522868" y="907801"/>
                  </a:cubicBezTo>
                  <a:cubicBezTo>
                    <a:pt x="2532310" y="911398"/>
                    <a:pt x="2541302" y="914096"/>
                    <a:pt x="2549396" y="918142"/>
                  </a:cubicBezTo>
                  <a:cubicBezTo>
                    <a:pt x="2561985" y="924438"/>
                    <a:pt x="2571427" y="922638"/>
                    <a:pt x="2578621" y="909600"/>
                  </a:cubicBezTo>
                  <a:cubicBezTo>
                    <a:pt x="2590312" y="888467"/>
                    <a:pt x="2602452" y="867784"/>
                    <a:pt x="2617290" y="842155"/>
                  </a:cubicBezTo>
                  <a:cubicBezTo>
                    <a:pt x="2632577" y="870032"/>
                    <a:pt x="2646965" y="897909"/>
                    <a:pt x="2662702" y="924887"/>
                  </a:cubicBezTo>
                  <a:cubicBezTo>
                    <a:pt x="2669896" y="937477"/>
                    <a:pt x="2679788" y="948718"/>
                    <a:pt x="2687881" y="960858"/>
                  </a:cubicBezTo>
                  <a:cubicBezTo>
                    <a:pt x="2692827" y="968051"/>
                    <a:pt x="2698223" y="975246"/>
                    <a:pt x="2700021" y="982890"/>
                  </a:cubicBezTo>
                  <a:cubicBezTo>
                    <a:pt x="2702719" y="994580"/>
                    <a:pt x="2702269" y="1006720"/>
                    <a:pt x="2702269" y="1018410"/>
                  </a:cubicBezTo>
                  <a:cubicBezTo>
                    <a:pt x="2702719" y="1051233"/>
                    <a:pt x="2715309" y="1067420"/>
                    <a:pt x="2748581" y="1076412"/>
                  </a:cubicBezTo>
                  <a:cubicBezTo>
                    <a:pt x="2754876" y="1042241"/>
                    <a:pt x="2762520" y="1008068"/>
                    <a:pt x="2767466" y="973446"/>
                  </a:cubicBezTo>
                  <a:cubicBezTo>
                    <a:pt x="2768365" y="965804"/>
                    <a:pt x="2764318" y="955013"/>
                    <a:pt x="2758923" y="949617"/>
                  </a:cubicBezTo>
                  <a:cubicBezTo>
                    <a:pt x="2736891" y="928483"/>
                    <a:pt x="2717557" y="905103"/>
                    <a:pt x="2703169" y="877675"/>
                  </a:cubicBezTo>
                  <a:cubicBezTo>
                    <a:pt x="2698672" y="868683"/>
                    <a:pt x="2690129" y="861489"/>
                    <a:pt x="2682036" y="855194"/>
                  </a:cubicBezTo>
                  <a:cubicBezTo>
                    <a:pt x="2652361" y="831813"/>
                    <a:pt x="2624484" y="808433"/>
                    <a:pt x="2627631" y="763919"/>
                  </a:cubicBezTo>
                  <a:cubicBezTo>
                    <a:pt x="2628980" y="744585"/>
                    <a:pt x="2625832" y="722104"/>
                    <a:pt x="2608747" y="707266"/>
                  </a:cubicBezTo>
                  <a:cubicBezTo>
                    <a:pt x="2590761" y="691529"/>
                    <a:pt x="2591211" y="675342"/>
                    <a:pt x="2598405" y="654210"/>
                  </a:cubicBezTo>
                  <a:cubicBezTo>
                    <a:pt x="2604250" y="637574"/>
                    <a:pt x="2611444" y="626783"/>
                    <a:pt x="2628530" y="623186"/>
                  </a:cubicBezTo>
                  <a:cubicBezTo>
                    <a:pt x="2634375" y="621837"/>
                    <a:pt x="2639771" y="618689"/>
                    <a:pt x="2649663" y="614643"/>
                  </a:cubicBezTo>
                  <a:cubicBezTo>
                    <a:pt x="2628980" y="609697"/>
                    <a:pt x="2613692" y="606549"/>
                    <a:pt x="2597955" y="602503"/>
                  </a:cubicBezTo>
                  <a:cubicBezTo>
                    <a:pt x="2571427" y="595758"/>
                    <a:pt x="2548946" y="585417"/>
                    <a:pt x="2534558" y="558889"/>
                  </a:cubicBezTo>
                  <a:cubicBezTo>
                    <a:pt x="2518821" y="529213"/>
                    <a:pt x="2498138" y="502235"/>
                    <a:pt x="2479254" y="474358"/>
                  </a:cubicBezTo>
                  <a:cubicBezTo>
                    <a:pt x="2476556" y="470312"/>
                    <a:pt x="2470710" y="464916"/>
                    <a:pt x="2466664" y="465366"/>
                  </a:cubicBezTo>
                  <a:close/>
                  <a:moveTo>
                    <a:pt x="1232882" y="410961"/>
                  </a:moveTo>
                  <a:cubicBezTo>
                    <a:pt x="1255813" y="418155"/>
                    <a:pt x="1278744" y="420853"/>
                    <a:pt x="1294931" y="432543"/>
                  </a:cubicBezTo>
                  <a:cubicBezTo>
                    <a:pt x="1306172" y="440187"/>
                    <a:pt x="1311567" y="460420"/>
                    <a:pt x="1313366" y="476157"/>
                  </a:cubicBezTo>
                  <a:cubicBezTo>
                    <a:pt x="1316064" y="499538"/>
                    <a:pt x="1314265" y="523368"/>
                    <a:pt x="1313815" y="547199"/>
                  </a:cubicBezTo>
                  <a:cubicBezTo>
                    <a:pt x="1313815" y="551245"/>
                    <a:pt x="1311118" y="555292"/>
                    <a:pt x="1309319" y="558889"/>
                  </a:cubicBezTo>
                  <a:cubicBezTo>
                    <a:pt x="1308420" y="560687"/>
                    <a:pt x="1306172" y="562486"/>
                    <a:pt x="1304373" y="564284"/>
                  </a:cubicBezTo>
                  <a:cubicBezTo>
                    <a:pt x="1283690" y="589913"/>
                    <a:pt x="1256713" y="611495"/>
                    <a:pt x="1259860" y="650613"/>
                  </a:cubicBezTo>
                  <a:cubicBezTo>
                    <a:pt x="1260759" y="661404"/>
                    <a:pt x="1254015" y="673095"/>
                    <a:pt x="1249519" y="688382"/>
                  </a:cubicBezTo>
                  <a:cubicBezTo>
                    <a:pt x="1269302" y="682986"/>
                    <a:pt x="1284590" y="678490"/>
                    <a:pt x="1300776" y="673544"/>
                  </a:cubicBezTo>
                  <a:cubicBezTo>
                    <a:pt x="1315614" y="731996"/>
                    <a:pt x="1299877" y="788200"/>
                    <a:pt x="1296280" y="844853"/>
                  </a:cubicBezTo>
                  <a:cubicBezTo>
                    <a:pt x="1274698" y="850698"/>
                    <a:pt x="1258511" y="848450"/>
                    <a:pt x="1249069" y="826418"/>
                  </a:cubicBezTo>
                  <a:cubicBezTo>
                    <a:pt x="1246371" y="820123"/>
                    <a:pt x="1237828" y="813828"/>
                    <a:pt x="1231084" y="811580"/>
                  </a:cubicBezTo>
                  <a:cubicBezTo>
                    <a:pt x="1217595" y="807084"/>
                    <a:pt x="1213548" y="798991"/>
                    <a:pt x="1216246" y="786401"/>
                  </a:cubicBezTo>
                  <a:cubicBezTo>
                    <a:pt x="1219393" y="771114"/>
                    <a:pt x="1220742" y="754927"/>
                    <a:pt x="1227487" y="741438"/>
                  </a:cubicBezTo>
                  <a:cubicBezTo>
                    <a:pt x="1242324" y="712212"/>
                    <a:pt x="1233782" y="686134"/>
                    <a:pt x="1218494" y="660955"/>
                  </a:cubicBezTo>
                  <a:cubicBezTo>
                    <a:pt x="1199610" y="629481"/>
                    <a:pt x="1179826" y="598456"/>
                    <a:pt x="1160942" y="566982"/>
                  </a:cubicBezTo>
                  <a:cubicBezTo>
                    <a:pt x="1159143" y="563385"/>
                    <a:pt x="1158244" y="557090"/>
                    <a:pt x="1160042" y="553493"/>
                  </a:cubicBezTo>
                  <a:cubicBezTo>
                    <a:pt x="1170384" y="528314"/>
                    <a:pt x="1177128" y="500887"/>
                    <a:pt x="1199160" y="482002"/>
                  </a:cubicBezTo>
                  <a:cubicBezTo>
                    <a:pt x="1219843" y="464017"/>
                    <a:pt x="1235130" y="442885"/>
                    <a:pt x="1232882" y="410961"/>
                  </a:cubicBezTo>
                  <a:close/>
                  <a:moveTo>
                    <a:pt x="1810655" y="291359"/>
                  </a:moveTo>
                  <a:cubicBezTo>
                    <a:pt x="1807508" y="291359"/>
                    <a:pt x="1802112" y="299003"/>
                    <a:pt x="1801213" y="303499"/>
                  </a:cubicBezTo>
                  <a:cubicBezTo>
                    <a:pt x="1798515" y="320585"/>
                    <a:pt x="1792670" y="334524"/>
                    <a:pt x="1776034" y="342168"/>
                  </a:cubicBezTo>
                  <a:cubicBezTo>
                    <a:pt x="1768390" y="345765"/>
                    <a:pt x="1761646" y="351610"/>
                    <a:pt x="1754452" y="356556"/>
                  </a:cubicBezTo>
                  <a:cubicBezTo>
                    <a:pt x="1747707" y="361502"/>
                    <a:pt x="1740513" y="366447"/>
                    <a:pt x="1733319" y="371843"/>
                  </a:cubicBezTo>
                  <a:cubicBezTo>
                    <a:pt x="1734218" y="374091"/>
                    <a:pt x="1735567" y="376339"/>
                    <a:pt x="1736467" y="378587"/>
                  </a:cubicBezTo>
                  <a:cubicBezTo>
                    <a:pt x="1772887" y="366447"/>
                    <a:pt x="1809307" y="354308"/>
                    <a:pt x="1845277" y="341718"/>
                  </a:cubicBezTo>
                  <a:cubicBezTo>
                    <a:pt x="1862812" y="335423"/>
                    <a:pt x="1879898" y="327779"/>
                    <a:pt x="1897434" y="321485"/>
                  </a:cubicBezTo>
                  <a:cubicBezTo>
                    <a:pt x="1916768" y="314740"/>
                    <a:pt x="1936551" y="308895"/>
                    <a:pt x="1956335" y="302600"/>
                  </a:cubicBezTo>
                  <a:cubicBezTo>
                    <a:pt x="1955885" y="300802"/>
                    <a:pt x="1955885" y="299453"/>
                    <a:pt x="1955436" y="297654"/>
                  </a:cubicBezTo>
                  <a:cubicBezTo>
                    <a:pt x="1907326" y="295406"/>
                    <a:pt x="1858766" y="292708"/>
                    <a:pt x="1810655" y="291359"/>
                  </a:cubicBezTo>
                  <a:close/>
                  <a:moveTo>
                    <a:pt x="2175304" y="274723"/>
                  </a:moveTo>
                  <a:cubicBezTo>
                    <a:pt x="2154172" y="272025"/>
                    <a:pt x="2134388" y="276072"/>
                    <a:pt x="2111907" y="291809"/>
                  </a:cubicBezTo>
                  <a:cubicBezTo>
                    <a:pt x="2126295" y="304848"/>
                    <a:pt x="2139334" y="315190"/>
                    <a:pt x="2150575" y="327779"/>
                  </a:cubicBezTo>
                  <a:cubicBezTo>
                    <a:pt x="2155521" y="333625"/>
                    <a:pt x="2158668" y="343067"/>
                    <a:pt x="2157769" y="350261"/>
                  </a:cubicBezTo>
                  <a:cubicBezTo>
                    <a:pt x="2155521" y="370045"/>
                    <a:pt x="2150125" y="389379"/>
                    <a:pt x="2147427" y="409162"/>
                  </a:cubicBezTo>
                  <a:cubicBezTo>
                    <a:pt x="2146528" y="415457"/>
                    <a:pt x="2148327" y="425798"/>
                    <a:pt x="2152823" y="428496"/>
                  </a:cubicBezTo>
                  <a:cubicBezTo>
                    <a:pt x="2179351" y="445582"/>
                    <a:pt x="2194638" y="470761"/>
                    <a:pt x="2209476" y="496840"/>
                  </a:cubicBezTo>
                  <a:cubicBezTo>
                    <a:pt x="2211724" y="500886"/>
                    <a:pt x="2217570" y="506732"/>
                    <a:pt x="2221166" y="506282"/>
                  </a:cubicBezTo>
                  <a:cubicBezTo>
                    <a:pt x="2236903" y="505383"/>
                    <a:pt x="2252640" y="502235"/>
                    <a:pt x="2267478" y="499987"/>
                  </a:cubicBezTo>
                  <a:cubicBezTo>
                    <a:pt x="2267029" y="473459"/>
                    <a:pt x="2261184" y="455024"/>
                    <a:pt x="2234206" y="450078"/>
                  </a:cubicBezTo>
                  <a:cubicBezTo>
                    <a:pt x="2228810" y="449179"/>
                    <a:pt x="2221616" y="440187"/>
                    <a:pt x="2220717" y="433892"/>
                  </a:cubicBezTo>
                  <a:cubicBezTo>
                    <a:pt x="2215771" y="397022"/>
                    <a:pt x="2211275" y="360153"/>
                    <a:pt x="2208127" y="322833"/>
                  </a:cubicBezTo>
                  <a:cubicBezTo>
                    <a:pt x="2205429" y="294956"/>
                    <a:pt x="2195538" y="276971"/>
                    <a:pt x="2175304" y="274723"/>
                  </a:cubicBezTo>
                  <a:close/>
                  <a:moveTo>
                    <a:pt x="1881191" y="155347"/>
                  </a:moveTo>
                  <a:cubicBezTo>
                    <a:pt x="1855281" y="152312"/>
                    <a:pt x="1830889" y="156021"/>
                    <a:pt x="1805260" y="166363"/>
                  </a:cubicBezTo>
                  <a:cubicBezTo>
                    <a:pt x="1826842" y="161417"/>
                    <a:pt x="1836284" y="177603"/>
                    <a:pt x="1848424" y="189294"/>
                  </a:cubicBezTo>
                  <a:cubicBezTo>
                    <a:pt x="1854719" y="195139"/>
                    <a:pt x="1861463" y="200984"/>
                    <a:pt x="1866859" y="207729"/>
                  </a:cubicBezTo>
                  <a:cubicBezTo>
                    <a:pt x="1875852" y="219419"/>
                    <a:pt x="1886193" y="221667"/>
                    <a:pt x="1900581" y="216271"/>
                  </a:cubicBezTo>
                  <a:cubicBezTo>
                    <a:pt x="1919016" y="209527"/>
                    <a:pt x="1939249" y="197387"/>
                    <a:pt x="1954537" y="227512"/>
                  </a:cubicBezTo>
                  <a:cubicBezTo>
                    <a:pt x="1959483" y="210426"/>
                    <a:pt x="1962630" y="197387"/>
                    <a:pt x="1966227" y="184797"/>
                  </a:cubicBezTo>
                  <a:cubicBezTo>
                    <a:pt x="1934528" y="168161"/>
                    <a:pt x="1907101" y="158382"/>
                    <a:pt x="1881191" y="155347"/>
                  </a:cubicBezTo>
                  <a:close/>
                  <a:moveTo>
                    <a:pt x="2075150" y="137699"/>
                  </a:moveTo>
                  <a:cubicBezTo>
                    <a:pt x="2055479" y="139272"/>
                    <a:pt x="2035920" y="144106"/>
                    <a:pt x="2016136" y="145680"/>
                  </a:cubicBezTo>
                  <a:cubicBezTo>
                    <a:pt x="2016136" y="147928"/>
                    <a:pt x="2015686" y="150176"/>
                    <a:pt x="2015236" y="151975"/>
                  </a:cubicBezTo>
                  <a:cubicBezTo>
                    <a:pt x="2038168" y="161417"/>
                    <a:pt x="2060199" y="175355"/>
                    <a:pt x="2084030" y="178503"/>
                  </a:cubicBezTo>
                  <a:cubicBezTo>
                    <a:pt x="2100666" y="180751"/>
                    <a:pt x="2110558" y="187945"/>
                    <a:pt x="2121799" y="196488"/>
                  </a:cubicBezTo>
                  <a:cubicBezTo>
                    <a:pt x="2139784" y="210876"/>
                    <a:pt x="2158218" y="224814"/>
                    <a:pt x="2177103" y="237854"/>
                  </a:cubicBezTo>
                  <a:cubicBezTo>
                    <a:pt x="2181599" y="241001"/>
                    <a:pt x="2189692" y="244148"/>
                    <a:pt x="2194189" y="242350"/>
                  </a:cubicBezTo>
                  <a:cubicBezTo>
                    <a:pt x="2215771" y="234257"/>
                    <a:pt x="2236903" y="223915"/>
                    <a:pt x="2262982" y="212674"/>
                  </a:cubicBezTo>
                  <a:cubicBezTo>
                    <a:pt x="2239152" y="197387"/>
                    <a:pt x="2220267" y="183449"/>
                    <a:pt x="2199135" y="173107"/>
                  </a:cubicBezTo>
                  <a:cubicBezTo>
                    <a:pt x="2178901" y="163215"/>
                    <a:pt x="2154621" y="160517"/>
                    <a:pt x="2134838" y="149277"/>
                  </a:cubicBezTo>
                  <a:cubicBezTo>
                    <a:pt x="2114605" y="137811"/>
                    <a:pt x="2094821" y="136125"/>
                    <a:pt x="2075150" y="137699"/>
                  </a:cubicBezTo>
                  <a:close/>
                  <a:moveTo>
                    <a:pt x="1541777" y="114655"/>
                  </a:moveTo>
                  <a:cubicBezTo>
                    <a:pt x="1523792" y="116004"/>
                    <a:pt x="1505807" y="117803"/>
                    <a:pt x="1487822" y="118252"/>
                  </a:cubicBezTo>
                  <a:cubicBezTo>
                    <a:pt x="1473883" y="118252"/>
                    <a:pt x="1468038" y="124547"/>
                    <a:pt x="1461294" y="136238"/>
                  </a:cubicBezTo>
                  <a:cubicBezTo>
                    <a:pt x="1446456" y="161866"/>
                    <a:pt x="1430269" y="187046"/>
                    <a:pt x="1411835" y="210426"/>
                  </a:cubicBezTo>
                  <a:cubicBezTo>
                    <a:pt x="1386655" y="241900"/>
                    <a:pt x="1358329" y="271126"/>
                    <a:pt x="1331801" y="301701"/>
                  </a:cubicBezTo>
                  <a:cubicBezTo>
                    <a:pt x="1321909" y="313391"/>
                    <a:pt x="1312467" y="325981"/>
                    <a:pt x="1301226" y="339919"/>
                  </a:cubicBezTo>
                  <a:cubicBezTo>
                    <a:pt x="1286388" y="312042"/>
                    <a:pt x="1272899" y="285514"/>
                    <a:pt x="1258961" y="259436"/>
                  </a:cubicBezTo>
                  <a:cubicBezTo>
                    <a:pt x="1256713" y="258087"/>
                    <a:pt x="1254464" y="256288"/>
                    <a:pt x="1252216" y="254940"/>
                  </a:cubicBezTo>
                  <a:cubicBezTo>
                    <a:pt x="1240076" y="269328"/>
                    <a:pt x="1227487" y="283266"/>
                    <a:pt x="1216696" y="298554"/>
                  </a:cubicBezTo>
                  <a:cubicBezTo>
                    <a:pt x="1211300" y="305748"/>
                    <a:pt x="1205455" y="316089"/>
                    <a:pt x="1206354" y="324182"/>
                  </a:cubicBezTo>
                  <a:cubicBezTo>
                    <a:pt x="1209951" y="357905"/>
                    <a:pt x="1197811" y="384882"/>
                    <a:pt x="1179377" y="412310"/>
                  </a:cubicBezTo>
                  <a:cubicBezTo>
                    <a:pt x="1157345" y="444683"/>
                    <a:pt x="1135313" y="472560"/>
                    <a:pt x="1097094" y="489196"/>
                  </a:cubicBezTo>
                  <a:cubicBezTo>
                    <a:pt x="1043589" y="512127"/>
                    <a:pt x="1021107" y="554392"/>
                    <a:pt x="1027402" y="615991"/>
                  </a:cubicBezTo>
                  <a:cubicBezTo>
                    <a:pt x="1034596" y="688831"/>
                    <a:pt x="1031898" y="762570"/>
                    <a:pt x="1034596" y="836310"/>
                  </a:cubicBezTo>
                  <a:cubicBezTo>
                    <a:pt x="1035495" y="863287"/>
                    <a:pt x="1036844" y="891164"/>
                    <a:pt x="1042689" y="917692"/>
                  </a:cubicBezTo>
                  <a:cubicBezTo>
                    <a:pt x="1048534" y="943322"/>
                    <a:pt x="1067419" y="951864"/>
                    <a:pt x="1093048" y="944221"/>
                  </a:cubicBezTo>
                  <a:cubicBezTo>
                    <a:pt x="1103389" y="941074"/>
                    <a:pt x="1108785" y="942873"/>
                    <a:pt x="1115529" y="950515"/>
                  </a:cubicBezTo>
                  <a:cubicBezTo>
                    <a:pt x="1152848" y="992332"/>
                    <a:pt x="1191067" y="1033698"/>
                    <a:pt x="1227936" y="1075963"/>
                  </a:cubicBezTo>
                  <a:cubicBezTo>
                    <a:pt x="1232433" y="1081358"/>
                    <a:pt x="1233782" y="1091250"/>
                    <a:pt x="1233332" y="1098894"/>
                  </a:cubicBezTo>
                  <a:cubicBezTo>
                    <a:pt x="1231983" y="1134864"/>
                    <a:pt x="1227037" y="1170834"/>
                    <a:pt x="1227487" y="1206805"/>
                  </a:cubicBezTo>
                  <a:cubicBezTo>
                    <a:pt x="1227936" y="1248620"/>
                    <a:pt x="1233332" y="1289986"/>
                    <a:pt x="1236929" y="1331802"/>
                  </a:cubicBezTo>
                  <a:cubicBezTo>
                    <a:pt x="1237828" y="1343041"/>
                    <a:pt x="1234231" y="1349786"/>
                    <a:pt x="1224339" y="1356081"/>
                  </a:cubicBezTo>
                  <a:cubicBezTo>
                    <a:pt x="1173531" y="1388005"/>
                    <a:pt x="1123622" y="1420827"/>
                    <a:pt x="1073264" y="1453651"/>
                  </a:cubicBezTo>
                  <a:cubicBezTo>
                    <a:pt x="1069667" y="1455898"/>
                    <a:pt x="1066520" y="1459046"/>
                    <a:pt x="1061124" y="1463542"/>
                  </a:cubicBezTo>
                  <a:cubicBezTo>
                    <a:pt x="1083156" y="1466689"/>
                    <a:pt x="1101591" y="1468489"/>
                    <a:pt x="1120025" y="1471635"/>
                  </a:cubicBezTo>
                  <a:cubicBezTo>
                    <a:pt x="1142957" y="1475683"/>
                    <a:pt x="1163639" y="1477931"/>
                    <a:pt x="1175330" y="1450952"/>
                  </a:cubicBezTo>
                  <a:cubicBezTo>
                    <a:pt x="1178028" y="1443759"/>
                    <a:pt x="1186121" y="1438362"/>
                    <a:pt x="1192416" y="1433866"/>
                  </a:cubicBezTo>
                  <a:cubicBezTo>
                    <a:pt x="1267504" y="1379462"/>
                    <a:pt x="1351135" y="1374516"/>
                    <a:pt x="1441510" y="1389803"/>
                  </a:cubicBezTo>
                  <a:cubicBezTo>
                    <a:pt x="1417680" y="1410935"/>
                    <a:pt x="1395648" y="1430270"/>
                    <a:pt x="1373167" y="1450503"/>
                  </a:cubicBezTo>
                  <a:cubicBezTo>
                    <a:pt x="1396997" y="1468038"/>
                    <a:pt x="1418129" y="1484225"/>
                    <a:pt x="1449154" y="1485124"/>
                  </a:cubicBezTo>
                  <a:cubicBezTo>
                    <a:pt x="1486473" y="1486023"/>
                    <a:pt x="1524242" y="1490519"/>
                    <a:pt x="1560662" y="1498164"/>
                  </a:cubicBezTo>
                  <a:cubicBezTo>
                    <a:pt x="1611020" y="1508954"/>
                    <a:pt x="1623160" y="1538631"/>
                    <a:pt x="1599779" y="1584043"/>
                  </a:cubicBezTo>
                  <a:cubicBezTo>
                    <a:pt x="1583593" y="1616416"/>
                    <a:pt x="1584492" y="1650138"/>
                    <a:pt x="1586291" y="1683860"/>
                  </a:cubicBezTo>
                  <a:cubicBezTo>
                    <a:pt x="1612369" y="1682062"/>
                    <a:pt x="1636199" y="1680264"/>
                    <a:pt x="1660479" y="1678464"/>
                  </a:cubicBezTo>
                  <a:cubicBezTo>
                    <a:pt x="1690155" y="1676216"/>
                    <a:pt x="1712636" y="1664077"/>
                    <a:pt x="1726575" y="1636650"/>
                  </a:cubicBezTo>
                  <a:cubicBezTo>
                    <a:pt x="1735567" y="1619564"/>
                    <a:pt x="1746358" y="1603377"/>
                    <a:pt x="1755351" y="1586290"/>
                  </a:cubicBezTo>
                  <a:cubicBezTo>
                    <a:pt x="1765243" y="1566957"/>
                    <a:pt x="1781429" y="1561111"/>
                    <a:pt x="1802112" y="1563809"/>
                  </a:cubicBezTo>
                  <a:cubicBezTo>
                    <a:pt x="1852471" y="1570553"/>
                    <a:pt x="1878549" y="1603827"/>
                    <a:pt x="1871355" y="1654185"/>
                  </a:cubicBezTo>
                  <a:cubicBezTo>
                    <a:pt x="1868657" y="1675768"/>
                    <a:pt x="1862812" y="1696899"/>
                    <a:pt x="1859215" y="1718481"/>
                  </a:cubicBezTo>
                  <a:cubicBezTo>
                    <a:pt x="1856967" y="1731521"/>
                    <a:pt x="1856068" y="1744111"/>
                    <a:pt x="1854269" y="1757149"/>
                  </a:cubicBezTo>
                  <a:cubicBezTo>
                    <a:pt x="1865960" y="1749507"/>
                    <a:pt x="1873603" y="1741412"/>
                    <a:pt x="1881247" y="1733320"/>
                  </a:cubicBezTo>
                  <a:cubicBezTo>
                    <a:pt x="1920365" y="1691504"/>
                    <a:pt x="1967576" y="1675768"/>
                    <a:pt x="2023779" y="1686108"/>
                  </a:cubicBezTo>
                  <a:cubicBezTo>
                    <a:pt x="2049858" y="1691054"/>
                    <a:pt x="2068742" y="1704094"/>
                    <a:pt x="2076836" y="1730172"/>
                  </a:cubicBezTo>
                  <a:cubicBezTo>
                    <a:pt x="2081781" y="1745459"/>
                    <a:pt x="2084929" y="1760298"/>
                    <a:pt x="2088976" y="1775584"/>
                  </a:cubicBezTo>
                  <a:cubicBezTo>
                    <a:pt x="2098418" y="1811105"/>
                    <a:pt x="2096170" y="1843928"/>
                    <a:pt x="2062447" y="1867759"/>
                  </a:cubicBezTo>
                  <a:cubicBezTo>
                    <a:pt x="2096619" y="1851123"/>
                    <a:pt x="2129442" y="1833137"/>
                    <a:pt x="2164513" y="1818748"/>
                  </a:cubicBezTo>
                  <a:cubicBezTo>
                    <a:pt x="2183847" y="1811105"/>
                    <a:pt x="2197336" y="1801663"/>
                    <a:pt x="2198685" y="1780530"/>
                  </a:cubicBezTo>
                  <a:cubicBezTo>
                    <a:pt x="2200933" y="1744111"/>
                    <a:pt x="2225663" y="1735117"/>
                    <a:pt x="2255338" y="1732420"/>
                  </a:cubicBezTo>
                  <a:cubicBezTo>
                    <a:pt x="2265230" y="1731521"/>
                    <a:pt x="2275122" y="1730621"/>
                    <a:pt x="2285014" y="1731971"/>
                  </a:cubicBezTo>
                  <a:cubicBezTo>
                    <a:pt x="2320085" y="1737816"/>
                    <a:pt x="2350210" y="1749956"/>
                    <a:pt x="2360102" y="1789074"/>
                  </a:cubicBezTo>
                  <a:cubicBezTo>
                    <a:pt x="2364148" y="1805261"/>
                    <a:pt x="2370893" y="1820997"/>
                    <a:pt x="2376288" y="1836734"/>
                  </a:cubicBezTo>
                  <a:cubicBezTo>
                    <a:pt x="2382583" y="1854269"/>
                    <a:pt x="2387529" y="1872254"/>
                    <a:pt x="2395173" y="1889340"/>
                  </a:cubicBezTo>
                  <a:cubicBezTo>
                    <a:pt x="2407762" y="1916318"/>
                    <a:pt x="2422151" y="1919016"/>
                    <a:pt x="2444183" y="1899232"/>
                  </a:cubicBezTo>
                  <a:cubicBezTo>
                    <a:pt x="2457671" y="1887092"/>
                    <a:pt x="2472059" y="1875851"/>
                    <a:pt x="2482851" y="1861463"/>
                  </a:cubicBezTo>
                  <a:cubicBezTo>
                    <a:pt x="2504882" y="1831338"/>
                    <a:pt x="2529162" y="1826392"/>
                    <a:pt x="2565582" y="1837633"/>
                  </a:cubicBezTo>
                  <a:cubicBezTo>
                    <a:pt x="2622685" y="1855618"/>
                    <a:pt x="2681587" y="1852471"/>
                    <a:pt x="2737340" y="1826392"/>
                  </a:cubicBezTo>
                  <a:cubicBezTo>
                    <a:pt x="2750380" y="1820097"/>
                    <a:pt x="2758923" y="1812005"/>
                    <a:pt x="2762969" y="1797166"/>
                  </a:cubicBezTo>
                  <a:cubicBezTo>
                    <a:pt x="2768365" y="1774685"/>
                    <a:pt x="2776908" y="1753103"/>
                    <a:pt x="2785001" y="1728823"/>
                  </a:cubicBezTo>
                  <a:cubicBezTo>
                    <a:pt x="2803886" y="1743660"/>
                    <a:pt x="2820971" y="1756700"/>
                    <a:pt x="2838057" y="1770189"/>
                  </a:cubicBezTo>
                  <a:cubicBezTo>
                    <a:pt x="2871779" y="1796267"/>
                    <a:pt x="2871330" y="1795817"/>
                    <a:pt x="2902804" y="1766592"/>
                  </a:cubicBezTo>
                  <a:cubicBezTo>
                    <a:pt x="2949116" y="1723877"/>
                    <a:pt x="2996776" y="1682512"/>
                    <a:pt x="3043088" y="1639796"/>
                  </a:cubicBezTo>
                  <a:cubicBezTo>
                    <a:pt x="3048484" y="1634851"/>
                    <a:pt x="3052530" y="1624959"/>
                    <a:pt x="3052080" y="1617765"/>
                  </a:cubicBezTo>
                  <a:cubicBezTo>
                    <a:pt x="3049832" y="1569205"/>
                    <a:pt x="3046235" y="1520646"/>
                    <a:pt x="3043538" y="1472086"/>
                  </a:cubicBezTo>
                  <a:cubicBezTo>
                    <a:pt x="3043088" y="1466689"/>
                    <a:pt x="3043538" y="1460845"/>
                    <a:pt x="3045786" y="1455898"/>
                  </a:cubicBezTo>
                  <a:cubicBezTo>
                    <a:pt x="3058375" y="1427572"/>
                    <a:pt x="3090749" y="1407789"/>
                    <a:pt x="3121773" y="1411834"/>
                  </a:cubicBezTo>
                  <a:cubicBezTo>
                    <a:pt x="3140208" y="1414084"/>
                    <a:pt x="3157743" y="1420827"/>
                    <a:pt x="3173930" y="1425324"/>
                  </a:cubicBezTo>
                  <a:cubicBezTo>
                    <a:pt x="3142906" y="1391602"/>
                    <a:pt x="3106935" y="1363276"/>
                    <a:pt x="3056127" y="1357880"/>
                  </a:cubicBezTo>
                  <a:cubicBezTo>
                    <a:pt x="3065120" y="1341693"/>
                    <a:pt x="3070965" y="1327755"/>
                    <a:pt x="3079058" y="1315165"/>
                  </a:cubicBezTo>
                  <a:cubicBezTo>
                    <a:pt x="3094346" y="1292234"/>
                    <a:pt x="3095695" y="1267954"/>
                    <a:pt x="3095245" y="1240976"/>
                  </a:cubicBezTo>
                  <a:cubicBezTo>
                    <a:pt x="3093446" y="1155547"/>
                    <a:pt x="3076361" y="1075513"/>
                    <a:pt x="3026452" y="1004472"/>
                  </a:cubicBezTo>
                  <a:cubicBezTo>
                    <a:pt x="3021956" y="998177"/>
                    <a:pt x="3019258" y="991432"/>
                    <a:pt x="3015661" y="984687"/>
                  </a:cubicBezTo>
                  <a:cubicBezTo>
                    <a:pt x="3009816" y="973896"/>
                    <a:pt x="3003970" y="963556"/>
                    <a:pt x="2998125" y="952764"/>
                  </a:cubicBezTo>
                  <a:cubicBezTo>
                    <a:pt x="3001722" y="976595"/>
                    <a:pt x="3008467" y="999076"/>
                    <a:pt x="3014312" y="1022007"/>
                  </a:cubicBezTo>
                  <a:cubicBezTo>
                    <a:pt x="3020606" y="1045838"/>
                    <a:pt x="3029150" y="1070118"/>
                    <a:pt x="3030948" y="1094397"/>
                  </a:cubicBezTo>
                  <a:cubicBezTo>
                    <a:pt x="3033646" y="1127220"/>
                    <a:pt x="3030498" y="1160493"/>
                    <a:pt x="3030948" y="1193765"/>
                  </a:cubicBezTo>
                  <a:cubicBezTo>
                    <a:pt x="3030948" y="1205006"/>
                    <a:pt x="3026901" y="1210402"/>
                    <a:pt x="3017010" y="1214898"/>
                  </a:cubicBezTo>
                  <a:cubicBezTo>
                    <a:pt x="2980590" y="1231085"/>
                    <a:pt x="2944619" y="1248620"/>
                    <a:pt x="2908199" y="1264807"/>
                  </a:cubicBezTo>
                  <a:cubicBezTo>
                    <a:pt x="2895610" y="1270652"/>
                    <a:pt x="2890664" y="1277396"/>
                    <a:pt x="2889315" y="1292234"/>
                  </a:cubicBezTo>
                  <a:cubicBezTo>
                    <a:pt x="2883020" y="1360577"/>
                    <a:pt x="2845251" y="1409586"/>
                    <a:pt x="2788149" y="1445557"/>
                  </a:cubicBezTo>
                  <a:cubicBezTo>
                    <a:pt x="2784102" y="1448255"/>
                    <a:pt x="2778706" y="1449154"/>
                    <a:pt x="2773760" y="1450053"/>
                  </a:cubicBezTo>
                  <a:cubicBezTo>
                    <a:pt x="2744085" y="1455448"/>
                    <a:pt x="2714859" y="1461743"/>
                    <a:pt x="2685183" y="1465790"/>
                  </a:cubicBezTo>
                  <a:cubicBezTo>
                    <a:pt x="2663152" y="1468937"/>
                    <a:pt x="2646965" y="1477480"/>
                    <a:pt x="2633926" y="1495465"/>
                  </a:cubicBezTo>
                  <a:cubicBezTo>
                    <a:pt x="2617739" y="1517049"/>
                    <a:pt x="2599304" y="1536831"/>
                    <a:pt x="2581769" y="1557064"/>
                  </a:cubicBezTo>
                  <a:cubicBezTo>
                    <a:pt x="2577722" y="1562010"/>
                    <a:pt x="2573676" y="1567856"/>
                    <a:pt x="2568280" y="1569655"/>
                  </a:cubicBezTo>
                  <a:cubicBezTo>
                    <a:pt x="2536806" y="1581345"/>
                    <a:pt x="2505332" y="1594833"/>
                    <a:pt x="2472959" y="1602027"/>
                  </a:cubicBezTo>
                  <a:cubicBezTo>
                    <a:pt x="2436539" y="1610122"/>
                    <a:pt x="2410910" y="1591686"/>
                    <a:pt x="2401018" y="1555717"/>
                  </a:cubicBezTo>
                  <a:cubicBezTo>
                    <a:pt x="2396072" y="1537731"/>
                    <a:pt x="2394274" y="1519297"/>
                    <a:pt x="2390227" y="1500861"/>
                  </a:cubicBezTo>
                  <a:cubicBezTo>
                    <a:pt x="2380785" y="1459046"/>
                    <a:pt x="2362800" y="1452301"/>
                    <a:pt x="2329077" y="1478830"/>
                  </a:cubicBezTo>
                  <a:cubicBezTo>
                    <a:pt x="2306146" y="1497264"/>
                    <a:pt x="2284115" y="1516599"/>
                    <a:pt x="2262982" y="1536831"/>
                  </a:cubicBezTo>
                  <a:cubicBezTo>
                    <a:pt x="2253540" y="1545824"/>
                    <a:pt x="2245447" y="1546723"/>
                    <a:pt x="2233307" y="1543127"/>
                  </a:cubicBezTo>
                  <a:cubicBezTo>
                    <a:pt x="2168110" y="1523342"/>
                    <a:pt x="2102914" y="1504458"/>
                    <a:pt x="2037718" y="1485124"/>
                  </a:cubicBezTo>
                  <a:cubicBezTo>
                    <a:pt x="2003546" y="1475233"/>
                    <a:pt x="2005345" y="1474782"/>
                    <a:pt x="2003096" y="1439711"/>
                  </a:cubicBezTo>
                  <a:cubicBezTo>
                    <a:pt x="2001298" y="1412734"/>
                    <a:pt x="2008942" y="1392500"/>
                    <a:pt x="2028276" y="1373617"/>
                  </a:cubicBezTo>
                  <a:cubicBezTo>
                    <a:pt x="2051656" y="1350686"/>
                    <a:pt x="2072339" y="1325506"/>
                    <a:pt x="2097968" y="1297180"/>
                  </a:cubicBezTo>
                  <a:cubicBezTo>
                    <a:pt x="2081332" y="1297629"/>
                    <a:pt x="2070091" y="1298079"/>
                    <a:pt x="2058401" y="1298978"/>
                  </a:cubicBezTo>
                  <a:cubicBezTo>
                    <a:pt x="2030524" y="1301227"/>
                    <a:pt x="2002197" y="1303925"/>
                    <a:pt x="1974320" y="1304823"/>
                  </a:cubicBezTo>
                  <a:cubicBezTo>
                    <a:pt x="1966227" y="1305273"/>
                    <a:pt x="1955885" y="1301227"/>
                    <a:pt x="1950490" y="1295382"/>
                  </a:cubicBezTo>
                  <a:cubicBezTo>
                    <a:pt x="1893387" y="1236480"/>
                    <a:pt x="1837183" y="1177129"/>
                    <a:pt x="1781429" y="1117329"/>
                  </a:cubicBezTo>
                  <a:cubicBezTo>
                    <a:pt x="1776484" y="1112383"/>
                    <a:pt x="1774235" y="1102041"/>
                    <a:pt x="1775135" y="1094847"/>
                  </a:cubicBezTo>
                  <a:cubicBezTo>
                    <a:pt x="1778732" y="1071466"/>
                    <a:pt x="1784577" y="1048535"/>
                    <a:pt x="1789523" y="1025155"/>
                  </a:cubicBezTo>
                  <a:cubicBezTo>
                    <a:pt x="1797616" y="986487"/>
                    <a:pt x="1805709" y="947369"/>
                    <a:pt x="1814702" y="904654"/>
                  </a:cubicBezTo>
                  <a:cubicBezTo>
                    <a:pt x="1773786" y="904654"/>
                    <a:pt x="1735567" y="905103"/>
                    <a:pt x="1697798" y="904205"/>
                  </a:cubicBezTo>
                  <a:cubicBezTo>
                    <a:pt x="1689705" y="904205"/>
                    <a:pt x="1679813" y="901506"/>
                    <a:pt x="1674418" y="896110"/>
                  </a:cubicBezTo>
                  <a:cubicBezTo>
                    <a:pt x="1613268" y="836759"/>
                    <a:pt x="1542677" y="789998"/>
                    <a:pt x="1461294" y="764369"/>
                  </a:cubicBezTo>
                  <a:cubicBezTo>
                    <a:pt x="1417230" y="750430"/>
                    <a:pt x="1396098" y="721654"/>
                    <a:pt x="1380810" y="683885"/>
                  </a:cubicBezTo>
                  <a:cubicBezTo>
                    <a:pt x="1376314" y="672195"/>
                    <a:pt x="1371368" y="660505"/>
                    <a:pt x="1368670" y="648365"/>
                  </a:cubicBezTo>
                  <a:cubicBezTo>
                    <a:pt x="1352933" y="576874"/>
                    <a:pt x="1363724" y="512577"/>
                    <a:pt x="1418579" y="459071"/>
                  </a:cubicBezTo>
                  <a:cubicBezTo>
                    <a:pt x="1456348" y="422651"/>
                    <a:pt x="1492318" y="384433"/>
                    <a:pt x="1528738" y="346664"/>
                  </a:cubicBezTo>
                  <a:cubicBezTo>
                    <a:pt x="1532785" y="342168"/>
                    <a:pt x="1536831" y="338121"/>
                    <a:pt x="1542227" y="331826"/>
                  </a:cubicBezTo>
                  <a:cubicBezTo>
                    <a:pt x="1505357" y="320585"/>
                    <a:pt x="1471635" y="310244"/>
                    <a:pt x="1437014" y="299453"/>
                  </a:cubicBezTo>
                  <a:cubicBezTo>
                    <a:pt x="1433417" y="307546"/>
                    <a:pt x="1430719" y="314740"/>
                    <a:pt x="1427122" y="321035"/>
                  </a:cubicBezTo>
                  <a:cubicBezTo>
                    <a:pt x="1411835" y="347113"/>
                    <a:pt x="1396547" y="373642"/>
                    <a:pt x="1379461" y="398821"/>
                  </a:cubicBezTo>
                  <a:cubicBezTo>
                    <a:pt x="1375415" y="404666"/>
                    <a:pt x="1365523" y="406914"/>
                    <a:pt x="1358329" y="410961"/>
                  </a:cubicBezTo>
                  <a:cubicBezTo>
                    <a:pt x="1356530" y="403317"/>
                    <a:pt x="1352484" y="395224"/>
                    <a:pt x="1352933" y="388030"/>
                  </a:cubicBezTo>
                  <a:cubicBezTo>
                    <a:pt x="1358329" y="314740"/>
                    <a:pt x="1389353" y="256288"/>
                    <a:pt x="1452751" y="217171"/>
                  </a:cubicBezTo>
                  <a:cubicBezTo>
                    <a:pt x="1469837" y="206829"/>
                    <a:pt x="1487822" y="197837"/>
                    <a:pt x="1505357" y="188394"/>
                  </a:cubicBezTo>
                  <a:cubicBezTo>
                    <a:pt x="1540428" y="169960"/>
                    <a:pt x="1547173" y="156920"/>
                    <a:pt x="1541777" y="114655"/>
                  </a:cubicBezTo>
                  <a:close/>
                  <a:moveTo>
                    <a:pt x="1307970" y="0"/>
                  </a:moveTo>
                  <a:cubicBezTo>
                    <a:pt x="1308870" y="0"/>
                    <a:pt x="1310219" y="0"/>
                    <a:pt x="1311567" y="0"/>
                  </a:cubicBezTo>
                  <a:cubicBezTo>
                    <a:pt x="1342142" y="17536"/>
                    <a:pt x="1373167" y="35071"/>
                    <a:pt x="1403292" y="53506"/>
                  </a:cubicBezTo>
                  <a:cubicBezTo>
                    <a:pt x="1423975" y="66095"/>
                    <a:pt x="1443309" y="80933"/>
                    <a:pt x="1464441" y="93073"/>
                  </a:cubicBezTo>
                  <a:cubicBezTo>
                    <a:pt x="1486473" y="106112"/>
                    <a:pt x="1509404" y="110159"/>
                    <a:pt x="1535932" y="102515"/>
                  </a:cubicBezTo>
                  <a:cubicBezTo>
                    <a:pt x="1601578" y="83631"/>
                    <a:pt x="1667673" y="67894"/>
                    <a:pt x="1733319" y="50358"/>
                  </a:cubicBezTo>
                  <a:cubicBezTo>
                    <a:pt x="1913171" y="2698"/>
                    <a:pt x="2089425" y="6295"/>
                    <a:pt x="2263881" y="77336"/>
                  </a:cubicBezTo>
                  <a:cubicBezTo>
                    <a:pt x="2335822" y="106562"/>
                    <a:pt x="2387080" y="153323"/>
                    <a:pt x="2424848" y="218969"/>
                  </a:cubicBezTo>
                  <a:cubicBezTo>
                    <a:pt x="2462168" y="283716"/>
                    <a:pt x="2486897" y="353858"/>
                    <a:pt x="2507131" y="425349"/>
                  </a:cubicBezTo>
                  <a:cubicBezTo>
                    <a:pt x="2514774" y="452776"/>
                    <a:pt x="2517022" y="454575"/>
                    <a:pt x="2545349" y="457272"/>
                  </a:cubicBezTo>
                  <a:cubicBezTo>
                    <a:pt x="2574575" y="459970"/>
                    <a:pt x="2602452" y="471211"/>
                    <a:pt x="2619987" y="492793"/>
                  </a:cubicBezTo>
                  <a:cubicBezTo>
                    <a:pt x="2664501" y="548547"/>
                    <a:pt x="2709913" y="604751"/>
                    <a:pt x="2740488" y="670397"/>
                  </a:cubicBezTo>
                  <a:cubicBezTo>
                    <a:pt x="2749930" y="691079"/>
                    <a:pt x="2760272" y="691529"/>
                    <a:pt x="2773760" y="672645"/>
                  </a:cubicBezTo>
                  <a:cubicBezTo>
                    <a:pt x="2776908" y="668148"/>
                    <a:pt x="2779606" y="663202"/>
                    <a:pt x="2781404" y="657807"/>
                  </a:cubicBezTo>
                  <a:cubicBezTo>
                    <a:pt x="2798040" y="614643"/>
                    <a:pt x="2784551" y="559788"/>
                    <a:pt x="2749930" y="529213"/>
                  </a:cubicBezTo>
                  <a:cubicBezTo>
                    <a:pt x="2713960" y="497739"/>
                    <a:pt x="2678889" y="466265"/>
                    <a:pt x="2642019" y="436140"/>
                  </a:cubicBezTo>
                  <a:cubicBezTo>
                    <a:pt x="2610995" y="410511"/>
                    <a:pt x="2578621" y="386231"/>
                    <a:pt x="2545799" y="362401"/>
                  </a:cubicBezTo>
                  <a:cubicBezTo>
                    <a:pt x="2505332" y="333175"/>
                    <a:pt x="2478354" y="295406"/>
                    <a:pt x="2471610" y="245497"/>
                  </a:cubicBezTo>
                  <a:cubicBezTo>
                    <a:pt x="2466664" y="209527"/>
                    <a:pt x="2475207" y="177603"/>
                    <a:pt x="2503084" y="151975"/>
                  </a:cubicBezTo>
                  <a:cubicBezTo>
                    <a:pt x="2512076" y="143881"/>
                    <a:pt x="2519720" y="141633"/>
                    <a:pt x="2530961" y="148827"/>
                  </a:cubicBezTo>
                  <a:cubicBezTo>
                    <a:pt x="2594808" y="189294"/>
                    <a:pt x="2660454" y="226613"/>
                    <a:pt x="2722503" y="269777"/>
                  </a:cubicBezTo>
                  <a:cubicBezTo>
                    <a:pt x="2805234" y="327779"/>
                    <a:pt x="2879423" y="395224"/>
                    <a:pt x="2935177" y="481103"/>
                  </a:cubicBezTo>
                  <a:cubicBezTo>
                    <a:pt x="2992730" y="570129"/>
                    <a:pt x="3016110" y="664102"/>
                    <a:pt x="2976993" y="767516"/>
                  </a:cubicBezTo>
                  <a:cubicBezTo>
                    <a:pt x="2976543" y="768865"/>
                    <a:pt x="2977892" y="770664"/>
                    <a:pt x="2978342" y="773362"/>
                  </a:cubicBezTo>
                  <a:cubicBezTo>
                    <a:pt x="3041290" y="744136"/>
                    <a:pt x="3103788" y="714910"/>
                    <a:pt x="3167186" y="685234"/>
                  </a:cubicBezTo>
                  <a:cubicBezTo>
                    <a:pt x="3167186" y="701421"/>
                    <a:pt x="3166286" y="714460"/>
                    <a:pt x="3167186" y="727499"/>
                  </a:cubicBezTo>
                  <a:cubicBezTo>
                    <a:pt x="3168534" y="745035"/>
                    <a:pt x="3162689" y="757625"/>
                    <a:pt x="3150100" y="770214"/>
                  </a:cubicBezTo>
                  <a:cubicBezTo>
                    <a:pt x="3116378" y="805285"/>
                    <a:pt x="3083555" y="841255"/>
                    <a:pt x="3051631" y="878125"/>
                  </a:cubicBezTo>
                  <a:cubicBezTo>
                    <a:pt x="3040840" y="890715"/>
                    <a:pt x="3031847" y="905552"/>
                    <a:pt x="3025103" y="920841"/>
                  </a:cubicBezTo>
                  <a:cubicBezTo>
                    <a:pt x="3017010" y="938826"/>
                    <a:pt x="3023754" y="948268"/>
                    <a:pt x="3043088" y="950067"/>
                  </a:cubicBezTo>
                  <a:cubicBezTo>
                    <a:pt x="3048933" y="950515"/>
                    <a:pt x="3055678" y="950965"/>
                    <a:pt x="3061523" y="949167"/>
                  </a:cubicBezTo>
                  <a:cubicBezTo>
                    <a:pt x="3102439" y="937477"/>
                    <a:pt x="3142906" y="925337"/>
                    <a:pt x="3183372" y="913197"/>
                  </a:cubicBezTo>
                  <a:cubicBezTo>
                    <a:pt x="3190566" y="910948"/>
                    <a:pt x="3197760" y="908251"/>
                    <a:pt x="3204954" y="906002"/>
                  </a:cubicBezTo>
                  <a:cubicBezTo>
                    <a:pt x="3205854" y="906901"/>
                    <a:pt x="3207202" y="908251"/>
                    <a:pt x="3208552" y="909600"/>
                  </a:cubicBezTo>
                  <a:cubicBezTo>
                    <a:pt x="3146503" y="968500"/>
                    <a:pt x="3125820" y="1044938"/>
                    <a:pt x="3113230" y="1126771"/>
                  </a:cubicBezTo>
                  <a:cubicBezTo>
                    <a:pt x="3158643" y="1131267"/>
                    <a:pt x="3203605" y="1135314"/>
                    <a:pt x="3252615" y="1139810"/>
                  </a:cubicBezTo>
                  <a:cubicBezTo>
                    <a:pt x="3223839" y="1189719"/>
                    <a:pt x="3201357" y="1239628"/>
                    <a:pt x="3168534" y="1280993"/>
                  </a:cubicBezTo>
                  <a:cubicBezTo>
                    <a:pt x="3141107" y="1315614"/>
                    <a:pt x="3129867" y="1345290"/>
                    <a:pt x="3151449" y="1383957"/>
                  </a:cubicBezTo>
                  <a:cubicBezTo>
                    <a:pt x="3156394" y="1392500"/>
                    <a:pt x="3162689" y="1401494"/>
                    <a:pt x="3170783" y="1406439"/>
                  </a:cubicBezTo>
                  <a:cubicBezTo>
                    <a:pt x="3195962" y="1421277"/>
                    <a:pt x="3222040" y="1434767"/>
                    <a:pt x="3248568" y="1447806"/>
                  </a:cubicBezTo>
                  <a:cubicBezTo>
                    <a:pt x="3258910" y="1453201"/>
                    <a:pt x="3260708" y="1459946"/>
                    <a:pt x="3262957" y="1472086"/>
                  </a:cubicBezTo>
                  <a:cubicBezTo>
                    <a:pt x="3257111" y="1500412"/>
                    <a:pt x="3234630" y="1518397"/>
                    <a:pt x="3201807" y="1520195"/>
                  </a:cubicBezTo>
                  <a:cubicBezTo>
                    <a:pt x="3178876" y="1521544"/>
                    <a:pt x="3155495" y="1522443"/>
                    <a:pt x="3133014" y="1526939"/>
                  </a:cubicBezTo>
                  <a:cubicBezTo>
                    <a:pt x="3106935" y="1532336"/>
                    <a:pt x="3101989" y="1548972"/>
                    <a:pt x="3118626" y="1569655"/>
                  </a:cubicBezTo>
                  <a:cubicBezTo>
                    <a:pt x="3128517" y="1581794"/>
                    <a:pt x="3141107" y="1591237"/>
                    <a:pt x="3151449" y="1602927"/>
                  </a:cubicBezTo>
                  <a:cubicBezTo>
                    <a:pt x="3158643" y="1611470"/>
                    <a:pt x="3166286" y="1621361"/>
                    <a:pt x="3169883" y="1631704"/>
                  </a:cubicBezTo>
                  <a:cubicBezTo>
                    <a:pt x="3188768" y="1687906"/>
                    <a:pt x="3174380" y="1739614"/>
                    <a:pt x="3145604" y="1789074"/>
                  </a:cubicBezTo>
                  <a:cubicBezTo>
                    <a:pt x="3132115" y="1812454"/>
                    <a:pt x="3136611" y="1820997"/>
                    <a:pt x="3162689" y="1823694"/>
                  </a:cubicBezTo>
                  <a:cubicBezTo>
                    <a:pt x="3176178" y="1825043"/>
                    <a:pt x="3182473" y="1830439"/>
                    <a:pt x="3182473" y="1843028"/>
                  </a:cubicBezTo>
                  <a:cubicBezTo>
                    <a:pt x="3182923" y="1879000"/>
                    <a:pt x="3187419" y="1915868"/>
                    <a:pt x="3182473" y="1950938"/>
                  </a:cubicBezTo>
                  <a:cubicBezTo>
                    <a:pt x="3170333" y="2037267"/>
                    <a:pt x="3133014" y="2115502"/>
                    <a:pt x="3097943" y="2194188"/>
                  </a:cubicBezTo>
                  <a:cubicBezTo>
                    <a:pt x="3086252" y="2220266"/>
                    <a:pt x="3079058" y="2249492"/>
                    <a:pt x="3073663" y="2277819"/>
                  </a:cubicBezTo>
                  <a:cubicBezTo>
                    <a:pt x="3069167" y="2301649"/>
                    <a:pt x="3070066" y="2326379"/>
                    <a:pt x="3068717" y="2350658"/>
                  </a:cubicBezTo>
                  <a:cubicBezTo>
                    <a:pt x="3064670" y="2407312"/>
                    <a:pt x="3061523" y="2463965"/>
                    <a:pt x="3057027" y="2520618"/>
                  </a:cubicBezTo>
                  <a:cubicBezTo>
                    <a:pt x="3056127" y="2533208"/>
                    <a:pt x="3051631" y="2546247"/>
                    <a:pt x="3045336" y="2557038"/>
                  </a:cubicBezTo>
                  <a:cubicBezTo>
                    <a:pt x="3031847" y="2579070"/>
                    <a:pt x="3015661" y="2599753"/>
                    <a:pt x="3001272" y="2621784"/>
                  </a:cubicBezTo>
                  <a:cubicBezTo>
                    <a:pt x="2959457" y="2684732"/>
                    <a:pt x="2918091" y="2747680"/>
                    <a:pt x="2877175" y="2811078"/>
                  </a:cubicBezTo>
                  <a:cubicBezTo>
                    <a:pt x="2874028" y="2816024"/>
                    <a:pt x="2872679" y="2823668"/>
                    <a:pt x="2873578" y="2829963"/>
                  </a:cubicBezTo>
                  <a:cubicBezTo>
                    <a:pt x="2884819" y="2910446"/>
                    <a:pt x="2885268" y="2990930"/>
                    <a:pt x="2872679" y="3070964"/>
                  </a:cubicBezTo>
                  <a:cubicBezTo>
                    <a:pt x="2860988" y="3143354"/>
                    <a:pt x="2850197" y="3215744"/>
                    <a:pt x="2829065" y="3285437"/>
                  </a:cubicBezTo>
                  <a:cubicBezTo>
                    <a:pt x="2800738" y="3378060"/>
                    <a:pt x="2741387" y="3454497"/>
                    <a:pt x="2680238" y="3528236"/>
                  </a:cubicBezTo>
                  <a:cubicBezTo>
                    <a:pt x="2633027" y="3584889"/>
                    <a:pt x="2583118" y="3638845"/>
                    <a:pt x="2536356" y="3695948"/>
                  </a:cubicBezTo>
                  <a:cubicBezTo>
                    <a:pt x="2521518" y="3713483"/>
                    <a:pt x="2509379" y="3735515"/>
                    <a:pt x="2503983" y="3757547"/>
                  </a:cubicBezTo>
                  <a:cubicBezTo>
                    <a:pt x="2494991" y="3793967"/>
                    <a:pt x="2490944" y="3831286"/>
                    <a:pt x="2486897" y="3868605"/>
                  </a:cubicBezTo>
                  <a:cubicBezTo>
                    <a:pt x="2479703" y="3933801"/>
                    <a:pt x="2464416" y="3995850"/>
                    <a:pt x="2427096" y="4051604"/>
                  </a:cubicBezTo>
                  <a:cubicBezTo>
                    <a:pt x="2389777" y="4107807"/>
                    <a:pt x="2335372" y="4137033"/>
                    <a:pt x="2277370" y="4151422"/>
                  </a:cubicBezTo>
                  <a:cubicBezTo>
                    <a:pt x="2305247" y="4110955"/>
                    <a:pt x="2336272" y="4068240"/>
                    <a:pt x="2365048" y="4023727"/>
                  </a:cubicBezTo>
                  <a:cubicBezTo>
                    <a:pt x="2387529" y="3989106"/>
                    <a:pt x="2399220" y="3950437"/>
                    <a:pt x="2398770" y="3908622"/>
                  </a:cubicBezTo>
                  <a:cubicBezTo>
                    <a:pt x="2398320" y="3882993"/>
                    <a:pt x="2401468" y="3857364"/>
                    <a:pt x="2401468" y="3831736"/>
                  </a:cubicBezTo>
                  <a:cubicBezTo>
                    <a:pt x="2401917" y="3722026"/>
                    <a:pt x="2438787" y="3625356"/>
                    <a:pt x="2508479" y="3540826"/>
                  </a:cubicBezTo>
                  <a:cubicBezTo>
                    <a:pt x="2537255" y="3505755"/>
                    <a:pt x="2567381" y="3471583"/>
                    <a:pt x="2596607" y="3436512"/>
                  </a:cubicBezTo>
                  <a:cubicBezTo>
                    <a:pt x="2604250" y="3427070"/>
                    <a:pt x="2611444" y="3416278"/>
                    <a:pt x="2615941" y="3405038"/>
                  </a:cubicBezTo>
                  <a:cubicBezTo>
                    <a:pt x="2623584" y="3386153"/>
                    <a:pt x="2619088" y="3366370"/>
                    <a:pt x="2606049" y="3356927"/>
                  </a:cubicBezTo>
                  <a:cubicBezTo>
                    <a:pt x="2590761" y="3345237"/>
                    <a:pt x="2575474" y="3349733"/>
                    <a:pt x="2560636" y="3358726"/>
                  </a:cubicBezTo>
                  <a:cubicBezTo>
                    <a:pt x="2523317" y="3381207"/>
                    <a:pt x="2492293" y="3410883"/>
                    <a:pt x="2467114" y="3446404"/>
                  </a:cubicBezTo>
                  <a:cubicBezTo>
                    <a:pt x="2421251" y="3511600"/>
                    <a:pt x="2392475" y="3583990"/>
                    <a:pt x="2378537" y="3661326"/>
                  </a:cubicBezTo>
                  <a:cubicBezTo>
                    <a:pt x="2357404" y="3778230"/>
                    <a:pt x="2341217" y="3895583"/>
                    <a:pt x="2322783" y="4012486"/>
                  </a:cubicBezTo>
                  <a:cubicBezTo>
                    <a:pt x="2312441" y="4079031"/>
                    <a:pt x="2253090" y="4124444"/>
                    <a:pt x="2185196" y="4116800"/>
                  </a:cubicBezTo>
                  <a:cubicBezTo>
                    <a:pt x="2166761" y="4114552"/>
                    <a:pt x="2150125" y="4107358"/>
                    <a:pt x="2138884" y="4090272"/>
                  </a:cubicBezTo>
                  <a:cubicBezTo>
                    <a:pt x="2179801" y="4075884"/>
                    <a:pt x="2189243" y="4061946"/>
                    <a:pt x="2186545" y="4020130"/>
                  </a:cubicBezTo>
                  <a:cubicBezTo>
                    <a:pt x="2186545" y="4015634"/>
                    <a:pt x="2186095" y="4011587"/>
                    <a:pt x="2185196" y="4007091"/>
                  </a:cubicBezTo>
                  <a:cubicBezTo>
                    <a:pt x="2179351" y="3973369"/>
                    <a:pt x="2174405" y="3939197"/>
                    <a:pt x="2166761" y="3905924"/>
                  </a:cubicBezTo>
                  <a:cubicBezTo>
                    <a:pt x="2154621" y="3852418"/>
                    <a:pt x="2168110" y="3807456"/>
                    <a:pt x="2209027" y="3770586"/>
                  </a:cubicBezTo>
                  <a:cubicBezTo>
                    <a:pt x="2224314" y="3756198"/>
                    <a:pt x="2238702" y="3740461"/>
                    <a:pt x="2253090" y="3724724"/>
                  </a:cubicBezTo>
                  <a:cubicBezTo>
                    <a:pt x="2272874" y="3702692"/>
                    <a:pt x="2285014" y="3677513"/>
                    <a:pt x="2285014" y="3646938"/>
                  </a:cubicBezTo>
                  <a:cubicBezTo>
                    <a:pt x="2285014" y="3634798"/>
                    <a:pt x="2287262" y="3622208"/>
                    <a:pt x="2290409" y="3610069"/>
                  </a:cubicBezTo>
                  <a:cubicBezTo>
                    <a:pt x="2309743" y="3535880"/>
                    <a:pt x="2345264" y="3469335"/>
                    <a:pt x="2391126" y="3408635"/>
                  </a:cubicBezTo>
                  <a:cubicBezTo>
                    <a:pt x="2428446" y="3359176"/>
                    <a:pt x="2466214" y="3310616"/>
                    <a:pt x="2503533" y="3261157"/>
                  </a:cubicBezTo>
                  <a:cubicBezTo>
                    <a:pt x="2596607" y="3137509"/>
                    <a:pt x="2678439" y="3007116"/>
                    <a:pt x="2736891" y="2863235"/>
                  </a:cubicBezTo>
                  <a:cubicBezTo>
                    <a:pt x="2743635" y="2847948"/>
                    <a:pt x="2750829" y="2829963"/>
                    <a:pt x="2734193" y="2816923"/>
                  </a:cubicBezTo>
                  <a:cubicBezTo>
                    <a:pt x="2718006" y="2804334"/>
                    <a:pt x="2699572" y="2811078"/>
                    <a:pt x="2685633" y="2822319"/>
                  </a:cubicBezTo>
                  <a:cubicBezTo>
                    <a:pt x="2673943" y="2831761"/>
                    <a:pt x="2665400" y="2845250"/>
                    <a:pt x="2656407" y="2857839"/>
                  </a:cubicBezTo>
                  <a:cubicBezTo>
                    <a:pt x="2652810" y="2862786"/>
                    <a:pt x="2651911" y="2869530"/>
                    <a:pt x="2649213" y="2874926"/>
                  </a:cubicBezTo>
                  <a:cubicBezTo>
                    <a:pt x="2598405" y="2973844"/>
                    <a:pt x="2544000" y="3070514"/>
                    <a:pt x="2479254" y="3161339"/>
                  </a:cubicBezTo>
                  <a:cubicBezTo>
                    <a:pt x="2437438" y="3219791"/>
                    <a:pt x="2393374" y="3276444"/>
                    <a:pt x="2337171" y="3322306"/>
                  </a:cubicBezTo>
                  <a:cubicBezTo>
                    <a:pt x="2310643" y="3343888"/>
                    <a:pt x="2293557" y="3372664"/>
                    <a:pt x="2284115" y="3405038"/>
                  </a:cubicBezTo>
                  <a:cubicBezTo>
                    <a:pt x="2274672" y="3437411"/>
                    <a:pt x="2266579" y="3470234"/>
                    <a:pt x="2261633" y="3503507"/>
                  </a:cubicBezTo>
                  <a:cubicBezTo>
                    <a:pt x="2250842" y="3575447"/>
                    <a:pt x="2233756" y="3644240"/>
                    <a:pt x="2195088" y="3706739"/>
                  </a:cubicBezTo>
                  <a:cubicBezTo>
                    <a:pt x="2178002" y="3734616"/>
                    <a:pt x="2165413" y="3765640"/>
                    <a:pt x="2151024" y="3795315"/>
                  </a:cubicBezTo>
                  <a:cubicBezTo>
                    <a:pt x="2103813" y="3893784"/>
                    <a:pt x="2088076" y="3995850"/>
                    <a:pt x="2114155" y="4103311"/>
                  </a:cubicBezTo>
                  <a:cubicBezTo>
                    <a:pt x="2118202" y="4119948"/>
                    <a:pt x="2116403" y="4137933"/>
                    <a:pt x="2115953" y="4155468"/>
                  </a:cubicBezTo>
                  <a:cubicBezTo>
                    <a:pt x="2115054" y="4171205"/>
                    <a:pt x="2104713" y="4176601"/>
                    <a:pt x="2091224" y="4170756"/>
                  </a:cubicBezTo>
                  <a:cubicBezTo>
                    <a:pt x="2066044" y="4159965"/>
                    <a:pt x="2040416" y="4149623"/>
                    <a:pt x="2017485" y="4134785"/>
                  </a:cubicBezTo>
                  <a:cubicBezTo>
                    <a:pt x="1969374" y="4104211"/>
                    <a:pt x="1941947" y="4059697"/>
                    <a:pt x="1937451" y="4002145"/>
                  </a:cubicBezTo>
                  <a:cubicBezTo>
                    <a:pt x="1933404" y="3953585"/>
                    <a:pt x="1945094" y="3907723"/>
                    <a:pt x="1963529" y="3863659"/>
                  </a:cubicBezTo>
                  <a:cubicBezTo>
                    <a:pt x="2009841" y="3752151"/>
                    <a:pt x="2083130" y="3659528"/>
                    <a:pt x="2168110" y="3575447"/>
                  </a:cubicBezTo>
                  <a:cubicBezTo>
                    <a:pt x="2176204" y="3567354"/>
                    <a:pt x="2179351" y="3559710"/>
                    <a:pt x="2179351" y="3548020"/>
                  </a:cubicBezTo>
                  <a:cubicBezTo>
                    <a:pt x="2178901" y="3504855"/>
                    <a:pt x="2179801" y="3462141"/>
                    <a:pt x="2182049" y="3418976"/>
                  </a:cubicBezTo>
                  <a:cubicBezTo>
                    <a:pt x="2185196" y="3354679"/>
                    <a:pt x="2191041" y="3290832"/>
                    <a:pt x="2192840" y="3226535"/>
                  </a:cubicBezTo>
                  <a:cubicBezTo>
                    <a:pt x="2194189" y="3187418"/>
                    <a:pt x="2189243" y="3147850"/>
                    <a:pt x="2189243" y="3108733"/>
                  </a:cubicBezTo>
                  <a:cubicBezTo>
                    <a:pt x="2189692" y="2963053"/>
                    <a:pt x="2229260" y="2831312"/>
                    <a:pt x="2331775" y="2723401"/>
                  </a:cubicBezTo>
                  <a:cubicBezTo>
                    <a:pt x="2334023" y="2721153"/>
                    <a:pt x="2335372" y="2717556"/>
                    <a:pt x="2338070" y="2712160"/>
                  </a:cubicBezTo>
                  <a:cubicBezTo>
                    <a:pt x="2329977" y="2712160"/>
                    <a:pt x="2323682" y="2710811"/>
                    <a:pt x="2317837" y="2712160"/>
                  </a:cubicBezTo>
                  <a:cubicBezTo>
                    <a:pt x="2249943" y="2727447"/>
                    <a:pt x="2189243" y="2756223"/>
                    <a:pt x="2141582" y="2808380"/>
                  </a:cubicBezTo>
                  <a:cubicBezTo>
                    <a:pt x="2111007" y="2841653"/>
                    <a:pt x="2099767" y="2880771"/>
                    <a:pt x="2110108" y="2926183"/>
                  </a:cubicBezTo>
                  <a:cubicBezTo>
                    <a:pt x="2148776" y="3097042"/>
                    <a:pt x="2155071" y="3268800"/>
                    <a:pt x="2129892" y="3441907"/>
                  </a:cubicBezTo>
                  <a:cubicBezTo>
                    <a:pt x="2126744" y="3461691"/>
                    <a:pt x="2126744" y="3483273"/>
                    <a:pt x="2117752" y="3499910"/>
                  </a:cubicBezTo>
                  <a:cubicBezTo>
                    <a:pt x="2050307" y="3624007"/>
                    <a:pt x="1981065" y="3746756"/>
                    <a:pt x="1912271" y="3869954"/>
                  </a:cubicBezTo>
                  <a:cubicBezTo>
                    <a:pt x="1907775" y="3878047"/>
                    <a:pt x="1904178" y="3886590"/>
                    <a:pt x="1901480" y="3895583"/>
                  </a:cubicBezTo>
                  <a:cubicBezTo>
                    <a:pt x="1863711" y="4019680"/>
                    <a:pt x="1862363" y="4146026"/>
                    <a:pt x="1872255" y="4274170"/>
                  </a:cubicBezTo>
                  <a:cubicBezTo>
                    <a:pt x="1877200" y="4333971"/>
                    <a:pt x="1895186" y="4385678"/>
                    <a:pt x="1935203" y="4429742"/>
                  </a:cubicBezTo>
                  <a:cubicBezTo>
                    <a:pt x="1938800" y="4433788"/>
                    <a:pt x="1941497" y="4438735"/>
                    <a:pt x="1945094" y="4443231"/>
                  </a:cubicBezTo>
                  <a:cubicBezTo>
                    <a:pt x="1965328" y="4467960"/>
                    <a:pt x="1972072" y="4496736"/>
                    <a:pt x="1962180" y="4525962"/>
                  </a:cubicBezTo>
                  <a:cubicBezTo>
                    <a:pt x="1943296" y="4582616"/>
                    <a:pt x="1920365" y="4637920"/>
                    <a:pt x="1898783" y="4693674"/>
                  </a:cubicBezTo>
                  <a:cubicBezTo>
                    <a:pt x="1897883" y="4695922"/>
                    <a:pt x="1896085" y="4697721"/>
                    <a:pt x="1894286" y="4699519"/>
                  </a:cubicBezTo>
                  <a:cubicBezTo>
                    <a:pt x="1878100" y="4714357"/>
                    <a:pt x="1842129" y="4721551"/>
                    <a:pt x="1825493" y="4713458"/>
                  </a:cubicBezTo>
                  <a:cubicBezTo>
                    <a:pt x="1806609" y="4704015"/>
                    <a:pt x="1794019" y="4677488"/>
                    <a:pt x="1795818" y="4651409"/>
                  </a:cubicBezTo>
                  <a:cubicBezTo>
                    <a:pt x="1796717" y="4634323"/>
                    <a:pt x="1798066" y="4616788"/>
                    <a:pt x="1799415" y="4599252"/>
                  </a:cubicBezTo>
                  <a:cubicBezTo>
                    <a:pt x="1801213" y="4573173"/>
                    <a:pt x="1803911" y="4547095"/>
                    <a:pt x="1803461" y="4521017"/>
                  </a:cubicBezTo>
                  <a:cubicBezTo>
                    <a:pt x="1803461" y="4513373"/>
                    <a:pt x="1795368" y="4501683"/>
                    <a:pt x="1788624" y="4499884"/>
                  </a:cubicBezTo>
                  <a:cubicBezTo>
                    <a:pt x="1776933" y="4496736"/>
                    <a:pt x="1771088" y="4505729"/>
                    <a:pt x="1769289" y="4518768"/>
                  </a:cubicBezTo>
                  <a:cubicBezTo>
                    <a:pt x="1762995" y="4567328"/>
                    <a:pt x="1755351" y="4616338"/>
                    <a:pt x="1747707" y="4664898"/>
                  </a:cubicBezTo>
                  <a:cubicBezTo>
                    <a:pt x="1740513" y="4711659"/>
                    <a:pt x="1737366" y="4759320"/>
                    <a:pt x="1706791" y="4798887"/>
                  </a:cubicBezTo>
                  <a:cubicBezTo>
                    <a:pt x="1701845" y="4798887"/>
                    <a:pt x="1696899" y="4798887"/>
                    <a:pt x="1691953" y="4798887"/>
                  </a:cubicBezTo>
                  <a:cubicBezTo>
                    <a:pt x="1687007" y="4783150"/>
                    <a:pt x="1677565" y="4767413"/>
                    <a:pt x="1678015" y="4752126"/>
                  </a:cubicBezTo>
                  <a:cubicBezTo>
                    <a:pt x="1680713" y="4665797"/>
                    <a:pt x="1683410" y="4579918"/>
                    <a:pt x="1690604" y="4494039"/>
                  </a:cubicBezTo>
                  <a:cubicBezTo>
                    <a:pt x="1698248" y="4404563"/>
                    <a:pt x="1711287" y="4315536"/>
                    <a:pt x="1720730" y="4226060"/>
                  </a:cubicBezTo>
                  <a:cubicBezTo>
                    <a:pt x="1726575" y="4168058"/>
                    <a:pt x="1712187" y="4111854"/>
                    <a:pt x="1701845" y="4055201"/>
                  </a:cubicBezTo>
                  <a:cubicBezTo>
                    <a:pt x="1692403" y="4003044"/>
                    <a:pt x="1682511" y="3950887"/>
                    <a:pt x="1676216" y="3898281"/>
                  </a:cubicBezTo>
                  <a:cubicBezTo>
                    <a:pt x="1667224" y="3821844"/>
                    <a:pt x="1680263" y="3748554"/>
                    <a:pt x="1715784" y="3680211"/>
                  </a:cubicBezTo>
                  <a:cubicBezTo>
                    <a:pt x="1784127" y="3548469"/>
                    <a:pt x="1843029" y="3413131"/>
                    <a:pt x="1892038" y="3273297"/>
                  </a:cubicBezTo>
                  <a:cubicBezTo>
                    <a:pt x="1931156" y="3161339"/>
                    <a:pt x="1950940" y="3044885"/>
                    <a:pt x="1953637" y="2926183"/>
                  </a:cubicBezTo>
                  <a:cubicBezTo>
                    <a:pt x="1954087" y="2908198"/>
                    <a:pt x="1950940" y="2889763"/>
                    <a:pt x="1946443" y="2872677"/>
                  </a:cubicBezTo>
                  <a:cubicBezTo>
                    <a:pt x="1941048" y="2852444"/>
                    <a:pt x="1926210" y="2847049"/>
                    <a:pt x="1911372" y="2861437"/>
                  </a:cubicBezTo>
                  <a:cubicBezTo>
                    <a:pt x="1891139" y="2880771"/>
                    <a:pt x="1871805" y="2901903"/>
                    <a:pt x="1856967" y="2925284"/>
                  </a:cubicBezTo>
                  <a:cubicBezTo>
                    <a:pt x="1822346" y="2979239"/>
                    <a:pt x="1792221" y="3036342"/>
                    <a:pt x="1758049" y="3090747"/>
                  </a:cubicBezTo>
                  <a:cubicBezTo>
                    <a:pt x="1713985" y="3161339"/>
                    <a:pt x="1659580" y="3222938"/>
                    <a:pt x="1585391" y="3263854"/>
                  </a:cubicBezTo>
                  <a:cubicBezTo>
                    <a:pt x="1483775" y="3320058"/>
                    <a:pt x="1377213" y="3317360"/>
                    <a:pt x="1269302" y="3285886"/>
                  </a:cubicBezTo>
                  <a:cubicBezTo>
                    <a:pt x="1097094" y="3235977"/>
                    <a:pt x="992781" y="3119523"/>
                    <a:pt x="943321" y="2950013"/>
                  </a:cubicBezTo>
                  <a:cubicBezTo>
                    <a:pt x="932530" y="2912245"/>
                    <a:pt x="920840" y="2874476"/>
                    <a:pt x="911847" y="2836257"/>
                  </a:cubicBezTo>
                  <a:cubicBezTo>
                    <a:pt x="890715" y="2745882"/>
                    <a:pt x="851597" y="2661801"/>
                    <a:pt x="820573" y="2575023"/>
                  </a:cubicBezTo>
                  <a:cubicBezTo>
                    <a:pt x="778308" y="2457220"/>
                    <a:pt x="744585" y="2337169"/>
                    <a:pt x="735143" y="2211723"/>
                  </a:cubicBezTo>
                  <a:cubicBezTo>
                    <a:pt x="725701" y="2085377"/>
                    <a:pt x="745035" y="1963977"/>
                    <a:pt x="801688" y="1849773"/>
                  </a:cubicBezTo>
                  <a:cubicBezTo>
                    <a:pt x="816976" y="1818748"/>
                    <a:pt x="847550" y="1802562"/>
                    <a:pt x="878575" y="1790422"/>
                  </a:cubicBezTo>
                  <a:cubicBezTo>
                    <a:pt x="944670" y="1764343"/>
                    <a:pt x="1008068" y="1780080"/>
                    <a:pt x="1073714" y="1803011"/>
                  </a:cubicBezTo>
                  <a:cubicBezTo>
                    <a:pt x="1049883" y="1813803"/>
                    <a:pt x="1027402" y="1821896"/>
                    <a:pt x="1007618" y="1834037"/>
                  </a:cubicBezTo>
                  <a:cubicBezTo>
                    <a:pt x="985586" y="1847974"/>
                    <a:pt x="964454" y="1864161"/>
                    <a:pt x="946469" y="1882596"/>
                  </a:cubicBezTo>
                  <a:cubicBezTo>
                    <a:pt x="928034" y="1901030"/>
                    <a:pt x="927584" y="1920814"/>
                    <a:pt x="941073" y="1938799"/>
                  </a:cubicBezTo>
                  <a:cubicBezTo>
                    <a:pt x="999075" y="2014786"/>
                    <a:pt x="1029200" y="2102463"/>
                    <a:pt x="1047186" y="2194188"/>
                  </a:cubicBezTo>
                  <a:cubicBezTo>
                    <a:pt x="1064271" y="2282315"/>
                    <a:pt x="1075512" y="2371341"/>
                    <a:pt x="1089001" y="2460368"/>
                  </a:cubicBezTo>
                  <a:cubicBezTo>
                    <a:pt x="1093947" y="2493191"/>
                    <a:pt x="1084954" y="2523316"/>
                    <a:pt x="1071915" y="2552991"/>
                  </a:cubicBezTo>
                  <a:cubicBezTo>
                    <a:pt x="1057527" y="2585814"/>
                    <a:pt x="1042689" y="2618187"/>
                    <a:pt x="1043139" y="2655057"/>
                  </a:cubicBezTo>
                  <a:cubicBezTo>
                    <a:pt x="1043589" y="2681585"/>
                    <a:pt x="1044038" y="2681135"/>
                    <a:pt x="1069667" y="2679337"/>
                  </a:cubicBezTo>
                  <a:cubicBezTo>
                    <a:pt x="1128568" y="2674841"/>
                    <a:pt x="1184772" y="2658204"/>
                    <a:pt x="1232882" y="2624482"/>
                  </a:cubicBezTo>
                  <a:cubicBezTo>
                    <a:pt x="1295830" y="2580419"/>
                    <a:pt x="1362825" y="2574573"/>
                    <a:pt x="1432967" y="2594357"/>
                  </a:cubicBezTo>
                  <a:cubicBezTo>
                    <a:pt x="1501311" y="2613242"/>
                    <a:pt x="1567856" y="2638421"/>
                    <a:pt x="1635300" y="2660902"/>
                  </a:cubicBezTo>
                  <a:cubicBezTo>
                    <a:pt x="1644293" y="2664050"/>
                    <a:pt x="1653735" y="2667197"/>
                    <a:pt x="1666774" y="2672143"/>
                  </a:cubicBezTo>
                  <a:cubicBezTo>
                    <a:pt x="1659580" y="2648762"/>
                    <a:pt x="1653285" y="2628979"/>
                    <a:pt x="1646990" y="2609195"/>
                  </a:cubicBezTo>
                  <a:cubicBezTo>
                    <a:pt x="1639796" y="2585365"/>
                    <a:pt x="1631703" y="2561534"/>
                    <a:pt x="1624509" y="2537704"/>
                  </a:cubicBezTo>
                  <a:cubicBezTo>
                    <a:pt x="1622261" y="2529610"/>
                    <a:pt x="1620462" y="2520618"/>
                    <a:pt x="1620013" y="2512075"/>
                  </a:cubicBezTo>
                  <a:cubicBezTo>
                    <a:pt x="1619563" y="2500385"/>
                    <a:pt x="1621811" y="2487795"/>
                    <a:pt x="1636649" y="2487795"/>
                  </a:cubicBezTo>
                  <a:cubicBezTo>
                    <a:pt x="1650138" y="2487346"/>
                    <a:pt x="1663627" y="2488245"/>
                    <a:pt x="1667224" y="2507579"/>
                  </a:cubicBezTo>
                  <a:cubicBezTo>
                    <a:pt x="1682511" y="2587613"/>
                    <a:pt x="1711287" y="2662701"/>
                    <a:pt x="1756700" y="2730145"/>
                  </a:cubicBezTo>
                  <a:cubicBezTo>
                    <a:pt x="1778732" y="2762518"/>
                    <a:pt x="1812903" y="2776007"/>
                    <a:pt x="1851122" y="2779604"/>
                  </a:cubicBezTo>
                  <a:cubicBezTo>
                    <a:pt x="1868208" y="2780953"/>
                    <a:pt x="1881697" y="2771511"/>
                    <a:pt x="1889340" y="2757123"/>
                  </a:cubicBezTo>
                  <a:cubicBezTo>
                    <a:pt x="1897434" y="2742285"/>
                    <a:pt x="1904628" y="2725649"/>
                    <a:pt x="1908674" y="2709012"/>
                  </a:cubicBezTo>
                  <a:cubicBezTo>
                    <a:pt x="1947792" y="2551193"/>
                    <a:pt x="2011190" y="2402815"/>
                    <a:pt x="2082681" y="2257585"/>
                  </a:cubicBezTo>
                  <a:cubicBezTo>
                    <a:pt x="2122248" y="2177102"/>
                    <a:pt x="2191041" y="2132139"/>
                    <a:pt x="2273323" y="2104711"/>
                  </a:cubicBezTo>
                  <a:cubicBezTo>
                    <a:pt x="2356505" y="2076834"/>
                    <a:pt x="2442833" y="2069640"/>
                    <a:pt x="2529612" y="2062896"/>
                  </a:cubicBezTo>
                  <a:cubicBezTo>
                    <a:pt x="2568280" y="2060198"/>
                    <a:pt x="2606498" y="2057950"/>
                    <a:pt x="2648764" y="2055252"/>
                  </a:cubicBezTo>
                  <a:cubicBezTo>
                    <a:pt x="2635724" y="2075935"/>
                    <a:pt x="2625383" y="2094370"/>
                    <a:pt x="2613243" y="2111456"/>
                  </a:cubicBezTo>
                  <a:cubicBezTo>
                    <a:pt x="2610545" y="2115502"/>
                    <a:pt x="2601103" y="2115952"/>
                    <a:pt x="2594808" y="2115502"/>
                  </a:cubicBezTo>
                  <a:cubicBezTo>
                    <a:pt x="2512526" y="2111006"/>
                    <a:pt x="2431143" y="2114603"/>
                    <a:pt x="2351559" y="2137085"/>
                  </a:cubicBezTo>
                  <a:cubicBezTo>
                    <a:pt x="2217570" y="2174854"/>
                    <a:pt x="2123597" y="2255337"/>
                    <a:pt x="2078185" y="2388427"/>
                  </a:cubicBezTo>
                  <a:cubicBezTo>
                    <a:pt x="2051656" y="2465763"/>
                    <a:pt x="2026927" y="2543549"/>
                    <a:pt x="2001298" y="2621335"/>
                  </a:cubicBezTo>
                  <a:cubicBezTo>
                    <a:pt x="2001298" y="2622684"/>
                    <a:pt x="2000848" y="2623583"/>
                    <a:pt x="2000399" y="2624932"/>
                  </a:cubicBezTo>
                  <a:cubicBezTo>
                    <a:pt x="1990057" y="2667197"/>
                    <a:pt x="2008492" y="2685632"/>
                    <a:pt x="2048959" y="2671244"/>
                  </a:cubicBezTo>
                  <a:cubicBezTo>
                    <a:pt x="2076836" y="2661352"/>
                    <a:pt x="2106062" y="2649661"/>
                    <a:pt x="2128543" y="2631227"/>
                  </a:cubicBezTo>
                  <a:cubicBezTo>
                    <a:pt x="2244547" y="2535905"/>
                    <a:pt x="2366397" y="2446879"/>
                    <a:pt x="2463067" y="2329526"/>
                  </a:cubicBezTo>
                  <a:cubicBezTo>
                    <a:pt x="2468912" y="2322332"/>
                    <a:pt x="2474307" y="2314688"/>
                    <a:pt x="2480153" y="2307494"/>
                  </a:cubicBezTo>
                  <a:cubicBezTo>
                    <a:pt x="2517022" y="2260283"/>
                    <a:pt x="2553442" y="2213072"/>
                    <a:pt x="2590312" y="2165861"/>
                  </a:cubicBezTo>
                  <a:cubicBezTo>
                    <a:pt x="2633027" y="2111006"/>
                    <a:pt x="2668547" y="2051655"/>
                    <a:pt x="2674842" y="1981063"/>
                  </a:cubicBezTo>
                  <a:cubicBezTo>
                    <a:pt x="2677540" y="1951838"/>
                    <a:pt x="2671245" y="1921713"/>
                    <a:pt x="2666299" y="1892488"/>
                  </a:cubicBezTo>
                  <a:cubicBezTo>
                    <a:pt x="2663152" y="1873604"/>
                    <a:pt x="2647864" y="1864611"/>
                    <a:pt x="2628980" y="1865060"/>
                  </a:cubicBezTo>
                  <a:cubicBezTo>
                    <a:pt x="2615041" y="1865510"/>
                    <a:pt x="2601553" y="1867308"/>
                    <a:pt x="2588064" y="1869556"/>
                  </a:cubicBezTo>
                  <a:cubicBezTo>
                    <a:pt x="2562435" y="1873604"/>
                    <a:pt x="2537255" y="1878099"/>
                    <a:pt x="2512526" y="1883945"/>
                  </a:cubicBezTo>
                  <a:cubicBezTo>
                    <a:pt x="2459920" y="1896984"/>
                    <a:pt x="2420352" y="1925311"/>
                    <a:pt x="2403266" y="1981513"/>
                  </a:cubicBezTo>
                  <a:cubicBezTo>
                    <a:pt x="2394723" y="1952737"/>
                    <a:pt x="2385731" y="1923962"/>
                    <a:pt x="2377637" y="1895185"/>
                  </a:cubicBezTo>
                  <a:cubicBezTo>
                    <a:pt x="2373141" y="1879000"/>
                    <a:pt x="2374040" y="1856968"/>
                    <a:pt x="2363699" y="1847974"/>
                  </a:cubicBezTo>
                  <a:cubicBezTo>
                    <a:pt x="2353357" y="1838982"/>
                    <a:pt x="2331775" y="1843028"/>
                    <a:pt x="2315139" y="1839882"/>
                  </a:cubicBezTo>
                  <a:cubicBezTo>
                    <a:pt x="2237803" y="1825493"/>
                    <a:pt x="2164963" y="1836284"/>
                    <a:pt x="2095720" y="1873604"/>
                  </a:cubicBezTo>
                  <a:cubicBezTo>
                    <a:pt x="2070541" y="1887092"/>
                    <a:pt x="2044013" y="1897883"/>
                    <a:pt x="2015686" y="1906426"/>
                  </a:cubicBezTo>
                  <a:cubicBezTo>
                    <a:pt x="2031423" y="1885743"/>
                    <a:pt x="2047610" y="1865510"/>
                    <a:pt x="2062897" y="1844827"/>
                  </a:cubicBezTo>
                  <a:cubicBezTo>
                    <a:pt x="2092123" y="1805710"/>
                    <a:pt x="2085379" y="1752653"/>
                    <a:pt x="2047160" y="1722079"/>
                  </a:cubicBezTo>
                  <a:cubicBezTo>
                    <a:pt x="2024679" y="1704094"/>
                    <a:pt x="1997251" y="1696899"/>
                    <a:pt x="1968925" y="1695550"/>
                  </a:cubicBezTo>
                  <a:cubicBezTo>
                    <a:pt x="1964428" y="1695101"/>
                    <a:pt x="1957234" y="1698698"/>
                    <a:pt x="1955885" y="1702295"/>
                  </a:cubicBezTo>
                  <a:cubicBezTo>
                    <a:pt x="1935203" y="1750854"/>
                    <a:pt x="1892488" y="1770638"/>
                    <a:pt x="1845726" y="1789524"/>
                  </a:cubicBezTo>
                  <a:cubicBezTo>
                    <a:pt x="1841680" y="1770638"/>
                    <a:pt x="1838982" y="1752203"/>
                    <a:pt x="1834036" y="1734668"/>
                  </a:cubicBezTo>
                  <a:cubicBezTo>
                    <a:pt x="1828191" y="1714436"/>
                    <a:pt x="1822346" y="1693753"/>
                    <a:pt x="1812454" y="1675318"/>
                  </a:cubicBezTo>
                  <a:cubicBezTo>
                    <a:pt x="1794019" y="1641596"/>
                    <a:pt x="1765243" y="1636200"/>
                    <a:pt x="1733319" y="1657333"/>
                  </a:cubicBezTo>
                  <a:cubicBezTo>
                    <a:pt x="1712187" y="1671271"/>
                    <a:pt x="1691054" y="1684759"/>
                    <a:pt x="1669472" y="1696899"/>
                  </a:cubicBezTo>
                  <a:cubicBezTo>
                    <a:pt x="1645192" y="1710839"/>
                    <a:pt x="1619113" y="1713985"/>
                    <a:pt x="1591686" y="1706341"/>
                  </a:cubicBezTo>
                  <a:cubicBezTo>
                    <a:pt x="1580895" y="1703195"/>
                    <a:pt x="1576399" y="1698698"/>
                    <a:pt x="1575949" y="1687008"/>
                  </a:cubicBezTo>
                  <a:cubicBezTo>
                    <a:pt x="1575050" y="1660929"/>
                    <a:pt x="1573251" y="1634851"/>
                    <a:pt x="1571003" y="1608772"/>
                  </a:cubicBezTo>
                  <a:cubicBezTo>
                    <a:pt x="1569205" y="1590337"/>
                    <a:pt x="1560662" y="1579546"/>
                    <a:pt x="1538630" y="1578648"/>
                  </a:cubicBezTo>
                  <a:cubicBezTo>
                    <a:pt x="1504908" y="1576849"/>
                    <a:pt x="1471635" y="1570553"/>
                    <a:pt x="1437913" y="1567856"/>
                  </a:cubicBezTo>
                  <a:cubicBezTo>
                    <a:pt x="1413633" y="1565609"/>
                    <a:pt x="1396997" y="1553467"/>
                    <a:pt x="1384857" y="1534134"/>
                  </a:cubicBezTo>
                  <a:cubicBezTo>
                    <a:pt x="1377663" y="1522443"/>
                    <a:pt x="1371818" y="1509854"/>
                    <a:pt x="1365523" y="1497715"/>
                  </a:cubicBezTo>
                  <a:cubicBezTo>
                    <a:pt x="1345739" y="1459946"/>
                    <a:pt x="1313366" y="1442860"/>
                    <a:pt x="1271101" y="1450053"/>
                  </a:cubicBezTo>
                  <a:cubicBezTo>
                    <a:pt x="1231983" y="1456348"/>
                    <a:pt x="1200509" y="1474334"/>
                    <a:pt x="1181625" y="1510754"/>
                  </a:cubicBezTo>
                  <a:cubicBezTo>
                    <a:pt x="1179826" y="1514350"/>
                    <a:pt x="1174431" y="1518397"/>
                    <a:pt x="1170834" y="1518846"/>
                  </a:cubicBezTo>
                  <a:cubicBezTo>
                    <a:pt x="1133065" y="1521544"/>
                    <a:pt x="1096195" y="1520195"/>
                    <a:pt x="1070117" y="1485124"/>
                  </a:cubicBezTo>
                  <a:cubicBezTo>
                    <a:pt x="1061574" y="1490519"/>
                    <a:pt x="1053480" y="1495916"/>
                    <a:pt x="1044937" y="1500861"/>
                  </a:cubicBezTo>
                  <a:cubicBezTo>
                    <a:pt x="1015262" y="1517497"/>
                    <a:pt x="997726" y="1510754"/>
                    <a:pt x="989183" y="1477931"/>
                  </a:cubicBezTo>
                  <a:cubicBezTo>
                    <a:pt x="983788" y="1457248"/>
                    <a:pt x="979292" y="1436565"/>
                    <a:pt x="974346" y="1415881"/>
                  </a:cubicBezTo>
                  <a:cubicBezTo>
                    <a:pt x="968501" y="1392052"/>
                    <a:pt x="957260" y="1383508"/>
                    <a:pt x="932980" y="1384407"/>
                  </a:cubicBezTo>
                  <a:cubicBezTo>
                    <a:pt x="927584" y="1384858"/>
                    <a:pt x="921739" y="1385307"/>
                    <a:pt x="916344" y="1386656"/>
                  </a:cubicBezTo>
                  <a:cubicBezTo>
                    <a:pt x="853396" y="1404640"/>
                    <a:pt x="796293" y="1434767"/>
                    <a:pt x="743686" y="1473883"/>
                  </a:cubicBezTo>
                  <a:cubicBezTo>
                    <a:pt x="736492" y="1479279"/>
                    <a:pt x="733345" y="1489620"/>
                    <a:pt x="727949" y="1497715"/>
                  </a:cubicBezTo>
                  <a:cubicBezTo>
                    <a:pt x="736492" y="1503109"/>
                    <a:pt x="744585" y="1512102"/>
                    <a:pt x="753578" y="1513001"/>
                  </a:cubicBezTo>
                  <a:cubicBezTo>
                    <a:pt x="783703" y="1515699"/>
                    <a:pt x="808882" y="1528288"/>
                    <a:pt x="835410" y="1541327"/>
                  </a:cubicBezTo>
                  <a:cubicBezTo>
                    <a:pt x="885769" y="1566057"/>
                    <a:pt x="941073" y="1569205"/>
                    <a:pt x="995928" y="1574600"/>
                  </a:cubicBezTo>
                  <a:cubicBezTo>
                    <a:pt x="1014363" y="1576399"/>
                    <a:pt x="1034146" y="1580446"/>
                    <a:pt x="1050783" y="1588988"/>
                  </a:cubicBezTo>
                  <a:cubicBezTo>
                    <a:pt x="1084954" y="1606074"/>
                    <a:pt x="1113281" y="1602927"/>
                    <a:pt x="1140708" y="1575950"/>
                  </a:cubicBezTo>
                  <a:cubicBezTo>
                    <a:pt x="1189718" y="1528288"/>
                    <a:pt x="1253565" y="1512102"/>
                    <a:pt x="1316513" y="1493668"/>
                  </a:cubicBezTo>
                  <a:cubicBezTo>
                    <a:pt x="1321010" y="1492319"/>
                    <a:pt x="1326405" y="1492319"/>
                    <a:pt x="1331351" y="1492319"/>
                  </a:cubicBezTo>
                  <a:cubicBezTo>
                    <a:pt x="1347538" y="1492769"/>
                    <a:pt x="1352484" y="1499513"/>
                    <a:pt x="1345290" y="1513901"/>
                  </a:cubicBezTo>
                  <a:cubicBezTo>
                    <a:pt x="1337646" y="1528738"/>
                    <a:pt x="1328204" y="1543127"/>
                    <a:pt x="1317862" y="1556166"/>
                  </a:cubicBezTo>
                  <a:cubicBezTo>
                    <a:pt x="1296730" y="1583593"/>
                    <a:pt x="1274248" y="1611020"/>
                    <a:pt x="1251767" y="1637549"/>
                  </a:cubicBezTo>
                  <a:cubicBezTo>
                    <a:pt x="1216696" y="1678464"/>
                    <a:pt x="1169934" y="1701845"/>
                    <a:pt x="1120925" y="1721630"/>
                  </a:cubicBezTo>
                  <a:cubicBezTo>
                    <a:pt x="1049434" y="1750406"/>
                    <a:pt x="975245" y="1751754"/>
                    <a:pt x="899707" y="1746808"/>
                  </a:cubicBezTo>
                  <a:cubicBezTo>
                    <a:pt x="860590" y="1744111"/>
                    <a:pt x="821022" y="1745909"/>
                    <a:pt x="781905" y="1748158"/>
                  </a:cubicBezTo>
                  <a:cubicBezTo>
                    <a:pt x="758524" y="1749507"/>
                    <a:pt x="741888" y="1762545"/>
                    <a:pt x="733794" y="1786375"/>
                  </a:cubicBezTo>
                  <a:cubicBezTo>
                    <a:pt x="725251" y="1811555"/>
                    <a:pt x="714460" y="1836284"/>
                    <a:pt x="704119" y="1861014"/>
                  </a:cubicBezTo>
                  <a:cubicBezTo>
                    <a:pt x="663203" y="1962629"/>
                    <a:pt x="531461" y="2012088"/>
                    <a:pt x="434341" y="1962629"/>
                  </a:cubicBezTo>
                  <a:cubicBezTo>
                    <a:pt x="418604" y="1954535"/>
                    <a:pt x="403767" y="1945993"/>
                    <a:pt x="388929" y="1936551"/>
                  </a:cubicBezTo>
                  <a:cubicBezTo>
                    <a:pt x="360602" y="1919016"/>
                    <a:pt x="348462" y="1892937"/>
                    <a:pt x="351610" y="1860114"/>
                  </a:cubicBezTo>
                  <a:cubicBezTo>
                    <a:pt x="352959" y="1845727"/>
                    <a:pt x="352959" y="1830888"/>
                    <a:pt x="357005" y="1817401"/>
                  </a:cubicBezTo>
                  <a:cubicBezTo>
                    <a:pt x="361502" y="1800315"/>
                    <a:pt x="354757" y="1789524"/>
                    <a:pt x="343966" y="1777833"/>
                  </a:cubicBezTo>
                  <a:cubicBezTo>
                    <a:pt x="288662" y="1718481"/>
                    <a:pt x="218969" y="1687457"/>
                    <a:pt x="138935" y="1681163"/>
                  </a:cubicBezTo>
                  <a:cubicBezTo>
                    <a:pt x="93073" y="1677565"/>
                    <a:pt x="46761" y="1680713"/>
                    <a:pt x="0" y="1677565"/>
                  </a:cubicBezTo>
                  <a:cubicBezTo>
                    <a:pt x="11690" y="1674418"/>
                    <a:pt x="23381" y="1670821"/>
                    <a:pt x="35071" y="1668123"/>
                  </a:cubicBezTo>
                  <a:cubicBezTo>
                    <a:pt x="80933" y="1656882"/>
                    <a:pt x="126346" y="1642494"/>
                    <a:pt x="173107" y="1635301"/>
                  </a:cubicBezTo>
                  <a:cubicBezTo>
                    <a:pt x="228411" y="1626757"/>
                    <a:pt x="281917" y="1634851"/>
                    <a:pt x="326431" y="1673069"/>
                  </a:cubicBezTo>
                  <a:cubicBezTo>
                    <a:pt x="362401" y="1704094"/>
                    <a:pt x="398821" y="1734218"/>
                    <a:pt x="433892" y="1766142"/>
                  </a:cubicBezTo>
                  <a:cubicBezTo>
                    <a:pt x="448280" y="1779631"/>
                    <a:pt x="464017" y="1785926"/>
                    <a:pt x="482901" y="1783229"/>
                  </a:cubicBezTo>
                  <a:cubicBezTo>
                    <a:pt x="497739" y="1781429"/>
                    <a:pt x="512577" y="1778733"/>
                    <a:pt x="526515" y="1773336"/>
                  </a:cubicBezTo>
                  <a:cubicBezTo>
                    <a:pt x="591262" y="1748606"/>
                    <a:pt x="647915" y="1711737"/>
                    <a:pt x="695576" y="1661828"/>
                  </a:cubicBezTo>
                  <a:cubicBezTo>
                    <a:pt x="706367" y="1650138"/>
                    <a:pt x="715359" y="1635749"/>
                    <a:pt x="721654" y="1621361"/>
                  </a:cubicBezTo>
                  <a:cubicBezTo>
                    <a:pt x="727949" y="1606525"/>
                    <a:pt x="719406" y="1597982"/>
                    <a:pt x="704119" y="1602027"/>
                  </a:cubicBezTo>
                  <a:cubicBezTo>
                    <a:pt x="675792" y="1609222"/>
                    <a:pt x="647466" y="1617315"/>
                    <a:pt x="619139" y="1625408"/>
                  </a:cubicBezTo>
                  <a:cubicBezTo>
                    <a:pt x="613294" y="1627207"/>
                    <a:pt x="607898" y="1630805"/>
                    <a:pt x="602952" y="1634401"/>
                  </a:cubicBezTo>
                  <a:cubicBezTo>
                    <a:pt x="591262" y="1642945"/>
                    <a:pt x="578672" y="1651037"/>
                    <a:pt x="569680" y="1661828"/>
                  </a:cubicBezTo>
                  <a:cubicBezTo>
                    <a:pt x="543152" y="1692853"/>
                    <a:pt x="511228" y="1696000"/>
                    <a:pt x="475707" y="1682512"/>
                  </a:cubicBezTo>
                  <a:cubicBezTo>
                    <a:pt x="451877" y="1673518"/>
                    <a:pt x="427597" y="1664975"/>
                    <a:pt x="405116" y="1653286"/>
                  </a:cubicBezTo>
                  <a:cubicBezTo>
                    <a:pt x="386231" y="1642945"/>
                    <a:pt x="376339" y="1625859"/>
                    <a:pt x="374091" y="1602927"/>
                  </a:cubicBezTo>
                  <a:cubicBezTo>
                    <a:pt x="370494" y="1565609"/>
                    <a:pt x="358804" y="1530986"/>
                    <a:pt x="326431" y="1507157"/>
                  </a:cubicBezTo>
                  <a:cubicBezTo>
                    <a:pt x="316539" y="1499513"/>
                    <a:pt x="307996" y="1497264"/>
                    <a:pt x="295856" y="1503109"/>
                  </a:cubicBezTo>
                  <a:cubicBezTo>
                    <a:pt x="262583" y="1518846"/>
                    <a:pt x="228861" y="1533235"/>
                    <a:pt x="195139" y="1548523"/>
                  </a:cubicBezTo>
                  <a:cubicBezTo>
                    <a:pt x="189743" y="1550770"/>
                    <a:pt x="184348" y="1553018"/>
                    <a:pt x="177154" y="1553018"/>
                  </a:cubicBezTo>
                  <a:cubicBezTo>
                    <a:pt x="201434" y="1531436"/>
                    <a:pt x="226163" y="1509405"/>
                    <a:pt x="250443" y="1487373"/>
                  </a:cubicBezTo>
                  <a:cubicBezTo>
                    <a:pt x="284615" y="1456797"/>
                    <a:pt x="281468" y="1408238"/>
                    <a:pt x="241900" y="1384858"/>
                  </a:cubicBezTo>
                  <a:cubicBezTo>
                    <a:pt x="220318" y="1372267"/>
                    <a:pt x="196937" y="1363725"/>
                    <a:pt x="174006" y="1353383"/>
                  </a:cubicBezTo>
                  <a:cubicBezTo>
                    <a:pt x="165014" y="1349336"/>
                    <a:pt x="156021" y="1345740"/>
                    <a:pt x="146129" y="1337196"/>
                  </a:cubicBezTo>
                  <a:cubicBezTo>
                    <a:pt x="179402" y="1326406"/>
                    <a:pt x="212674" y="1313816"/>
                    <a:pt x="246846" y="1304373"/>
                  </a:cubicBezTo>
                  <a:cubicBezTo>
                    <a:pt x="294507" y="1291335"/>
                    <a:pt x="342617" y="1279645"/>
                    <a:pt x="390727" y="1270202"/>
                  </a:cubicBezTo>
                  <a:cubicBezTo>
                    <a:pt x="423550" y="1263908"/>
                    <a:pt x="456373" y="1263908"/>
                    <a:pt x="490995" y="1285490"/>
                  </a:cubicBezTo>
                  <a:cubicBezTo>
                    <a:pt x="480204" y="1294482"/>
                    <a:pt x="473010" y="1303475"/>
                    <a:pt x="463118" y="1308420"/>
                  </a:cubicBezTo>
                  <a:cubicBezTo>
                    <a:pt x="434341" y="1322809"/>
                    <a:pt x="404216" y="1335848"/>
                    <a:pt x="374990" y="1349786"/>
                  </a:cubicBezTo>
                  <a:cubicBezTo>
                    <a:pt x="363300" y="1355181"/>
                    <a:pt x="351610" y="1361927"/>
                    <a:pt x="340819" y="1369121"/>
                  </a:cubicBezTo>
                  <a:cubicBezTo>
                    <a:pt x="333175" y="1374067"/>
                    <a:pt x="332725" y="1381260"/>
                    <a:pt x="340369" y="1387554"/>
                  </a:cubicBezTo>
                  <a:cubicBezTo>
                    <a:pt x="346214" y="1392052"/>
                    <a:pt x="352059" y="1397447"/>
                    <a:pt x="358804" y="1399694"/>
                  </a:cubicBezTo>
                  <a:cubicBezTo>
                    <a:pt x="453226" y="1430720"/>
                    <a:pt x="548098" y="1455000"/>
                    <a:pt x="648814" y="1447806"/>
                  </a:cubicBezTo>
                  <a:cubicBezTo>
                    <a:pt x="717608" y="1442860"/>
                    <a:pt x="779207" y="1413634"/>
                    <a:pt x="837659" y="1380811"/>
                  </a:cubicBezTo>
                  <a:cubicBezTo>
                    <a:pt x="887567" y="1352934"/>
                    <a:pt x="934329" y="1319212"/>
                    <a:pt x="980640" y="1285490"/>
                  </a:cubicBezTo>
                  <a:cubicBezTo>
                    <a:pt x="1015262" y="1260310"/>
                    <a:pt x="1038193" y="1223891"/>
                    <a:pt x="1052132" y="1184323"/>
                  </a:cubicBezTo>
                  <a:cubicBezTo>
                    <a:pt x="1069667" y="1135314"/>
                    <a:pt x="1083156" y="1085405"/>
                    <a:pt x="1096195" y="1035496"/>
                  </a:cubicBezTo>
                  <a:cubicBezTo>
                    <a:pt x="1103389" y="1007169"/>
                    <a:pt x="1063822" y="972998"/>
                    <a:pt x="1034146" y="979741"/>
                  </a:cubicBezTo>
                  <a:cubicBezTo>
                    <a:pt x="1002672" y="986936"/>
                    <a:pt x="980640" y="1021108"/>
                    <a:pt x="986935" y="1052582"/>
                  </a:cubicBezTo>
                  <a:cubicBezTo>
                    <a:pt x="987835" y="1056179"/>
                    <a:pt x="988284" y="1059776"/>
                    <a:pt x="989633" y="1063373"/>
                  </a:cubicBezTo>
                  <a:cubicBezTo>
                    <a:pt x="1012114" y="1119127"/>
                    <a:pt x="995478" y="1168137"/>
                    <a:pt x="960857" y="1212200"/>
                  </a:cubicBezTo>
                  <a:cubicBezTo>
                    <a:pt x="901955" y="1287288"/>
                    <a:pt x="822371" y="1325955"/>
                    <a:pt x="728399" y="1337647"/>
                  </a:cubicBezTo>
                  <a:cubicBezTo>
                    <a:pt x="718957" y="1338545"/>
                    <a:pt x="708165" y="1338994"/>
                    <a:pt x="698723" y="1336746"/>
                  </a:cubicBezTo>
                  <a:cubicBezTo>
                    <a:pt x="612394" y="1315165"/>
                    <a:pt x="525166" y="1294033"/>
                    <a:pt x="447381" y="1248171"/>
                  </a:cubicBezTo>
                  <a:cubicBezTo>
                    <a:pt x="429396" y="1237379"/>
                    <a:pt x="411410" y="1225239"/>
                    <a:pt x="396123" y="1210851"/>
                  </a:cubicBezTo>
                  <a:cubicBezTo>
                    <a:pt x="331826" y="1151500"/>
                    <a:pt x="258986" y="1139810"/>
                    <a:pt x="178952" y="1169486"/>
                  </a:cubicBezTo>
                  <a:cubicBezTo>
                    <a:pt x="144780" y="1182075"/>
                    <a:pt x="112407" y="1200060"/>
                    <a:pt x="78685" y="1215348"/>
                  </a:cubicBezTo>
                  <a:cubicBezTo>
                    <a:pt x="69243" y="1219394"/>
                    <a:pt x="58901" y="1222092"/>
                    <a:pt x="49010" y="1225239"/>
                  </a:cubicBezTo>
                  <a:cubicBezTo>
                    <a:pt x="48110" y="1223441"/>
                    <a:pt x="47211" y="1221642"/>
                    <a:pt x="46312" y="1219844"/>
                  </a:cubicBezTo>
                  <a:cubicBezTo>
                    <a:pt x="49909" y="1214898"/>
                    <a:pt x="52157" y="1209053"/>
                    <a:pt x="56653" y="1205456"/>
                  </a:cubicBezTo>
                  <a:cubicBezTo>
                    <a:pt x="100267" y="1167237"/>
                    <a:pt x="147928" y="1138911"/>
                    <a:pt x="208178" y="1135314"/>
                  </a:cubicBezTo>
                  <a:cubicBezTo>
                    <a:pt x="341718" y="1127220"/>
                    <a:pt x="475258" y="1117778"/>
                    <a:pt x="608348" y="1108336"/>
                  </a:cubicBezTo>
                  <a:cubicBezTo>
                    <a:pt x="622286" y="1107437"/>
                    <a:pt x="637124" y="1103840"/>
                    <a:pt x="649264" y="1097095"/>
                  </a:cubicBezTo>
                  <a:cubicBezTo>
                    <a:pt x="696925" y="1071017"/>
                    <a:pt x="745035" y="1045838"/>
                    <a:pt x="789548" y="1015263"/>
                  </a:cubicBezTo>
                  <a:cubicBezTo>
                    <a:pt x="830914" y="986936"/>
                    <a:pt x="856543" y="943772"/>
                    <a:pt x="871381" y="895211"/>
                  </a:cubicBezTo>
                  <a:cubicBezTo>
                    <a:pt x="875427" y="882621"/>
                    <a:pt x="876776" y="867784"/>
                    <a:pt x="874078" y="855194"/>
                  </a:cubicBezTo>
                  <a:cubicBezTo>
                    <a:pt x="870481" y="836310"/>
                    <a:pt x="850698" y="831813"/>
                    <a:pt x="837659" y="845752"/>
                  </a:cubicBezTo>
                  <a:cubicBezTo>
                    <a:pt x="816526" y="868233"/>
                    <a:pt x="794944" y="890265"/>
                    <a:pt x="777408" y="914996"/>
                  </a:cubicBezTo>
                  <a:cubicBezTo>
                    <a:pt x="737841" y="969850"/>
                    <a:pt x="683885" y="993231"/>
                    <a:pt x="619139" y="992332"/>
                  </a:cubicBezTo>
                  <a:cubicBezTo>
                    <a:pt x="578223" y="991882"/>
                    <a:pt x="536857" y="988285"/>
                    <a:pt x="495941" y="984238"/>
                  </a:cubicBezTo>
                  <a:cubicBezTo>
                    <a:pt x="464916" y="981091"/>
                    <a:pt x="438388" y="984687"/>
                    <a:pt x="411860" y="1004921"/>
                  </a:cubicBezTo>
                  <a:cubicBezTo>
                    <a:pt x="364649" y="1040892"/>
                    <a:pt x="308445" y="1042241"/>
                    <a:pt x="252242" y="1033698"/>
                  </a:cubicBezTo>
                  <a:cubicBezTo>
                    <a:pt x="236954" y="1031449"/>
                    <a:pt x="222117" y="1026504"/>
                    <a:pt x="206829" y="1022906"/>
                  </a:cubicBezTo>
                  <a:cubicBezTo>
                    <a:pt x="157820" y="1010767"/>
                    <a:pt x="136238" y="968951"/>
                    <a:pt x="109260" y="933879"/>
                  </a:cubicBezTo>
                  <a:cubicBezTo>
                    <a:pt x="110159" y="931632"/>
                    <a:pt x="111058" y="929833"/>
                    <a:pt x="111958" y="928034"/>
                  </a:cubicBezTo>
                  <a:cubicBezTo>
                    <a:pt x="125446" y="931632"/>
                    <a:pt x="140284" y="933879"/>
                    <a:pt x="153323" y="939724"/>
                  </a:cubicBezTo>
                  <a:cubicBezTo>
                    <a:pt x="173107" y="948718"/>
                    <a:pt x="191992" y="959958"/>
                    <a:pt x="211326" y="969850"/>
                  </a:cubicBezTo>
                  <a:cubicBezTo>
                    <a:pt x="250443" y="990084"/>
                    <a:pt x="276072" y="987835"/>
                    <a:pt x="309345" y="959059"/>
                  </a:cubicBezTo>
                  <a:cubicBezTo>
                    <a:pt x="321934" y="948268"/>
                    <a:pt x="334524" y="935679"/>
                    <a:pt x="342168" y="921290"/>
                  </a:cubicBezTo>
                  <a:cubicBezTo>
                    <a:pt x="370944" y="868233"/>
                    <a:pt x="416356" y="846651"/>
                    <a:pt x="474358" y="847101"/>
                  </a:cubicBezTo>
                  <a:cubicBezTo>
                    <a:pt x="538655" y="847550"/>
                    <a:pt x="602952" y="846651"/>
                    <a:pt x="667249" y="847550"/>
                  </a:cubicBezTo>
                  <a:cubicBezTo>
                    <a:pt x="682087" y="847550"/>
                    <a:pt x="688831" y="843054"/>
                    <a:pt x="694677" y="829565"/>
                  </a:cubicBezTo>
                  <a:cubicBezTo>
                    <a:pt x="749082" y="707716"/>
                    <a:pt x="806634" y="587215"/>
                    <a:pt x="883521" y="477056"/>
                  </a:cubicBezTo>
                  <a:cubicBezTo>
                    <a:pt x="913646" y="433892"/>
                    <a:pt x="946918" y="392976"/>
                    <a:pt x="989183" y="361052"/>
                  </a:cubicBezTo>
                  <a:cubicBezTo>
                    <a:pt x="1026503" y="332725"/>
                    <a:pt x="1066969" y="316089"/>
                    <a:pt x="1116878" y="330927"/>
                  </a:cubicBezTo>
                  <a:cubicBezTo>
                    <a:pt x="1083606" y="301251"/>
                    <a:pt x="1050333" y="271576"/>
                    <a:pt x="1014363" y="239652"/>
                  </a:cubicBezTo>
                  <a:cubicBezTo>
                    <a:pt x="1084055" y="239652"/>
                    <a:pt x="1150600" y="239652"/>
                    <a:pt x="1218494" y="239652"/>
                  </a:cubicBezTo>
                  <a:cubicBezTo>
                    <a:pt x="1227487" y="192891"/>
                    <a:pt x="1263457" y="174456"/>
                    <a:pt x="1301675" y="158719"/>
                  </a:cubicBezTo>
                  <a:cubicBezTo>
                    <a:pt x="1314265" y="153773"/>
                    <a:pt x="1317862" y="147928"/>
                    <a:pt x="1316963" y="134439"/>
                  </a:cubicBezTo>
                  <a:cubicBezTo>
                    <a:pt x="1312916" y="89926"/>
                    <a:pt x="1310668" y="44963"/>
                    <a:pt x="1307970" y="0"/>
                  </a:cubicBezTo>
                  <a:close/>
                </a:path>
              </a:pathLst>
            </a:custGeom>
            <a:solidFill>
              <a:srgbClr val="000000"/>
            </a:solidFill>
            <a:ln w="44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AB13AB63-92D4-4702-9365-890C3C935DEB}"/>
              </a:ext>
            </a:extLst>
          </p:cNvPr>
          <p:cNvGrpSpPr/>
          <p:nvPr/>
        </p:nvGrpSpPr>
        <p:grpSpPr>
          <a:xfrm>
            <a:off x="8819829" y="1597457"/>
            <a:ext cx="2580306" cy="4655566"/>
            <a:chOff x="4789978" y="1099366"/>
            <a:chExt cx="2580306" cy="4655566"/>
          </a:xfrm>
        </p:grpSpPr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18CC09EF-D96D-47E3-AA68-5DC2987AD893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2E7C1F70-083F-4EF3-90A6-23D6E58A903D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0D03FF05-1D64-40B3-94A2-05497B3C9DFE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AFE67C69-621F-4894-BAC6-00B45C2808FB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D19D4B06-7351-42D2-AEF6-1F56E83F99E7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00EDD515-F7CB-411C-A45D-5C894B36052B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48E5CED3-AECD-4AD3-9207-C263BB50C7F4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3CB52F8E-1239-4542-BDD9-8543653B4520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2E1D26DD-F49A-462F-B613-6BD2EB544CB7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92B1DB99-168A-4EBF-B4D4-B29F6279B194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01D2C9DB-8E69-4832-AF38-D1CBD5CE0FBA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6381BAE4-4D85-467F-A256-7608A4E8DE3F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B97845A9-6FF5-4FF0-AA17-7686E00B58A7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21" name="Oval 26">
                <a:extLst>
                  <a:ext uri="{FF2B5EF4-FFF2-40B4-BE49-F238E27FC236}">
                    <a16:creationId xmlns:a16="http://schemas.microsoft.com/office/drawing/2014/main" id="{E1594390-814D-45E8-9AB8-82C9FD79F5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7">
                <a:extLst>
                  <a:ext uri="{FF2B5EF4-FFF2-40B4-BE49-F238E27FC236}">
                    <a16:creationId xmlns:a16="http://schemas.microsoft.com/office/drawing/2014/main" id="{7EB4DB60-55F4-4B78-9DB6-3FC474DDBA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8">
                <a:extLst>
                  <a:ext uri="{FF2B5EF4-FFF2-40B4-BE49-F238E27FC236}">
                    <a16:creationId xmlns:a16="http://schemas.microsoft.com/office/drawing/2014/main" id="{602719FA-3754-406D-A059-39741B9BB1BA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9">
                <a:extLst>
                  <a:ext uri="{FF2B5EF4-FFF2-40B4-BE49-F238E27FC236}">
                    <a16:creationId xmlns:a16="http://schemas.microsoft.com/office/drawing/2014/main" id="{0CB10357-08A1-4C15-BC0C-62530B2F139E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0FC49470-E865-4C8C-9D62-D972156A1F1C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4AFE00A8-239D-4985-84F9-E94B48BB7816}"/>
              </a:ext>
            </a:extLst>
          </p:cNvPr>
          <p:cNvGrpSpPr/>
          <p:nvPr/>
        </p:nvGrpSpPr>
        <p:grpSpPr>
          <a:xfrm>
            <a:off x="217979" y="2233305"/>
            <a:ext cx="5537664" cy="3034264"/>
            <a:chOff x="18670" y="1767840"/>
            <a:chExt cx="6774656" cy="3712052"/>
          </a:xfrm>
        </p:grpSpPr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EC7C9553-D89F-4CF0-9DE2-5F1BB0F43597}"/>
                </a:ext>
              </a:extLst>
            </p:cNvPr>
            <p:cNvSpPr/>
            <p:nvPr/>
          </p:nvSpPr>
          <p:spPr>
            <a:xfrm>
              <a:off x="18670" y="1767840"/>
              <a:ext cx="6774656" cy="3712052"/>
            </a:xfrm>
            <a:custGeom>
              <a:avLst/>
              <a:gdLst>
                <a:gd name="connsiteX0" fmla="*/ 6470428 w 6774656"/>
                <a:gd name="connsiteY0" fmla="*/ 2479004 h 3029040"/>
                <a:gd name="connsiteX1" fmla="*/ 6417183 w 6774656"/>
                <a:gd name="connsiteY1" fmla="*/ 2319936 h 3029040"/>
                <a:gd name="connsiteX2" fmla="*/ 6335459 w 6774656"/>
                <a:gd name="connsiteY2" fmla="*/ 2094670 h 3029040"/>
                <a:gd name="connsiteX3" fmla="*/ 6063044 w 6774656"/>
                <a:gd name="connsiteY3" fmla="*/ 1833114 h 3029040"/>
                <a:gd name="connsiteX4" fmla="*/ 6035421 w 6774656"/>
                <a:gd name="connsiteY4" fmla="*/ 1776535 h 3029040"/>
                <a:gd name="connsiteX5" fmla="*/ 5836063 w 6774656"/>
                <a:gd name="connsiteY5" fmla="*/ 1260852 h 3029040"/>
                <a:gd name="connsiteX6" fmla="*/ 5743194 w 6774656"/>
                <a:gd name="connsiteY6" fmla="*/ 1162173 h 3029040"/>
                <a:gd name="connsiteX7" fmla="*/ 5543836 w 6774656"/>
                <a:gd name="connsiteY7" fmla="*/ 974149 h 3029040"/>
                <a:gd name="connsiteX8" fmla="*/ 5368386 w 6774656"/>
                <a:gd name="connsiteY8" fmla="*/ 708116 h 3029040"/>
                <a:gd name="connsiteX9" fmla="*/ 5129022 w 6774656"/>
                <a:gd name="connsiteY9" fmla="*/ 369788 h 3029040"/>
                <a:gd name="connsiteX10" fmla="*/ 4998816 w 6774656"/>
                <a:gd name="connsiteY10" fmla="*/ 323973 h 3029040"/>
                <a:gd name="connsiteX11" fmla="*/ 4777359 w 6774656"/>
                <a:gd name="connsiteY11" fmla="*/ 283777 h 3029040"/>
                <a:gd name="connsiteX12" fmla="*/ 4489990 w 6774656"/>
                <a:gd name="connsiteY12" fmla="*/ 229294 h 3029040"/>
                <a:gd name="connsiteX13" fmla="*/ 4188714 w 6774656"/>
                <a:gd name="connsiteY13" fmla="*/ 145855 h 3029040"/>
                <a:gd name="connsiteX14" fmla="*/ 3900297 w 6774656"/>
                <a:gd name="connsiteY14" fmla="*/ 2980 h 3029040"/>
                <a:gd name="connsiteX15" fmla="*/ 3572351 w 6774656"/>
                <a:gd name="connsiteY15" fmla="*/ 29555 h 3029040"/>
                <a:gd name="connsiteX16" fmla="*/ 3156490 w 6774656"/>
                <a:gd name="connsiteY16" fmla="*/ 6028 h 3029040"/>
                <a:gd name="connsiteX17" fmla="*/ 3154394 w 6774656"/>
                <a:gd name="connsiteY17" fmla="*/ 6218 h 3029040"/>
                <a:gd name="connsiteX18" fmla="*/ 3123534 w 6774656"/>
                <a:gd name="connsiteY18" fmla="*/ 13267 h 3029040"/>
                <a:gd name="connsiteX19" fmla="*/ 2890457 w 6774656"/>
                <a:gd name="connsiteY19" fmla="*/ 90896 h 3029040"/>
                <a:gd name="connsiteX20" fmla="*/ 2493169 w 6774656"/>
                <a:gd name="connsiteY20" fmla="*/ 245963 h 3029040"/>
                <a:gd name="connsiteX21" fmla="*/ 2136839 w 6774656"/>
                <a:gd name="connsiteY21" fmla="*/ 350643 h 3029040"/>
                <a:gd name="connsiteX22" fmla="*/ 2099691 w 6774656"/>
                <a:gd name="connsiteY22" fmla="*/ 386361 h 3029040"/>
                <a:gd name="connsiteX23" fmla="*/ 1945100 w 6774656"/>
                <a:gd name="connsiteY23" fmla="*/ 560955 h 3029040"/>
                <a:gd name="connsiteX24" fmla="*/ 1796415 w 6774656"/>
                <a:gd name="connsiteY24" fmla="*/ 665539 h 3029040"/>
                <a:gd name="connsiteX25" fmla="*/ 1782223 w 6774656"/>
                <a:gd name="connsiteY25" fmla="*/ 666872 h 3029040"/>
                <a:gd name="connsiteX26" fmla="*/ 1606201 w 6774656"/>
                <a:gd name="connsiteY26" fmla="*/ 922238 h 3029040"/>
                <a:gd name="connsiteX27" fmla="*/ 1367695 w 6774656"/>
                <a:gd name="connsiteY27" fmla="*/ 1073114 h 3029040"/>
                <a:gd name="connsiteX28" fmla="*/ 1147572 w 6774656"/>
                <a:gd name="connsiteY28" fmla="*/ 1334575 h 3029040"/>
                <a:gd name="connsiteX29" fmla="*/ 816674 w 6774656"/>
                <a:gd name="connsiteY29" fmla="*/ 1627183 h 3029040"/>
                <a:gd name="connsiteX30" fmla="*/ 770763 w 6774656"/>
                <a:gd name="connsiteY30" fmla="*/ 1691667 h 3029040"/>
                <a:gd name="connsiteX31" fmla="*/ 453200 w 6774656"/>
                <a:gd name="connsiteY31" fmla="*/ 2308316 h 3029040"/>
                <a:gd name="connsiteX32" fmla="*/ 415862 w 6774656"/>
                <a:gd name="connsiteY32" fmla="*/ 2363085 h 3029040"/>
                <a:gd name="connsiteX33" fmla="*/ 209264 w 6774656"/>
                <a:gd name="connsiteY33" fmla="*/ 2472813 h 3029040"/>
                <a:gd name="connsiteX34" fmla="*/ 194786 w 6774656"/>
                <a:gd name="connsiteY34" fmla="*/ 2493387 h 3029040"/>
                <a:gd name="connsiteX35" fmla="*/ 128588 w 6774656"/>
                <a:gd name="connsiteY35" fmla="*/ 2591304 h 3029040"/>
                <a:gd name="connsiteX36" fmla="*/ 0 w 6774656"/>
                <a:gd name="connsiteY36" fmla="*/ 2872196 h 3029040"/>
                <a:gd name="connsiteX37" fmla="*/ 98489 w 6774656"/>
                <a:gd name="connsiteY37" fmla="*/ 2879625 h 3029040"/>
                <a:gd name="connsiteX38" fmla="*/ 786289 w 6774656"/>
                <a:gd name="connsiteY38" fmla="*/ 2900961 h 3029040"/>
                <a:gd name="connsiteX39" fmla="*/ 1277779 w 6774656"/>
                <a:gd name="connsiteY39" fmla="*/ 2908677 h 3029040"/>
                <a:gd name="connsiteX40" fmla="*/ 1677448 w 6774656"/>
                <a:gd name="connsiteY40" fmla="*/ 2969637 h 3029040"/>
                <a:gd name="connsiteX41" fmla="*/ 2031683 w 6774656"/>
                <a:gd name="connsiteY41" fmla="*/ 2954206 h 3029040"/>
                <a:gd name="connsiteX42" fmla="*/ 2481072 w 6774656"/>
                <a:gd name="connsiteY42" fmla="*/ 2947062 h 3029040"/>
                <a:gd name="connsiteX43" fmla="*/ 3025521 w 6774656"/>
                <a:gd name="connsiteY43" fmla="*/ 2965065 h 3029040"/>
                <a:gd name="connsiteX44" fmla="*/ 4033552 w 6774656"/>
                <a:gd name="connsiteY44" fmla="*/ 3022596 h 3029040"/>
                <a:gd name="connsiteX45" fmla="*/ 4004024 w 6774656"/>
                <a:gd name="connsiteY45" fmla="*/ 3013642 h 3029040"/>
                <a:gd name="connsiteX46" fmla="*/ 5181219 w 6774656"/>
                <a:gd name="connsiteY46" fmla="*/ 2986686 h 3029040"/>
                <a:gd name="connsiteX47" fmla="*/ 5873591 w 6774656"/>
                <a:gd name="connsiteY47" fmla="*/ 2932108 h 3029040"/>
                <a:gd name="connsiteX48" fmla="*/ 6551105 w 6774656"/>
                <a:gd name="connsiteY48" fmla="*/ 2971256 h 3029040"/>
                <a:gd name="connsiteX49" fmla="*/ 6774657 w 6774656"/>
                <a:gd name="connsiteY49" fmla="*/ 2967636 h 3029040"/>
                <a:gd name="connsiteX50" fmla="*/ 6713316 w 6774656"/>
                <a:gd name="connsiteY50" fmla="*/ 2822285 h 3029040"/>
                <a:gd name="connsiteX51" fmla="*/ 6470428 w 6774656"/>
                <a:gd name="connsiteY51" fmla="*/ 2479004 h 3029040"/>
                <a:gd name="connsiteX52" fmla="*/ 462153 w 6774656"/>
                <a:gd name="connsiteY52" fmla="*/ 2372419 h 3029040"/>
                <a:gd name="connsiteX53" fmla="*/ 462534 w 6774656"/>
                <a:gd name="connsiteY53" fmla="*/ 2372038 h 3029040"/>
                <a:gd name="connsiteX54" fmla="*/ 462629 w 6774656"/>
                <a:gd name="connsiteY54" fmla="*/ 2373181 h 3029040"/>
                <a:gd name="connsiteX55" fmla="*/ 462153 w 6774656"/>
                <a:gd name="connsiteY55" fmla="*/ 2372419 h 3029040"/>
                <a:gd name="connsiteX56" fmla="*/ 2013014 w 6774656"/>
                <a:gd name="connsiteY56" fmla="*/ 2946586 h 3029040"/>
                <a:gd name="connsiteX57" fmla="*/ 2000822 w 6774656"/>
                <a:gd name="connsiteY57" fmla="*/ 2946110 h 3029040"/>
                <a:gd name="connsiteX58" fmla="*/ 2010918 w 6774656"/>
                <a:gd name="connsiteY58" fmla="*/ 2946491 h 3029040"/>
                <a:gd name="connsiteX59" fmla="*/ 2013395 w 6774656"/>
                <a:gd name="connsiteY59" fmla="*/ 2946586 h 3029040"/>
                <a:gd name="connsiteX60" fmla="*/ 2013014 w 6774656"/>
                <a:gd name="connsiteY60" fmla="*/ 2946586 h 3029040"/>
                <a:gd name="connsiteX61" fmla="*/ 3392805 w 6774656"/>
                <a:gd name="connsiteY61" fmla="*/ 30031 h 3029040"/>
                <a:gd name="connsiteX62" fmla="*/ 3391853 w 6774656"/>
                <a:gd name="connsiteY62" fmla="*/ 28316 h 3029040"/>
                <a:gd name="connsiteX63" fmla="*/ 3392996 w 6774656"/>
                <a:gd name="connsiteY63" fmla="*/ 29650 h 3029040"/>
                <a:gd name="connsiteX64" fmla="*/ 3392805 w 6774656"/>
                <a:gd name="connsiteY64" fmla="*/ 30031 h 3029040"/>
                <a:gd name="connsiteX65" fmla="*/ 4816221 w 6774656"/>
                <a:gd name="connsiteY65" fmla="*/ 3004784 h 3029040"/>
                <a:gd name="connsiteX66" fmla="*/ 4816221 w 6774656"/>
                <a:gd name="connsiteY66" fmla="*/ 3004784 h 3029040"/>
                <a:gd name="connsiteX67" fmla="*/ 4816221 w 6774656"/>
                <a:gd name="connsiteY67" fmla="*/ 3004784 h 3029040"/>
                <a:gd name="connsiteX68" fmla="*/ 4816221 w 6774656"/>
                <a:gd name="connsiteY68" fmla="*/ 3004784 h 302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774656" h="3029040">
                  <a:moveTo>
                    <a:pt x="6470428" y="2479004"/>
                  </a:moveTo>
                  <a:cubicBezTo>
                    <a:pt x="6450901" y="2427093"/>
                    <a:pt x="6433090" y="2374038"/>
                    <a:pt x="6417183" y="2319936"/>
                  </a:cubicBezTo>
                  <a:cubicBezTo>
                    <a:pt x="6394228" y="2241927"/>
                    <a:pt x="6374416" y="2160202"/>
                    <a:pt x="6335459" y="2094670"/>
                  </a:cubicBezTo>
                  <a:cubicBezTo>
                    <a:pt x="6263831" y="1973893"/>
                    <a:pt x="6148102" y="1928459"/>
                    <a:pt x="6063044" y="1833114"/>
                  </a:cubicBezTo>
                  <a:cubicBezTo>
                    <a:pt x="6050090" y="1818540"/>
                    <a:pt x="6042565" y="1797204"/>
                    <a:pt x="6035421" y="1776535"/>
                  </a:cubicBezTo>
                  <a:cubicBezTo>
                    <a:pt x="5978176" y="1610419"/>
                    <a:pt x="5932170" y="1394868"/>
                    <a:pt x="5836063" y="1260852"/>
                  </a:cubicBezTo>
                  <a:cubicBezTo>
                    <a:pt x="5808250" y="1222085"/>
                    <a:pt x="5772912" y="1197129"/>
                    <a:pt x="5743194" y="1162173"/>
                  </a:cubicBezTo>
                  <a:cubicBezTo>
                    <a:pt x="5682139" y="1090259"/>
                    <a:pt x="5604986" y="1049873"/>
                    <a:pt x="5543836" y="974149"/>
                  </a:cubicBezTo>
                  <a:cubicBezTo>
                    <a:pt x="5478971" y="893663"/>
                    <a:pt x="5423440" y="800604"/>
                    <a:pt x="5368386" y="708116"/>
                  </a:cubicBezTo>
                  <a:cubicBezTo>
                    <a:pt x="5306759" y="604484"/>
                    <a:pt x="5230845" y="401506"/>
                    <a:pt x="5129022" y="369788"/>
                  </a:cubicBezTo>
                  <a:cubicBezTo>
                    <a:pt x="5085302" y="356262"/>
                    <a:pt x="5038439" y="359310"/>
                    <a:pt x="4998816" y="323973"/>
                  </a:cubicBezTo>
                  <a:cubicBezTo>
                    <a:pt x="4953667" y="283777"/>
                    <a:pt x="4831366" y="294064"/>
                    <a:pt x="4777359" y="283777"/>
                  </a:cubicBezTo>
                  <a:cubicBezTo>
                    <a:pt x="4681538" y="265584"/>
                    <a:pt x="4585812" y="247487"/>
                    <a:pt x="4489990" y="229294"/>
                  </a:cubicBezTo>
                  <a:cubicBezTo>
                    <a:pt x="4388549" y="210053"/>
                    <a:pt x="4285964" y="190432"/>
                    <a:pt x="4188714" y="145855"/>
                  </a:cubicBezTo>
                  <a:cubicBezTo>
                    <a:pt x="4088416" y="99849"/>
                    <a:pt x="4008882" y="17267"/>
                    <a:pt x="3900297" y="2980"/>
                  </a:cubicBezTo>
                  <a:cubicBezTo>
                    <a:pt x="3795141" y="-10831"/>
                    <a:pt x="3679222" y="27745"/>
                    <a:pt x="3572351" y="29555"/>
                  </a:cubicBezTo>
                  <a:cubicBezTo>
                    <a:pt x="3436430" y="31936"/>
                    <a:pt x="3289364" y="-10927"/>
                    <a:pt x="3156490" y="6028"/>
                  </a:cubicBezTo>
                  <a:cubicBezTo>
                    <a:pt x="3155823" y="6123"/>
                    <a:pt x="3155061" y="6123"/>
                    <a:pt x="3154394" y="6218"/>
                  </a:cubicBezTo>
                  <a:cubicBezTo>
                    <a:pt x="3143631" y="5171"/>
                    <a:pt x="3133820" y="10600"/>
                    <a:pt x="3123534" y="13267"/>
                  </a:cubicBezTo>
                  <a:cubicBezTo>
                    <a:pt x="3045238" y="33936"/>
                    <a:pt x="2966847" y="54415"/>
                    <a:pt x="2890457" y="90896"/>
                  </a:cubicBezTo>
                  <a:cubicBezTo>
                    <a:pt x="2760440" y="152999"/>
                    <a:pt x="2627662" y="204815"/>
                    <a:pt x="2493169" y="245963"/>
                  </a:cubicBezTo>
                  <a:cubicBezTo>
                    <a:pt x="2380964" y="280253"/>
                    <a:pt x="2240185" y="280824"/>
                    <a:pt x="2136839" y="350643"/>
                  </a:cubicBezTo>
                  <a:cubicBezTo>
                    <a:pt x="2123218" y="359882"/>
                    <a:pt x="2111407" y="373217"/>
                    <a:pt x="2099691" y="386361"/>
                  </a:cubicBezTo>
                  <a:cubicBezTo>
                    <a:pt x="2048161" y="444559"/>
                    <a:pt x="1997202" y="503709"/>
                    <a:pt x="1945100" y="560955"/>
                  </a:cubicBezTo>
                  <a:cubicBezTo>
                    <a:pt x="1929289" y="578290"/>
                    <a:pt x="1796415" y="666777"/>
                    <a:pt x="1796415" y="665539"/>
                  </a:cubicBezTo>
                  <a:cubicBezTo>
                    <a:pt x="1798415" y="656776"/>
                    <a:pt x="1786319" y="659538"/>
                    <a:pt x="1782223" y="666872"/>
                  </a:cubicBezTo>
                  <a:cubicBezTo>
                    <a:pt x="1729835" y="759360"/>
                    <a:pt x="1670780" y="844990"/>
                    <a:pt x="1606201" y="922238"/>
                  </a:cubicBezTo>
                  <a:cubicBezTo>
                    <a:pt x="1536478" y="1005772"/>
                    <a:pt x="1456277" y="1035966"/>
                    <a:pt x="1367695" y="1073114"/>
                  </a:cubicBezTo>
                  <a:cubicBezTo>
                    <a:pt x="1267682" y="1115024"/>
                    <a:pt x="1221581" y="1242373"/>
                    <a:pt x="1147572" y="1334575"/>
                  </a:cubicBezTo>
                  <a:cubicBezTo>
                    <a:pt x="1049369" y="1457257"/>
                    <a:pt x="932879" y="1540029"/>
                    <a:pt x="816674" y="1627183"/>
                  </a:cubicBezTo>
                  <a:cubicBezTo>
                    <a:pt x="796862" y="1642233"/>
                    <a:pt x="782098" y="1664997"/>
                    <a:pt x="770763" y="1691667"/>
                  </a:cubicBezTo>
                  <a:cubicBezTo>
                    <a:pt x="679323" y="1906932"/>
                    <a:pt x="566738" y="2112863"/>
                    <a:pt x="453200" y="2308316"/>
                  </a:cubicBezTo>
                  <a:cubicBezTo>
                    <a:pt x="441865" y="2327937"/>
                    <a:pt x="430244" y="2347559"/>
                    <a:pt x="415862" y="2363085"/>
                  </a:cubicBezTo>
                  <a:cubicBezTo>
                    <a:pt x="358997" y="2424521"/>
                    <a:pt x="259937" y="2400137"/>
                    <a:pt x="209264" y="2472813"/>
                  </a:cubicBezTo>
                  <a:cubicBezTo>
                    <a:pt x="204407" y="2479766"/>
                    <a:pt x="200216" y="2487672"/>
                    <a:pt x="194786" y="2493387"/>
                  </a:cubicBezTo>
                  <a:cubicBezTo>
                    <a:pt x="168402" y="2520819"/>
                    <a:pt x="146304" y="2553966"/>
                    <a:pt x="128588" y="2591304"/>
                  </a:cubicBezTo>
                  <a:cubicBezTo>
                    <a:pt x="84677" y="2684077"/>
                    <a:pt x="45148" y="2780470"/>
                    <a:pt x="0" y="2872196"/>
                  </a:cubicBezTo>
                  <a:cubicBezTo>
                    <a:pt x="32861" y="2874291"/>
                    <a:pt x="66675" y="2870672"/>
                    <a:pt x="98489" y="2879625"/>
                  </a:cubicBezTo>
                  <a:cubicBezTo>
                    <a:pt x="317945" y="2941252"/>
                    <a:pt x="562737" y="2903057"/>
                    <a:pt x="786289" y="2900961"/>
                  </a:cubicBezTo>
                  <a:cubicBezTo>
                    <a:pt x="950119" y="2899437"/>
                    <a:pt x="1114139" y="2897913"/>
                    <a:pt x="1277779" y="2908677"/>
                  </a:cubicBezTo>
                  <a:cubicBezTo>
                    <a:pt x="1411891" y="2917535"/>
                    <a:pt x="1544098" y="2958969"/>
                    <a:pt x="1677448" y="2969637"/>
                  </a:cubicBezTo>
                  <a:cubicBezTo>
                    <a:pt x="1822037" y="2981162"/>
                    <a:pt x="2059877" y="2953920"/>
                    <a:pt x="2031683" y="2954206"/>
                  </a:cubicBezTo>
                  <a:cubicBezTo>
                    <a:pt x="2181416" y="2946872"/>
                    <a:pt x="2331244" y="2944491"/>
                    <a:pt x="2481072" y="2947062"/>
                  </a:cubicBezTo>
                  <a:cubicBezTo>
                    <a:pt x="2662619" y="2950206"/>
                    <a:pt x="2844070" y="2985543"/>
                    <a:pt x="3025521" y="2965065"/>
                  </a:cubicBezTo>
                  <a:cubicBezTo>
                    <a:pt x="3123534" y="2954016"/>
                    <a:pt x="3883343" y="3009451"/>
                    <a:pt x="4033552" y="3022596"/>
                  </a:cubicBezTo>
                  <a:cubicBezTo>
                    <a:pt x="4023741" y="3019643"/>
                    <a:pt x="4013835" y="3016595"/>
                    <a:pt x="4004024" y="3013642"/>
                  </a:cubicBezTo>
                  <a:cubicBezTo>
                    <a:pt x="4394359" y="3030597"/>
                    <a:pt x="4794314" y="3046313"/>
                    <a:pt x="5181219" y="2986686"/>
                  </a:cubicBezTo>
                  <a:cubicBezTo>
                    <a:pt x="5411057" y="2951253"/>
                    <a:pt x="5642229" y="2933061"/>
                    <a:pt x="5873591" y="2932108"/>
                  </a:cubicBezTo>
                  <a:cubicBezTo>
                    <a:pt x="6100477" y="2931251"/>
                    <a:pt x="6325457" y="2969732"/>
                    <a:pt x="6551105" y="2971256"/>
                  </a:cubicBezTo>
                  <a:cubicBezTo>
                    <a:pt x="6603587" y="2971637"/>
                    <a:pt x="6769894" y="2973352"/>
                    <a:pt x="6774657" y="2967636"/>
                  </a:cubicBezTo>
                  <a:cubicBezTo>
                    <a:pt x="6774657" y="2927917"/>
                    <a:pt x="6718935" y="2829714"/>
                    <a:pt x="6713316" y="2822285"/>
                  </a:cubicBezTo>
                  <a:cubicBezTo>
                    <a:pt x="6628448" y="2707413"/>
                    <a:pt x="6525864" y="2626260"/>
                    <a:pt x="6470428" y="2479004"/>
                  </a:cubicBezTo>
                  <a:close/>
                  <a:moveTo>
                    <a:pt x="462153" y="2372419"/>
                  </a:moveTo>
                  <a:cubicBezTo>
                    <a:pt x="462248" y="2372324"/>
                    <a:pt x="462439" y="2372229"/>
                    <a:pt x="462534" y="2372038"/>
                  </a:cubicBezTo>
                  <a:cubicBezTo>
                    <a:pt x="462534" y="2372419"/>
                    <a:pt x="462534" y="2372800"/>
                    <a:pt x="462629" y="2373181"/>
                  </a:cubicBezTo>
                  <a:cubicBezTo>
                    <a:pt x="462439" y="2372895"/>
                    <a:pt x="462344" y="2372705"/>
                    <a:pt x="462153" y="2372419"/>
                  </a:cubicBezTo>
                  <a:close/>
                  <a:moveTo>
                    <a:pt x="2013014" y="2946586"/>
                  </a:moveTo>
                  <a:cubicBezTo>
                    <a:pt x="2008918" y="2946872"/>
                    <a:pt x="2004822" y="2946967"/>
                    <a:pt x="2000822" y="2946110"/>
                  </a:cubicBezTo>
                  <a:cubicBezTo>
                    <a:pt x="2004155" y="2946872"/>
                    <a:pt x="2007584" y="2946300"/>
                    <a:pt x="2010918" y="2946491"/>
                  </a:cubicBezTo>
                  <a:cubicBezTo>
                    <a:pt x="2011775" y="2946491"/>
                    <a:pt x="2012537" y="2946586"/>
                    <a:pt x="2013395" y="2946586"/>
                  </a:cubicBezTo>
                  <a:cubicBezTo>
                    <a:pt x="2013299" y="2946586"/>
                    <a:pt x="2013204" y="2946586"/>
                    <a:pt x="2013014" y="2946586"/>
                  </a:cubicBezTo>
                  <a:close/>
                  <a:moveTo>
                    <a:pt x="3392805" y="30031"/>
                  </a:moveTo>
                  <a:cubicBezTo>
                    <a:pt x="3392519" y="29364"/>
                    <a:pt x="3392234" y="28793"/>
                    <a:pt x="3391853" y="28316"/>
                  </a:cubicBezTo>
                  <a:cubicBezTo>
                    <a:pt x="3392234" y="28793"/>
                    <a:pt x="3392615" y="29174"/>
                    <a:pt x="3392996" y="29650"/>
                  </a:cubicBezTo>
                  <a:cubicBezTo>
                    <a:pt x="3392901" y="29745"/>
                    <a:pt x="3392901" y="29936"/>
                    <a:pt x="3392805" y="30031"/>
                  </a:cubicBezTo>
                  <a:close/>
                  <a:moveTo>
                    <a:pt x="4816221" y="3004784"/>
                  </a:moveTo>
                  <a:cubicBezTo>
                    <a:pt x="4816221" y="3004784"/>
                    <a:pt x="4816221" y="3004784"/>
                    <a:pt x="4816221" y="3004784"/>
                  </a:cubicBezTo>
                  <a:cubicBezTo>
                    <a:pt x="4816221" y="3004784"/>
                    <a:pt x="4816221" y="3004784"/>
                    <a:pt x="4816221" y="3004784"/>
                  </a:cubicBezTo>
                  <a:lnTo>
                    <a:pt x="4816221" y="3004784"/>
                  </a:lnTo>
                  <a:close/>
                </a:path>
              </a:pathLst>
            </a:custGeom>
            <a:solidFill>
              <a:srgbClr val="987B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294BB6B2-F556-42C3-90A1-E94304DA517F}"/>
                </a:ext>
              </a:extLst>
            </p:cNvPr>
            <p:cNvGrpSpPr/>
            <p:nvPr/>
          </p:nvGrpSpPr>
          <p:grpSpPr>
            <a:xfrm>
              <a:off x="1724298" y="2901819"/>
              <a:ext cx="4487794" cy="2578073"/>
              <a:chOff x="2062222" y="4335229"/>
              <a:chExt cx="3749275" cy="2153821"/>
            </a:xfrm>
          </p:grpSpPr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2C66077F-4783-46B6-9A8B-170FB7E7BB0E}"/>
                  </a:ext>
                </a:extLst>
              </p:cNvPr>
              <p:cNvSpPr/>
              <p:nvPr/>
            </p:nvSpPr>
            <p:spPr>
              <a:xfrm>
                <a:off x="2230361" y="4546283"/>
                <a:ext cx="1797274" cy="1582126"/>
              </a:xfrm>
              <a:custGeom>
                <a:avLst/>
                <a:gdLst>
                  <a:gd name="connsiteX0" fmla="*/ 893839 w 1797274"/>
                  <a:gd name="connsiteY0" fmla="*/ 0 h 1582126"/>
                  <a:gd name="connsiteX1" fmla="*/ 750964 w 1797274"/>
                  <a:gd name="connsiteY1" fmla="*/ 19050 h 1582126"/>
                  <a:gd name="connsiteX2" fmla="*/ 690766 w 1797274"/>
                  <a:gd name="connsiteY2" fmla="*/ 47625 h 1582126"/>
                  <a:gd name="connsiteX3" fmla="*/ 593707 w 1797274"/>
                  <a:gd name="connsiteY3" fmla="*/ 106013 h 1582126"/>
                  <a:gd name="connsiteX4" fmla="*/ 450355 w 1797274"/>
                  <a:gd name="connsiteY4" fmla="*/ 229743 h 1582126"/>
                  <a:gd name="connsiteX5" fmla="*/ 298432 w 1797274"/>
                  <a:gd name="connsiteY5" fmla="*/ 368999 h 1582126"/>
                  <a:gd name="connsiteX6" fmla="*/ 276048 w 1797274"/>
                  <a:gd name="connsiteY6" fmla="*/ 412528 h 1582126"/>
                  <a:gd name="connsiteX7" fmla="*/ 155461 w 1797274"/>
                  <a:gd name="connsiteY7" fmla="*/ 777716 h 1582126"/>
                  <a:gd name="connsiteX8" fmla="*/ 78023 w 1797274"/>
                  <a:gd name="connsiteY8" fmla="*/ 1121474 h 1582126"/>
                  <a:gd name="connsiteX9" fmla="*/ 44114 w 1797274"/>
                  <a:gd name="connsiteY9" fmla="*/ 1267968 h 1582126"/>
                  <a:gd name="connsiteX10" fmla="*/ 33160 w 1797274"/>
                  <a:gd name="connsiteY10" fmla="*/ 1308926 h 1582126"/>
                  <a:gd name="connsiteX11" fmla="*/ 1061 w 1797274"/>
                  <a:gd name="connsiteY11" fmla="*/ 1532668 h 1582126"/>
                  <a:gd name="connsiteX12" fmla="*/ 12777 w 1797274"/>
                  <a:gd name="connsiteY12" fmla="*/ 1550194 h 1582126"/>
                  <a:gd name="connsiteX13" fmla="*/ 129839 w 1797274"/>
                  <a:gd name="connsiteY13" fmla="*/ 1576959 h 1582126"/>
                  <a:gd name="connsiteX14" fmla="*/ 439306 w 1797274"/>
                  <a:gd name="connsiteY14" fmla="*/ 1577435 h 1582126"/>
                  <a:gd name="connsiteX15" fmla="*/ 1665174 w 1797274"/>
                  <a:gd name="connsiteY15" fmla="*/ 1580864 h 1582126"/>
                  <a:gd name="connsiteX16" fmla="*/ 1730420 w 1797274"/>
                  <a:gd name="connsiteY16" fmla="*/ 922782 h 1582126"/>
                  <a:gd name="connsiteX17" fmla="*/ 893839 w 1797274"/>
                  <a:gd name="connsiteY17" fmla="*/ 0 h 158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97274" h="1582126">
                    <a:moveTo>
                      <a:pt x="893839" y="0"/>
                    </a:moveTo>
                    <a:cubicBezTo>
                      <a:pt x="816592" y="0"/>
                      <a:pt x="826974" y="10192"/>
                      <a:pt x="750964" y="19050"/>
                    </a:cubicBezTo>
                    <a:cubicBezTo>
                      <a:pt x="733248" y="21146"/>
                      <a:pt x="707626" y="41624"/>
                      <a:pt x="690766" y="47625"/>
                    </a:cubicBezTo>
                    <a:cubicBezTo>
                      <a:pt x="659334" y="58960"/>
                      <a:pt x="618567" y="83534"/>
                      <a:pt x="593707" y="106013"/>
                    </a:cubicBezTo>
                    <a:cubicBezTo>
                      <a:pt x="546939" y="148304"/>
                      <a:pt x="496933" y="187166"/>
                      <a:pt x="450355" y="229743"/>
                    </a:cubicBezTo>
                    <a:cubicBezTo>
                      <a:pt x="399682" y="276130"/>
                      <a:pt x="344533" y="317754"/>
                      <a:pt x="298432" y="368999"/>
                    </a:cubicBezTo>
                    <a:cubicBezTo>
                      <a:pt x="287383" y="381286"/>
                      <a:pt x="279382" y="395288"/>
                      <a:pt x="276048" y="412528"/>
                    </a:cubicBezTo>
                    <a:cubicBezTo>
                      <a:pt x="251473" y="539306"/>
                      <a:pt x="205372" y="659987"/>
                      <a:pt x="155461" y="777716"/>
                    </a:cubicBezTo>
                    <a:cubicBezTo>
                      <a:pt x="108217" y="888968"/>
                      <a:pt x="91072" y="1004221"/>
                      <a:pt x="78023" y="1121474"/>
                    </a:cubicBezTo>
                    <a:cubicBezTo>
                      <a:pt x="72403" y="1171956"/>
                      <a:pt x="59545" y="1220057"/>
                      <a:pt x="44114" y="1267968"/>
                    </a:cubicBezTo>
                    <a:cubicBezTo>
                      <a:pt x="40495" y="1281684"/>
                      <a:pt x="37637" y="1295591"/>
                      <a:pt x="33160" y="1308926"/>
                    </a:cubicBezTo>
                    <a:cubicBezTo>
                      <a:pt x="8776" y="1381601"/>
                      <a:pt x="-3892" y="1455801"/>
                      <a:pt x="1061" y="1532668"/>
                    </a:cubicBezTo>
                    <a:cubicBezTo>
                      <a:pt x="1633" y="1541526"/>
                      <a:pt x="3157" y="1547336"/>
                      <a:pt x="12777" y="1550194"/>
                    </a:cubicBezTo>
                    <a:cubicBezTo>
                      <a:pt x="51258" y="1561719"/>
                      <a:pt x="89263" y="1576578"/>
                      <a:pt x="129839" y="1576959"/>
                    </a:cubicBezTo>
                    <a:cubicBezTo>
                      <a:pt x="232995" y="1577911"/>
                      <a:pt x="336151" y="1577340"/>
                      <a:pt x="439306" y="1577435"/>
                    </a:cubicBezTo>
                    <a:cubicBezTo>
                      <a:pt x="456832" y="1583246"/>
                      <a:pt x="1489819" y="1573816"/>
                      <a:pt x="1665174" y="1580864"/>
                    </a:cubicBezTo>
                    <a:cubicBezTo>
                      <a:pt x="1903299" y="1590389"/>
                      <a:pt x="1750899" y="1561814"/>
                      <a:pt x="1730420" y="922782"/>
                    </a:cubicBezTo>
                    <a:cubicBezTo>
                      <a:pt x="1715942" y="467011"/>
                      <a:pt x="1317512" y="0"/>
                      <a:pt x="893839" y="0"/>
                    </a:cubicBezTo>
                    <a:close/>
                  </a:path>
                </a:pathLst>
              </a:custGeom>
              <a:solidFill>
                <a:srgbClr val="FBF9F6"/>
              </a:solidFill>
              <a:ln w="9525" cap="flat">
                <a:noFill/>
                <a:prstDash val="solid"/>
                <a:miter/>
              </a:ln>
              <a:effectLst>
                <a:glow rad="520700">
                  <a:schemeClr val="bg1">
                    <a:alpha val="40000"/>
                  </a:schemeClr>
                </a:glow>
              </a:effectLst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451EC3D7-73DB-4C48-9866-57A1D95A1435}"/>
                  </a:ext>
                </a:extLst>
              </p:cNvPr>
              <p:cNvSpPr/>
              <p:nvPr/>
            </p:nvSpPr>
            <p:spPr>
              <a:xfrm>
                <a:off x="2062222" y="4441604"/>
                <a:ext cx="2135446" cy="1794847"/>
              </a:xfrm>
              <a:custGeom>
                <a:avLst/>
                <a:gdLst>
                  <a:gd name="connsiteX0" fmla="*/ 2129064 w 2135446"/>
                  <a:gd name="connsiteY0" fmla="*/ 1654778 h 1794847"/>
                  <a:gd name="connsiteX1" fmla="*/ 2115158 w 2135446"/>
                  <a:gd name="connsiteY1" fmla="*/ 1564767 h 1794847"/>
                  <a:gd name="connsiteX2" fmla="*/ 2054864 w 2135446"/>
                  <a:gd name="connsiteY2" fmla="*/ 1305592 h 1794847"/>
                  <a:gd name="connsiteX3" fmla="*/ 2042577 w 2135446"/>
                  <a:gd name="connsiteY3" fmla="*/ 1175576 h 1794847"/>
                  <a:gd name="connsiteX4" fmla="*/ 2002667 w 2135446"/>
                  <a:gd name="connsiteY4" fmla="*/ 1014889 h 1794847"/>
                  <a:gd name="connsiteX5" fmla="*/ 1951804 w 2135446"/>
                  <a:gd name="connsiteY5" fmla="*/ 877348 h 1794847"/>
                  <a:gd name="connsiteX6" fmla="*/ 1948184 w 2135446"/>
                  <a:gd name="connsiteY6" fmla="*/ 813911 h 1794847"/>
                  <a:gd name="connsiteX7" fmla="*/ 1897321 w 2135446"/>
                  <a:gd name="connsiteY7" fmla="*/ 722090 h 1794847"/>
                  <a:gd name="connsiteX8" fmla="*/ 1863698 w 2135446"/>
                  <a:gd name="connsiteY8" fmla="*/ 623411 h 1794847"/>
                  <a:gd name="connsiteX9" fmla="*/ 1801213 w 2135446"/>
                  <a:gd name="connsiteY9" fmla="*/ 444818 h 1794847"/>
                  <a:gd name="connsiteX10" fmla="*/ 1707392 w 2135446"/>
                  <a:gd name="connsiteY10" fmla="*/ 329279 h 1794847"/>
                  <a:gd name="connsiteX11" fmla="*/ 1589473 w 2135446"/>
                  <a:gd name="connsiteY11" fmla="*/ 239268 h 1794847"/>
                  <a:gd name="connsiteX12" fmla="*/ 1561279 w 2135446"/>
                  <a:gd name="connsiteY12" fmla="*/ 202597 h 1794847"/>
                  <a:gd name="connsiteX13" fmla="*/ 1474696 w 2135446"/>
                  <a:gd name="connsiteY13" fmla="*/ 148114 h 1794847"/>
                  <a:gd name="connsiteX14" fmla="*/ 1382399 w 2135446"/>
                  <a:gd name="connsiteY14" fmla="*/ 83153 h 1794847"/>
                  <a:gd name="connsiteX15" fmla="*/ 1100078 w 2135446"/>
                  <a:gd name="connsiteY15" fmla="*/ 0 h 1794847"/>
                  <a:gd name="connsiteX16" fmla="*/ 752987 w 2135446"/>
                  <a:gd name="connsiteY16" fmla="*/ 88106 h 1794847"/>
                  <a:gd name="connsiteX17" fmla="*/ 695170 w 2135446"/>
                  <a:gd name="connsiteY17" fmla="*/ 115538 h 1794847"/>
                  <a:gd name="connsiteX18" fmla="*/ 606302 w 2135446"/>
                  <a:gd name="connsiteY18" fmla="*/ 189833 h 1794847"/>
                  <a:gd name="connsiteX19" fmla="*/ 571441 w 2135446"/>
                  <a:gd name="connsiteY19" fmla="*/ 203740 h 1794847"/>
                  <a:gd name="connsiteX20" fmla="*/ 548581 w 2135446"/>
                  <a:gd name="connsiteY20" fmla="*/ 250222 h 1794847"/>
                  <a:gd name="connsiteX21" fmla="*/ 484001 w 2135446"/>
                  <a:gd name="connsiteY21" fmla="*/ 291465 h 1794847"/>
                  <a:gd name="connsiteX22" fmla="*/ 358747 w 2135446"/>
                  <a:gd name="connsiteY22" fmla="*/ 404336 h 1794847"/>
                  <a:gd name="connsiteX23" fmla="*/ 289215 w 2135446"/>
                  <a:gd name="connsiteY23" fmla="*/ 568547 h 1794847"/>
                  <a:gd name="connsiteX24" fmla="*/ 255782 w 2135446"/>
                  <a:gd name="connsiteY24" fmla="*/ 685419 h 1794847"/>
                  <a:gd name="connsiteX25" fmla="*/ 234256 w 2135446"/>
                  <a:gd name="connsiteY25" fmla="*/ 742855 h 1794847"/>
                  <a:gd name="connsiteX26" fmla="*/ 196441 w 2135446"/>
                  <a:gd name="connsiteY26" fmla="*/ 780574 h 1794847"/>
                  <a:gd name="connsiteX27" fmla="*/ 183868 w 2135446"/>
                  <a:gd name="connsiteY27" fmla="*/ 883349 h 1794847"/>
                  <a:gd name="connsiteX28" fmla="*/ 136529 w 2135446"/>
                  <a:gd name="connsiteY28" fmla="*/ 997458 h 1794847"/>
                  <a:gd name="connsiteX29" fmla="*/ 117479 w 2135446"/>
                  <a:gd name="connsiteY29" fmla="*/ 1094613 h 1794847"/>
                  <a:gd name="connsiteX30" fmla="*/ 89666 w 2135446"/>
                  <a:gd name="connsiteY30" fmla="*/ 1183196 h 1794847"/>
                  <a:gd name="connsiteX31" fmla="*/ 80332 w 2135446"/>
                  <a:gd name="connsiteY31" fmla="*/ 1360646 h 1794847"/>
                  <a:gd name="connsiteX32" fmla="*/ 66806 w 2135446"/>
                  <a:gd name="connsiteY32" fmla="*/ 1400366 h 1794847"/>
                  <a:gd name="connsiteX33" fmla="*/ 20324 w 2135446"/>
                  <a:gd name="connsiteY33" fmla="*/ 1569815 h 1794847"/>
                  <a:gd name="connsiteX34" fmla="*/ 6418 w 2135446"/>
                  <a:gd name="connsiteY34" fmla="*/ 1659827 h 1794847"/>
                  <a:gd name="connsiteX35" fmla="*/ 3370 w 2135446"/>
                  <a:gd name="connsiteY35" fmla="*/ 1753362 h 1794847"/>
                  <a:gd name="connsiteX36" fmla="*/ 143578 w 2135446"/>
                  <a:gd name="connsiteY36" fmla="*/ 1794224 h 1794847"/>
                  <a:gd name="connsiteX37" fmla="*/ 1991809 w 2135446"/>
                  <a:gd name="connsiteY37" fmla="*/ 1789271 h 1794847"/>
                  <a:gd name="connsiteX38" fmla="*/ 2132017 w 2135446"/>
                  <a:gd name="connsiteY38" fmla="*/ 1748409 h 1794847"/>
                  <a:gd name="connsiteX39" fmla="*/ 2129064 w 2135446"/>
                  <a:gd name="connsiteY39" fmla="*/ 1654778 h 1794847"/>
                  <a:gd name="connsiteX40" fmla="*/ 1957804 w 2135446"/>
                  <a:gd name="connsiteY40" fmla="*/ 1620774 h 1794847"/>
                  <a:gd name="connsiteX41" fmla="*/ 1936183 w 2135446"/>
                  <a:gd name="connsiteY41" fmla="*/ 1647825 h 1794847"/>
                  <a:gd name="connsiteX42" fmla="*/ 1810262 w 2135446"/>
                  <a:gd name="connsiteY42" fmla="*/ 1669637 h 1794847"/>
                  <a:gd name="connsiteX43" fmla="*/ 1567660 w 2135446"/>
                  <a:gd name="connsiteY43" fmla="*/ 1669161 h 1794847"/>
                  <a:gd name="connsiteX44" fmla="*/ 567631 w 2135446"/>
                  <a:gd name="connsiteY44" fmla="*/ 1674114 h 1794847"/>
                  <a:gd name="connsiteX45" fmla="*/ 325029 w 2135446"/>
                  <a:gd name="connsiteY45" fmla="*/ 1674590 h 1794847"/>
                  <a:gd name="connsiteX46" fmla="*/ 199108 w 2135446"/>
                  <a:gd name="connsiteY46" fmla="*/ 1652778 h 1794847"/>
                  <a:gd name="connsiteX47" fmla="*/ 177487 w 2135446"/>
                  <a:gd name="connsiteY47" fmla="*/ 1625727 h 1794847"/>
                  <a:gd name="connsiteX48" fmla="*/ 194822 w 2135446"/>
                  <a:gd name="connsiteY48" fmla="*/ 1465802 h 1794847"/>
                  <a:gd name="connsiteX49" fmla="*/ 217777 w 2135446"/>
                  <a:gd name="connsiteY49" fmla="*/ 1378553 h 1794847"/>
                  <a:gd name="connsiteX50" fmla="*/ 217301 w 2135446"/>
                  <a:gd name="connsiteY50" fmla="*/ 1372648 h 1794847"/>
                  <a:gd name="connsiteX51" fmla="*/ 224635 w 2135446"/>
                  <a:gd name="connsiteY51" fmla="*/ 1360932 h 1794847"/>
                  <a:gd name="connsiteX52" fmla="*/ 253115 w 2135446"/>
                  <a:gd name="connsiteY52" fmla="*/ 1233488 h 1794847"/>
                  <a:gd name="connsiteX53" fmla="*/ 260830 w 2135446"/>
                  <a:gd name="connsiteY53" fmla="*/ 1150715 h 1794847"/>
                  <a:gd name="connsiteX54" fmla="*/ 371701 w 2135446"/>
                  <a:gd name="connsiteY54" fmla="*/ 776002 h 1794847"/>
                  <a:gd name="connsiteX55" fmla="*/ 439424 w 2135446"/>
                  <a:gd name="connsiteY55" fmla="*/ 565976 h 1794847"/>
                  <a:gd name="connsiteX56" fmla="*/ 523435 w 2135446"/>
                  <a:gd name="connsiteY56" fmla="*/ 427482 h 1794847"/>
                  <a:gd name="connsiteX57" fmla="*/ 556582 w 2135446"/>
                  <a:gd name="connsiteY57" fmla="*/ 400336 h 1794847"/>
                  <a:gd name="connsiteX58" fmla="*/ 733842 w 2135446"/>
                  <a:gd name="connsiteY58" fmla="*/ 245459 h 1794847"/>
                  <a:gd name="connsiteX59" fmla="*/ 1109603 w 2135446"/>
                  <a:gd name="connsiteY59" fmla="*/ 114205 h 1794847"/>
                  <a:gd name="connsiteX60" fmla="*/ 1401640 w 2135446"/>
                  <a:gd name="connsiteY60" fmla="*/ 240506 h 1794847"/>
                  <a:gd name="connsiteX61" fmla="*/ 1578900 w 2135446"/>
                  <a:gd name="connsiteY61" fmla="*/ 395383 h 1794847"/>
                  <a:gd name="connsiteX62" fmla="*/ 1612047 w 2135446"/>
                  <a:gd name="connsiteY62" fmla="*/ 422529 h 1794847"/>
                  <a:gd name="connsiteX63" fmla="*/ 1696057 w 2135446"/>
                  <a:gd name="connsiteY63" fmla="*/ 561023 h 1794847"/>
                  <a:gd name="connsiteX64" fmla="*/ 1763780 w 2135446"/>
                  <a:gd name="connsiteY64" fmla="*/ 771049 h 1794847"/>
                  <a:gd name="connsiteX65" fmla="*/ 1874651 w 2135446"/>
                  <a:gd name="connsiteY65" fmla="*/ 1145762 h 1794847"/>
                  <a:gd name="connsiteX66" fmla="*/ 1882366 w 2135446"/>
                  <a:gd name="connsiteY66" fmla="*/ 1228535 h 1794847"/>
                  <a:gd name="connsiteX67" fmla="*/ 1910846 w 2135446"/>
                  <a:gd name="connsiteY67" fmla="*/ 1355979 h 1794847"/>
                  <a:gd name="connsiteX68" fmla="*/ 1918181 w 2135446"/>
                  <a:gd name="connsiteY68" fmla="*/ 1367695 h 1794847"/>
                  <a:gd name="connsiteX69" fmla="*/ 1917704 w 2135446"/>
                  <a:gd name="connsiteY69" fmla="*/ 1373600 h 1794847"/>
                  <a:gd name="connsiteX70" fmla="*/ 1940659 w 2135446"/>
                  <a:gd name="connsiteY70" fmla="*/ 1460849 h 1794847"/>
                  <a:gd name="connsiteX71" fmla="*/ 1957804 w 2135446"/>
                  <a:gd name="connsiteY71" fmla="*/ 1620774 h 179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135446" h="1794847">
                    <a:moveTo>
                      <a:pt x="2129064" y="1654778"/>
                    </a:moveTo>
                    <a:cubicBezTo>
                      <a:pt x="2126111" y="1624584"/>
                      <a:pt x="2121253" y="1594580"/>
                      <a:pt x="2115158" y="1564767"/>
                    </a:cubicBezTo>
                    <a:cubicBezTo>
                      <a:pt x="2097060" y="1476280"/>
                      <a:pt x="2062198" y="1396270"/>
                      <a:pt x="2054864" y="1305592"/>
                    </a:cubicBezTo>
                    <a:cubicBezTo>
                      <a:pt x="2051340" y="1262158"/>
                      <a:pt x="2048959" y="1218629"/>
                      <a:pt x="2042577" y="1175576"/>
                    </a:cubicBezTo>
                    <a:cubicBezTo>
                      <a:pt x="2034576" y="1120902"/>
                      <a:pt x="2020288" y="1067276"/>
                      <a:pt x="2002667" y="1014889"/>
                    </a:cubicBezTo>
                    <a:cubicBezTo>
                      <a:pt x="1987618" y="970407"/>
                      <a:pt x="1958471" y="923639"/>
                      <a:pt x="1951804" y="877348"/>
                    </a:cubicBezTo>
                    <a:cubicBezTo>
                      <a:pt x="1948756" y="856393"/>
                      <a:pt x="1952090" y="834771"/>
                      <a:pt x="1948184" y="813911"/>
                    </a:cubicBezTo>
                    <a:cubicBezTo>
                      <a:pt x="1941612" y="778574"/>
                      <a:pt x="1916657" y="751046"/>
                      <a:pt x="1897321" y="722090"/>
                    </a:cubicBezTo>
                    <a:cubicBezTo>
                      <a:pt x="1875604" y="689610"/>
                      <a:pt x="1872365" y="660178"/>
                      <a:pt x="1863698" y="623411"/>
                    </a:cubicBezTo>
                    <a:cubicBezTo>
                      <a:pt x="1849315" y="561785"/>
                      <a:pt x="1831027" y="500539"/>
                      <a:pt x="1801213" y="444818"/>
                    </a:cubicBezTo>
                    <a:cubicBezTo>
                      <a:pt x="1777782" y="401098"/>
                      <a:pt x="1746159" y="360426"/>
                      <a:pt x="1707392" y="329279"/>
                    </a:cubicBezTo>
                    <a:cubicBezTo>
                      <a:pt x="1668340" y="297942"/>
                      <a:pt x="1621286" y="280130"/>
                      <a:pt x="1589473" y="239268"/>
                    </a:cubicBezTo>
                    <a:cubicBezTo>
                      <a:pt x="1579948" y="227076"/>
                      <a:pt x="1572137" y="213550"/>
                      <a:pt x="1561279" y="202597"/>
                    </a:cubicBezTo>
                    <a:cubicBezTo>
                      <a:pt x="1536895" y="177737"/>
                      <a:pt x="1501652" y="169259"/>
                      <a:pt x="1474696" y="148114"/>
                    </a:cubicBezTo>
                    <a:cubicBezTo>
                      <a:pt x="1444312" y="124206"/>
                      <a:pt x="1420118" y="97155"/>
                      <a:pt x="1382399" y="83153"/>
                    </a:cubicBezTo>
                    <a:cubicBezTo>
                      <a:pt x="1373636" y="79915"/>
                      <a:pt x="1262003" y="0"/>
                      <a:pt x="1100078" y="0"/>
                    </a:cubicBezTo>
                    <a:cubicBezTo>
                      <a:pt x="920151" y="0"/>
                      <a:pt x="764608" y="83820"/>
                      <a:pt x="752987" y="88106"/>
                    </a:cubicBezTo>
                    <a:cubicBezTo>
                      <a:pt x="732413" y="95726"/>
                      <a:pt x="712220" y="100679"/>
                      <a:pt x="695170" y="115538"/>
                    </a:cubicBezTo>
                    <a:cubicBezTo>
                      <a:pt x="677930" y="130493"/>
                      <a:pt x="625066" y="181261"/>
                      <a:pt x="606302" y="189833"/>
                    </a:cubicBezTo>
                    <a:cubicBezTo>
                      <a:pt x="594872" y="195072"/>
                      <a:pt x="581156" y="195739"/>
                      <a:pt x="571441" y="203740"/>
                    </a:cubicBezTo>
                    <a:cubicBezTo>
                      <a:pt x="557915" y="214884"/>
                      <a:pt x="557439" y="235172"/>
                      <a:pt x="548581" y="250222"/>
                    </a:cubicBezTo>
                    <a:cubicBezTo>
                      <a:pt x="535436" y="272606"/>
                      <a:pt x="506956" y="279464"/>
                      <a:pt x="484001" y="291465"/>
                    </a:cubicBezTo>
                    <a:cubicBezTo>
                      <a:pt x="434471" y="317468"/>
                      <a:pt x="402086" y="369951"/>
                      <a:pt x="358747" y="404336"/>
                    </a:cubicBezTo>
                    <a:cubicBezTo>
                      <a:pt x="339697" y="419481"/>
                      <a:pt x="297502" y="546164"/>
                      <a:pt x="289215" y="568547"/>
                    </a:cubicBezTo>
                    <a:cubicBezTo>
                      <a:pt x="281690" y="608743"/>
                      <a:pt x="268736" y="646938"/>
                      <a:pt x="255782" y="685419"/>
                    </a:cubicBezTo>
                    <a:cubicBezTo>
                      <a:pt x="249305" y="704564"/>
                      <a:pt x="244352" y="725234"/>
                      <a:pt x="234256" y="742855"/>
                    </a:cubicBezTo>
                    <a:cubicBezTo>
                      <a:pt x="224826" y="759428"/>
                      <a:pt x="210253" y="768001"/>
                      <a:pt x="196441" y="780574"/>
                    </a:cubicBezTo>
                    <a:cubicBezTo>
                      <a:pt x="182630" y="793052"/>
                      <a:pt x="187012" y="863822"/>
                      <a:pt x="183868" y="883349"/>
                    </a:cubicBezTo>
                    <a:cubicBezTo>
                      <a:pt x="177296" y="924497"/>
                      <a:pt x="147483" y="957644"/>
                      <a:pt x="136529" y="997458"/>
                    </a:cubicBezTo>
                    <a:cubicBezTo>
                      <a:pt x="127766" y="1029081"/>
                      <a:pt x="121194" y="1062133"/>
                      <a:pt x="117479" y="1094613"/>
                    </a:cubicBezTo>
                    <a:cubicBezTo>
                      <a:pt x="113860" y="1126998"/>
                      <a:pt x="98524" y="1152239"/>
                      <a:pt x="89666" y="1183196"/>
                    </a:cubicBezTo>
                    <a:cubicBezTo>
                      <a:pt x="73093" y="1241203"/>
                      <a:pt x="94714" y="1302353"/>
                      <a:pt x="80332" y="1360646"/>
                    </a:cubicBezTo>
                    <a:cubicBezTo>
                      <a:pt x="76998" y="1374267"/>
                      <a:pt x="71759" y="1387316"/>
                      <a:pt x="66806" y="1400366"/>
                    </a:cubicBezTo>
                    <a:cubicBezTo>
                      <a:pt x="45946" y="1455515"/>
                      <a:pt x="32135" y="1512189"/>
                      <a:pt x="20324" y="1569815"/>
                    </a:cubicBezTo>
                    <a:cubicBezTo>
                      <a:pt x="14228" y="1599533"/>
                      <a:pt x="9370" y="1629537"/>
                      <a:pt x="6418" y="1659827"/>
                    </a:cubicBezTo>
                    <a:cubicBezTo>
                      <a:pt x="5370" y="1670780"/>
                      <a:pt x="-5298" y="1748695"/>
                      <a:pt x="3370" y="1753362"/>
                    </a:cubicBezTo>
                    <a:cubicBezTo>
                      <a:pt x="6418" y="1754981"/>
                      <a:pt x="98143" y="1793462"/>
                      <a:pt x="143578" y="1794224"/>
                    </a:cubicBezTo>
                    <a:cubicBezTo>
                      <a:pt x="291596" y="1796605"/>
                      <a:pt x="1852363" y="1791557"/>
                      <a:pt x="1991809" y="1789271"/>
                    </a:cubicBezTo>
                    <a:cubicBezTo>
                      <a:pt x="2037338" y="1788604"/>
                      <a:pt x="2128969" y="1750028"/>
                      <a:pt x="2132017" y="1748409"/>
                    </a:cubicBezTo>
                    <a:cubicBezTo>
                      <a:pt x="2140780" y="1743646"/>
                      <a:pt x="2130112" y="1665637"/>
                      <a:pt x="2129064" y="1654778"/>
                    </a:cubicBezTo>
                    <a:close/>
                    <a:moveTo>
                      <a:pt x="1957804" y="1620774"/>
                    </a:moveTo>
                    <a:cubicBezTo>
                      <a:pt x="1957423" y="1636014"/>
                      <a:pt x="1949899" y="1644396"/>
                      <a:pt x="1936183" y="1647825"/>
                    </a:cubicBezTo>
                    <a:cubicBezTo>
                      <a:pt x="1894749" y="1658303"/>
                      <a:pt x="1854173" y="1670590"/>
                      <a:pt x="1810262" y="1669637"/>
                    </a:cubicBezTo>
                    <a:cubicBezTo>
                      <a:pt x="1729395" y="1667923"/>
                      <a:pt x="1648528" y="1669161"/>
                      <a:pt x="1567660" y="1669161"/>
                    </a:cubicBezTo>
                    <a:cubicBezTo>
                      <a:pt x="1555754" y="1669161"/>
                      <a:pt x="576965" y="1674114"/>
                      <a:pt x="567631" y="1674114"/>
                    </a:cubicBezTo>
                    <a:cubicBezTo>
                      <a:pt x="486763" y="1674114"/>
                      <a:pt x="405896" y="1672876"/>
                      <a:pt x="325029" y="1674590"/>
                    </a:cubicBezTo>
                    <a:cubicBezTo>
                      <a:pt x="281119" y="1675447"/>
                      <a:pt x="240542" y="1663255"/>
                      <a:pt x="199108" y="1652778"/>
                    </a:cubicBezTo>
                    <a:cubicBezTo>
                      <a:pt x="185297" y="1649349"/>
                      <a:pt x="177868" y="1640967"/>
                      <a:pt x="177487" y="1625727"/>
                    </a:cubicBezTo>
                    <a:cubicBezTo>
                      <a:pt x="176058" y="1571625"/>
                      <a:pt x="178820" y="1518190"/>
                      <a:pt x="194822" y="1465802"/>
                    </a:cubicBezTo>
                    <a:cubicBezTo>
                      <a:pt x="203585" y="1437132"/>
                      <a:pt x="213872" y="1408652"/>
                      <a:pt x="217777" y="1378553"/>
                    </a:cubicBezTo>
                    <a:cubicBezTo>
                      <a:pt x="217777" y="1376363"/>
                      <a:pt x="217587" y="1374458"/>
                      <a:pt x="217301" y="1372648"/>
                    </a:cubicBezTo>
                    <a:cubicBezTo>
                      <a:pt x="222254" y="1371029"/>
                      <a:pt x="223492" y="1365409"/>
                      <a:pt x="224635" y="1360932"/>
                    </a:cubicBezTo>
                    <a:cubicBezTo>
                      <a:pt x="235684" y="1318832"/>
                      <a:pt x="249877" y="1277493"/>
                      <a:pt x="253115" y="1233488"/>
                    </a:cubicBezTo>
                    <a:cubicBezTo>
                      <a:pt x="255211" y="1205865"/>
                      <a:pt x="258259" y="1178338"/>
                      <a:pt x="260830" y="1150715"/>
                    </a:cubicBezTo>
                    <a:cubicBezTo>
                      <a:pt x="272927" y="1018508"/>
                      <a:pt x="324553" y="897731"/>
                      <a:pt x="371701" y="776002"/>
                    </a:cubicBezTo>
                    <a:cubicBezTo>
                      <a:pt x="398371" y="707136"/>
                      <a:pt x="425803" y="638175"/>
                      <a:pt x="439424" y="565976"/>
                    </a:cubicBezTo>
                    <a:cubicBezTo>
                      <a:pt x="450568" y="507111"/>
                      <a:pt x="480286" y="464439"/>
                      <a:pt x="523435" y="427482"/>
                    </a:cubicBezTo>
                    <a:cubicBezTo>
                      <a:pt x="534293" y="418148"/>
                      <a:pt x="546104" y="410051"/>
                      <a:pt x="556582" y="400336"/>
                    </a:cubicBezTo>
                    <a:cubicBezTo>
                      <a:pt x="614303" y="347091"/>
                      <a:pt x="672882" y="294989"/>
                      <a:pt x="733842" y="245459"/>
                    </a:cubicBezTo>
                    <a:cubicBezTo>
                      <a:pt x="759845" y="224314"/>
                      <a:pt x="890147" y="101251"/>
                      <a:pt x="1109603" y="114205"/>
                    </a:cubicBezTo>
                    <a:cubicBezTo>
                      <a:pt x="1271528" y="123730"/>
                      <a:pt x="1378780" y="221933"/>
                      <a:pt x="1401640" y="240506"/>
                    </a:cubicBezTo>
                    <a:cubicBezTo>
                      <a:pt x="1462600" y="290036"/>
                      <a:pt x="1521178" y="342138"/>
                      <a:pt x="1578900" y="395383"/>
                    </a:cubicBezTo>
                    <a:cubicBezTo>
                      <a:pt x="1589377" y="405003"/>
                      <a:pt x="1601188" y="413194"/>
                      <a:pt x="1612047" y="422529"/>
                    </a:cubicBezTo>
                    <a:cubicBezTo>
                      <a:pt x="1655195" y="459486"/>
                      <a:pt x="1684913" y="502158"/>
                      <a:pt x="1696057" y="561023"/>
                    </a:cubicBezTo>
                    <a:cubicBezTo>
                      <a:pt x="1709678" y="633222"/>
                      <a:pt x="1737110" y="702183"/>
                      <a:pt x="1763780" y="771049"/>
                    </a:cubicBezTo>
                    <a:cubicBezTo>
                      <a:pt x="1810929" y="892683"/>
                      <a:pt x="1862554" y="1013460"/>
                      <a:pt x="1874651" y="1145762"/>
                    </a:cubicBezTo>
                    <a:cubicBezTo>
                      <a:pt x="1877223" y="1173290"/>
                      <a:pt x="1880271" y="1200912"/>
                      <a:pt x="1882366" y="1228535"/>
                    </a:cubicBezTo>
                    <a:cubicBezTo>
                      <a:pt x="1885605" y="1272445"/>
                      <a:pt x="1899797" y="1313783"/>
                      <a:pt x="1910846" y="1355979"/>
                    </a:cubicBezTo>
                    <a:cubicBezTo>
                      <a:pt x="1911989" y="1360456"/>
                      <a:pt x="1913227" y="1366076"/>
                      <a:pt x="1918181" y="1367695"/>
                    </a:cubicBezTo>
                    <a:cubicBezTo>
                      <a:pt x="1917895" y="1369505"/>
                      <a:pt x="1917704" y="1371410"/>
                      <a:pt x="1917704" y="1373600"/>
                    </a:cubicBezTo>
                    <a:cubicBezTo>
                      <a:pt x="1921609" y="1403699"/>
                      <a:pt x="1931896" y="1432084"/>
                      <a:pt x="1940659" y="1460849"/>
                    </a:cubicBezTo>
                    <a:cubicBezTo>
                      <a:pt x="1956566" y="1513237"/>
                      <a:pt x="1959233" y="1566672"/>
                      <a:pt x="1957804" y="1620774"/>
                    </a:cubicBezTo>
                    <a:close/>
                  </a:path>
                </a:pathLst>
              </a:custGeom>
              <a:solidFill>
                <a:srgbClr val="E9E2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EEC113A7-F3AD-45DC-A41C-028EEA741E99}"/>
                  </a:ext>
                </a:extLst>
              </p:cNvPr>
              <p:cNvSpPr/>
              <p:nvPr/>
            </p:nvSpPr>
            <p:spPr>
              <a:xfrm>
                <a:off x="5104106" y="4442937"/>
                <a:ext cx="707391" cy="2028729"/>
              </a:xfrm>
              <a:custGeom>
                <a:avLst/>
                <a:gdLst>
                  <a:gd name="connsiteX0" fmla="*/ 701286 w 707391"/>
                  <a:gd name="connsiteY0" fmla="*/ 1166813 h 2028729"/>
                  <a:gd name="connsiteX1" fmla="*/ 670997 w 707391"/>
                  <a:gd name="connsiteY1" fmla="*/ 987743 h 2028729"/>
                  <a:gd name="connsiteX2" fmla="*/ 650233 w 707391"/>
                  <a:gd name="connsiteY2" fmla="*/ 851440 h 2028729"/>
                  <a:gd name="connsiteX3" fmla="*/ 620229 w 707391"/>
                  <a:gd name="connsiteY3" fmla="*/ 731425 h 2028729"/>
                  <a:gd name="connsiteX4" fmla="*/ 570508 w 707391"/>
                  <a:gd name="connsiteY4" fmla="*/ 614458 h 2028729"/>
                  <a:gd name="connsiteX5" fmla="*/ 517454 w 707391"/>
                  <a:gd name="connsiteY5" fmla="*/ 488347 h 2028729"/>
                  <a:gd name="connsiteX6" fmla="*/ 483736 w 707391"/>
                  <a:gd name="connsiteY6" fmla="*/ 410432 h 2028729"/>
                  <a:gd name="connsiteX7" fmla="*/ 304189 w 707391"/>
                  <a:gd name="connsiteY7" fmla="*/ 213074 h 2028729"/>
                  <a:gd name="connsiteX8" fmla="*/ 297141 w 707391"/>
                  <a:gd name="connsiteY8" fmla="*/ 207073 h 2028729"/>
                  <a:gd name="connsiteX9" fmla="*/ 287235 w 707391"/>
                  <a:gd name="connsiteY9" fmla="*/ 200977 h 2028729"/>
                  <a:gd name="connsiteX10" fmla="*/ 219131 w 707391"/>
                  <a:gd name="connsiteY10" fmla="*/ 162687 h 2028729"/>
                  <a:gd name="connsiteX11" fmla="*/ 166363 w 707391"/>
                  <a:gd name="connsiteY11" fmla="*/ 109633 h 2028729"/>
                  <a:gd name="connsiteX12" fmla="*/ 107688 w 707391"/>
                  <a:gd name="connsiteY12" fmla="*/ 35814 h 2028729"/>
                  <a:gd name="connsiteX13" fmla="*/ 4438 w 707391"/>
                  <a:gd name="connsiteY13" fmla="*/ 0 h 2028729"/>
                  <a:gd name="connsiteX14" fmla="*/ 3485 w 707391"/>
                  <a:gd name="connsiteY14" fmla="*/ 17621 h 2028729"/>
                  <a:gd name="connsiteX15" fmla="*/ 100164 w 707391"/>
                  <a:gd name="connsiteY15" fmla="*/ 130207 h 2028729"/>
                  <a:gd name="connsiteX16" fmla="*/ 260946 w 707391"/>
                  <a:gd name="connsiteY16" fmla="*/ 254318 h 2028729"/>
                  <a:gd name="connsiteX17" fmla="*/ 347528 w 707391"/>
                  <a:gd name="connsiteY17" fmla="*/ 351758 h 2028729"/>
                  <a:gd name="connsiteX18" fmla="*/ 440111 w 707391"/>
                  <a:gd name="connsiteY18" fmla="*/ 551307 h 2028729"/>
                  <a:gd name="connsiteX19" fmla="*/ 472782 w 707391"/>
                  <a:gd name="connsiteY19" fmla="*/ 630460 h 2028729"/>
                  <a:gd name="connsiteX20" fmla="*/ 503357 w 707391"/>
                  <a:gd name="connsiteY20" fmla="*/ 699707 h 2028729"/>
                  <a:gd name="connsiteX21" fmla="*/ 540600 w 707391"/>
                  <a:gd name="connsiteY21" fmla="*/ 817721 h 2028729"/>
                  <a:gd name="connsiteX22" fmla="*/ 551077 w 707391"/>
                  <a:gd name="connsiteY22" fmla="*/ 944023 h 2028729"/>
                  <a:gd name="connsiteX23" fmla="*/ 582891 w 707391"/>
                  <a:gd name="connsiteY23" fmla="*/ 1132237 h 2028729"/>
                  <a:gd name="connsiteX24" fmla="*/ 574699 w 707391"/>
                  <a:gd name="connsiteY24" fmla="*/ 1253490 h 2028729"/>
                  <a:gd name="connsiteX25" fmla="*/ 517454 w 707391"/>
                  <a:gd name="connsiteY25" fmla="*/ 1399318 h 2028729"/>
                  <a:gd name="connsiteX26" fmla="*/ 418965 w 707391"/>
                  <a:gd name="connsiteY26" fmla="*/ 1648206 h 2028729"/>
                  <a:gd name="connsiteX27" fmla="*/ 318667 w 707391"/>
                  <a:gd name="connsiteY27" fmla="*/ 1776127 h 2028729"/>
                  <a:gd name="connsiteX28" fmla="*/ 301999 w 707391"/>
                  <a:gd name="connsiteY28" fmla="*/ 1801558 h 2028729"/>
                  <a:gd name="connsiteX29" fmla="*/ 244468 w 707391"/>
                  <a:gd name="connsiteY29" fmla="*/ 1918430 h 2028729"/>
                  <a:gd name="connsiteX30" fmla="*/ 70922 w 707391"/>
                  <a:gd name="connsiteY30" fmla="*/ 2028730 h 2028729"/>
                  <a:gd name="connsiteX31" fmla="*/ 223227 w 707391"/>
                  <a:gd name="connsiteY31" fmla="*/ 2028730 h 2028729"/>
                  <a:gd name="connsiteX32" fmla="*/ 279234 w 707391"/>
                  <a:gd name="connsiteY32" fmla="*/ 1999583 h 2028729"/>
                  <a:gd name="connsiteX33" fmla="*/ 360292 w 707391"/>
                  <a:gd name="connsiteY33" fmla="*/ 1948815 h 2028729"/>
                  <a:gd name="connsiteX34" fmla="*/ 417346 w 707391"/>
                  <a:gd name="connsiteY34" fmla="*/ 1837468 h 2028729"/>
                  <a:gd name="connsiteX35" fmla="*/ 445064 w 707391"/>
                  <a:gd name="connsiteY35" fmla="*/ 1794700 h 2028729"/>
                  <a:gd name="connsiteX36" fmla="*/ 511549 w 707391"/>
                  <a:gd name="connsiteY36" fmla="*/ 1715643 h 2028729"/>
                  <a:gd name="connsiteX37" fmla="*/ 629658 w 707391"/>
                  <a:gd name="connsiteY37" fmla="*/ 1448086 h 2028729"/>
                  <a:gd name="connsiteX38" fmla="*/ 690333 w 707391"/>
                  <a:gd name="connsiteY38" fmla="*/ 1284351 h 2028729"/>
                  <a:gd name="connsiteX39" fmla="*/ 701286 w 707391"/>
                  <a:gd name="connsiteY39" fmla="*/ 1166813 h 2028729"/>
                  <a:gd name="connsiteX40" fmla="*/ 701286 w 707391"/>
                  <a:gd name="connsiteY40" fmla="*/ 1166813 h 202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707391" h="2028729">
                    <a:moveTo>
                      <a:pt x="701286" y="1166813"/>
                    </a:moveTo>
                    <a:cubicBezTo>
                      <a:pt x="684999" y="1108043"/>
                      <a:pt x="680903" y="1047464"/>
                      <a:pt x="670997" y="987743"/>
                    </a:cubicBezTo>
                    <a:cubicBezTo>
                      <a:pt x="663473" y="942499"/>
                      <a:pt x="658805" y="896493"/>
                      <a:pt x="650233" y="851440"/>
                    </a:cubicBezTo>
                    <a:cubicBezTo>
                      <a:pt x="642327" y="809530"/>
                      <a:pt x="638231" y="771335"/>
                      <a:pt x="620229" y="731425"/>
                    </a:cubicBezTo>
                    <a:cubicBezTo>
                      <a:pt x="603179" y="693611"/>
                      <a:pt x="579843" y="655130"/>
                      <a:pt x="570508" y="614458"/>
                    </a:cubicBezTo>
                    <a:cubicBezTo>
                      <a:pt x="552887" y="572453"/>
                      <a:pt x="535170" y="530447"/>
                      <a:pt x="517454" y="488347"/>
                    </a:cubicBezTo>
                    <a:cubicBezTo>
                      <a:pt x="506500" y="462248"/>
                      <a:pt x="500499" y="434054"/>
                      <a:pt x="483736" y="410432"/>
                    </a:cubicBezTo>
                    <a:cubicBezTo>
                      <a:pt x="431443" y="336804"/>
                      <a:pt x="370674" y="273844"/>
                      <a:pt x="304189" y="213074"/>
                    </a:cubicBezTo>
                    <a:cubicBezTo>
                      <a:pt x="301903" y="210979"/>
                      <a:pt x="299617" y="208883"/>
                      <a:pt x="297141" y="207073"/>
                    </a:cubicBezTo>
                    <a:cubicBezTo>
                      <a:pt x="293997" y="204788"/>
                      <a:pt x="290569" y="202883"/>
                      <a:pt x="287235" y="200977"/>
                    </a:cubicBezTo>
                    <a:cubicBezTo>
                      <a:pt x="264756" y="188404"/>
                      <a:pt x="240562" y="177070"/>
                      <a:pt x="219131" y="162687"/>
                    </a:cubicBezTo>
                    <a:cubicBezTo>
                      <a:pt x="198367" y="148685"/>
                      <a:pt x="182555" y="128397"/>
                      <a:pt x="166363" y="109633"/>
                    </a:cubicBezTo>
                    <a:cubicBezTo>
                      <a:pt x="145788" y="85916"/>
                      <a:pt x="131311" y="56960"/>
                      <a:pt x="107688" y="35814"/>
                    </a:cubicBezTo>
                    <a:cubicBezTo>
                      <a:pt x="78542" y="9620"/>
                      <a:pt x="40442" y="7429"/>
                      <a:pt x="4438" y="0"/>
                    </a:cubicBezTo>
                    <a:cubicBezTo>
                      <a:pt x="-801" y="9144"/>
                      <a:pt x="-1754" y="9811"/>
                      <a:pt x="3485" y="17621"/>
                    </a:cubicBezTo>
                    <a:cubicBezTo>
                      <a:pt x="31108" y="59055"/>
                      <a:pt x="57777" y="102013"/>
                      <a:pt x="100164" y="130207"/>
                    </a:cubicBezTo>
                    <a:cubicBezTo>
                      <a:pt x="156742" y="167831"/>
                      <a:pt x="216845" y="200692"/>
                      <a:pt x="260946" y="254318"/>
                    </a:cubicBezTo>
                    <a:cubicBezTo>
                      <a:pt x="288568" y="287846"/>
                      <a:pt x="321429" y="316611"/>
                      <a:pt x="347528" y="351758"/>
                    </a:cubicBezTo>
                    <a:cubicBezTo>
                      <a:pt x="392105" y="412052"/>
                      <a:pt x="407250" y="485680"/>
                      <a:pt x="440111" y="551307"/>
                    </a:cubicBezTo>
                    <a:cubicBezTo>
                      <a:pt x="452874" y="576739"/>
                      <a:pt x="463161" y="603695"/>
                      <a:pt x="472782" y="630460"/>
                    </a:cubicBezTo>
                    <a:cubicBezTo>
                      <a:pt x="481355" y="654272"/>
                      <a:pt x="492784" y="676465"/>
                      <a:pt x="503357" y="699707"/>
                    </a:cubicBezTo>
                    <a:cubicBezTo>
                      <a:pt x="520502" y="737235"/>
                      <a:pt x="535170" y="776573"/>
                      <a:pt x="540600" y="817721"/>
                    </a:cubicBezTo>
                    <a:cubicBezTo>
                      <a:pt x="546029" y="859536"/>
                      <a:pt x="545838" y="902018"/>
                      <a:pt x="551077" y="944023"/>
                    </a:cubicBezTo>
                    <a:cubicBezTo>
                      <a:pt x="558888" y="1007174"/>
                      <a:pt x="569270" y="1070039"/>
                      <a:pt x="582891" y="1132237"/>
                    </a:cubicBezTo>
                    <a:cubicBezTo>
                      <a:pt x="591940" y="1173480"/>
                      <a:pt x="590415" y="1213580"/>
                      <a:pt x="574699" y="1253490"/>
                    </a:cubicBezTo>
                    <a:cubicBezTo>
                      <a:pt x="555554" y="1302068"/>
                      <a:pt x="529265" y="1347788"/>
                      <a:pt x="517454" y="1399318"/>
                    </a:cubicBezTo>
                    <a:cubicBezTo>
                      <a:pt x="497452" y="1487329"/>
                      <a:pt x="464781" y="1570577"/>
                      <a:pt x="418965" y="1648206"/>
                    </a:cubicBezTo>
                    <a:cubicBezTo>
                      <a:pt x="391343" y="1694974"/>
                      <a:pt x="366959" y="1745075"/>
                      <a:pt x="318667" y="1776127"/>
                    </a:cubicBezTo>
                    <a:cubicBezTo>
                      <a:pt x="309809" y="1781842"/>
                      <a:pt x="304571" y="1791462"/>
                      <a:pt x="301999" y="1801558"/>
                    </a:cubicBezTo>
                    <a:cubicBezTo>
                      <a:pt x="290949" y="1844516"/>
                      <a:pt x="265804" y="1880521"/>
                      <a:pt x="244468" y="1918430"/>
                    </a:cubicBezTo>
                    <a:cubicBezTo>
                      <a:pt x="238562" y="1928908"/>
                      <a:pt x="185222" y="2019205"/>
                      <a:pt x="70922" y="2028730"/>
                    </a:cubicBezTo>
                    <a:cubicBezTo>
                      <a:pt x="110736" y="2026158"/>
                      <a:pt x="197128" y="2027682"/>
                      <a:pt x="223227" y="2028730"/>
                    </a:cubicBezTo>
                    <a:cubicBezTo>
                      <a:pt x="240467" y="2021396"/>
                      <a:pt x="263518" y="2006346"/>
                      <a:pt x="279234" y="1999583"/>
                    </a:cubicBezTo>
                    <a:cubicBezTo>
                      <a:pt x="308952" y="1986725"/>
                      <a:pt x="343147" y="1977390"/>
                      <a:pt x="360292" y="1948815"/>
                    </a:cubicBezTo>
                    <a:cubicBezTo>
                      <a:pt x="381628" y="1913191"/>
                      <a:pt x="405821" y="1878235"/>
                      <a:pt x="417346" y="1837468"/>
                    </a:cubicBezTo>
                    <a:cubicBezTo>
                      <a:pt x="422299" y="1819942"/>
                      <a:pt x="430681" y="1805369"/>
                      <a:pt x="445064" y="1794700"/>
                    </a:cubicBezTo>
                    <a:cubicBezTo>
                      <a:pt x="473544" y="1773555"/>
                      <a:pt x="491736" y="1744504"/>
                      <a:pt x="511549" y="1715643"/>
                    </a:cubicBezTo>
                    <a:cubicBezTo>
                      <a:pt x="567746" y="1633633"/>
                      <a:pt x="602798" y="1542002"/>
                      <a:pt x="629658" y="1448086"/>
                    </a:cubicBezTo>
                    <a:cubicBezTo>
                      <a:pt x="645851" y="1391412"/>
                      <a:pt x="666044" y="1337310"/>
                      <a:pt x="690333" y="1284351"/>
                    </a:cubicBezTo>
                    <a:cubicBezTo>
                      <a:pt x="708049" y="1245965"/>
                      <a:pt x="712431" y="1206627"/>
                      <a:pt x="701286" y="1166813"/>
                    </a:cubicBezTo>
                    <a:lnTo>
                      <a:pt x="701286" y="1166813"/>
                    </a:lnTo>
                    <a:close/>
                  </a:path>
                </a:pathLst>
              </a:custGeom>
              <a:solidFill>
                <a:srgbClr val="68552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A48BDAA4-A9AD-46D6-ACF4-E1A35183DAD8}"/>
                  </a:ext>
                </a:extLst>
              </p:cNvPr>
              <p:cNvSpPr/>
              <p:nvPr/>
            </p:nvSpPr>
            <p:spPr>
              <a:xfrm>
                <a:off x="3475197" y="4335229"/>
                <a:ext cx="2225517" cy="2152648"/>
              </a:xfrm>
              <a:custGeom>
                <a:avLst/>
                <a:gdLst>
                  <a:gd name="connsiteX0" fmla="*/ 2201513 w 2225517"/>
                  <a:gd name="connsiteY0" fmla="*/ 1144504 h 2152648"/>
                  <a:gd name="connsiteX1" fmla="*/ 2176748 w 2225517"/>
                  <a:gd name="connsiteY1" fmla="*/ 954766 h 2152648"/>
                  <a:gd name="connsiteX2" fmla="*/ 2157698 w 2225517"/>
                  <a:gd name="connsiteY2" fmla="*/ 854754 h 2152648"/>
                  <a:gd name="connsiteX3" fmla="*/ 2148078 w 2225517"/>
                  <a:gd name="connsiteY3" fmla="*/ 821416 h 2152648"/>
                  <a:gd name="connsiteX4" fmla="*/ 2136934 w 2225517"/>
                  <a:gd name="connsiteY4" fmla="*/ 803414 h 2152648"/>
                  <a:gd name="connsiteX5" fmla="*/ 2053590 w 2225517"/>
                  <a:gd name="connsiteY5" fmla="*/ 607675 h 2152648"/>
                  <a:gd name="connsiteX6" fmla="*/ 2009489 w 2225517"/>
                  <a:gd name="connsiteY6" fmla="*/ 498138 h 2152648"/>
                  <a:gd name="connsiteX7" fmla="*/ 1900047 w 2225517"/>
                  <a:gd name="connsiteY7" fmla="*/ 361930 h 2152648"/>
                  <a:gd name="connsiteX8" fmla="*/ 1780509 w 2225517"/>
                  <a:gd name="connsiteY8" fmla="*/ 261918 h 2152648"/>
                  <a:gd name="connsiteX9" fmla="*/ 1682401 w 2225517"/>
                  <a:gd name="connsiteY9" fmla="*/ 181908 h 2152648"/>
                  <a:gd name="connsiteX10" fmla="*/ 1633728 w 2225517"/>
                  <a:gd name="connsiteY10" fmla="*/ 106756 h 2152648"/>
                  <a:gd name="connsiteX11" fmla="*/ 1557243 w 2225517"/>
                  <a:gd name="connsiteY11" fmla="*/ 77800 h 2152648"/>
                  <a:gd name="connsiteX12" fmla="*/ 1387983 w 2225517"/>
                  <a:gd name="connsiteY12" fmla="*/ 39795 h 2152648"/>
                  <a:gd name="connsiteX13" fmla="*/ 1246156 w 2225517"/>
                  <a:gd name="connsiteY13" fmla="*/ 5029 h 2152648"/>
                  <a:gd name="connsiteX14" fmla="*/ 1095756 w 2225517"/>
                  <a:gd name="connsiteY14" fmla="*/ 1600 h 2152648"/>
                  <a:gd name="connsiteX15" fmla="*/ 996601 w 2225517"/>
                  <a:gd name="connsiteY15" fmla="*/ 6648 h 2152648"/>
                  <a:gd name="connsiteX16" fmla="*/ 884301 w 2225517"/>
                  <a:gd name="connsiteY16" fmla="*/ 12934 h 2152648"/>
                  <a:gd name="connsiteX17" fmla="*/ 779812 w 2225517"/>
                  <a:gd name="connsiteY17" fmla="*/ 26746 h 2152648"/>
                  <a:gd name="connsiteX18" fmla="*/ 635698 w 2225517"/>
                  <a:gd name="connsiteY18" fmla="*/ 61512 h 2152648"/>
                  <a:gd name="connsiteX19" fmla="*/ 533114 w 2225517"/>
                  <a:gd name="connsiteY19" fmla="*/ 84467 h 2152648"/>
                  <a:gd name="connsiteX20" fmla="*/ 399764 w 2225517"/>
                  <a:gd name="connsiteY20" fmla="*/ 180193 h 2152648"/>
                  <a:gd name="connsiteX21" fmla="*/ 399574 w 2225517"/>
                  <a:gd name="connsiteY21" fmla="*/ 180574 h 2152648"/>
                  <a:gd name="connsiteX22" fmla="*/ 135922 w 2225517"/>
                  <a:gd name="connsiteY22" fmla="*/ 568813 h 2152648"/>
                  <a:gd name="connsiteX23" fmla="*/ 18479 w 2225517"/>
                  <a:gd name="connsiteY23" fmla="*/ 950004 h 2152648"/>
                  <a:gd name="connsiteX24" fmla="*/ 0 w 2225517"/>
                  <a:gd name="connsiteY24" fmla="*/ 1178509 h 2152648"/>
                  <a:gd name="connsiteX25" fmla="*/ 33242 w 2225517"/>
                  <a:gd name="connsiteY25" fmla="*/ 1412252 h 2152648"/>
                  <a:gd name="connsiteX26" fmla="*/ 123730 w 2225517"/>
                  <a:gd name="connsiteY26" fmla="*/ 1631327 h 2152648"/>
                  <a:gd name="connsiteX27" fmla="*/ 199072 w 2225517"/>
                  <a:gd name="connsiteY27" fmla="*/ 1775917 h 2152648"/>
                  <a:gd name="connsiteX28" fmla="*/ 271748 w 2225517"/>
                  <a:gd name="connsiteY28" fmla="*/ 1886121 h 2152648"/>
                  <a:gd name="connsiteX29" fmla="*/ 430816 w 2225517"/>
                  <a:gd name="connsiteY29" fmla="*/ 2047189 h 2152648"/>
                  <a:gd name="connsiteX30" fmla="*/ 472916 w 2225517"/>
                  <a:gd name="connsiteY30" fmla="*/ 2081669 h 2152648"/>
                  <a:gd name="connsiteX31" fmla="*/ 568452 w 2225517"/>
                  <a:gd name="connsiteY31" fmla="*/ 2139581 h 2152648"/>
                  <a:gd name="connsiteX32" fmla="*/ 1130617 w 2225517"/>
                  <a:gd name="connsiteY32" fmla="*/ 2145677 h 2152648"/>
                  <a:gd name="connsiteX33" fmla="*/ 1640205 w 2225517"/>
                  <a:gd name="connsiteY33" fmla="*/ 2145487 h 2152648"/>
                  <a:gd name="connsiteX34" fmla="*/ 1886807 w 2225517"/>
                  <a:gd name="connsiteY34" fmla="*/ 2016613 h 2152648"/>
                  <a:gd name="connsiteX35" fmla="*/ 1926717 w 2225517"/>
                  <a:gd name="connsiteY35" fmla="*/ 1941080 h 2152648"/>
                  <a:gd name="connsiteX36" fmla="*/ 1982057 w 2225517"/>
                  <a:gd name="connsiteY36" fmla="*/ 1865166 h 2152648"/>
                  <a:gd name="connsiteX37" fmla="*/ 1999869 w 2225517"/>
                  <a:gd name="connsiteY37" fmla="*/ 1846211 h 2152648"/>
                  <a:gd name="connsiteX38" fmla="*/ 2107311 w 2225517"/>
                  <a:gd name="connsiteY38" fmla="*/ 1653997 h 2152648"/>
                  <a:gd name="connsiteX39" fmla="*/ 2151317 w 2225517"/>
                  <a:gd name="connsiteY39" fmla="*/ 1524076 h 2152648"/>
                  <a:gd name="connsiteX40" fmla="*/ 2191036 w 2225517"/>
                  <a:gd name="connsiteY40" fmla="*/ 1410442 h 2152648"/>
                  <a:gd name="connsiteX41" fmla="*/ 2225516 w 2225517"/>
                  <a:gd name="connsiteY41" fmla="*/ 1290904 h 2152648"/>
                  <a:gd name="connsiteX42" fmla="*/ 2201513 w 2225517"/>
                  <a:gd name="connsiteY42" fmla="*/ 1144504 h 2152648"/>
                  <a:gd name="connsiteX43" fmla="*/ 2201513 w 2225517"/>
                  <a:gd name="connsiteY43" fmla="*/ 1144504 h 215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225517" h="2152648">
                    <a:moveTo>
                      <a:pt x="2201513" y="1144504"/>
                    </a:moveTo>
                    <a:cubicBezTo>
                      <a:pt x="2193417" y="1081258"/>
                      <a:pt x="2183321" y="1018298"/>
                      <a:pt x="2176748" y="954766"/>
                    </a:cubicBezTo>
                    <a:cubicBezTo>
                      <a:pt x="2175891" y="920381"/>
                      <a:pt x="2177511" y="885520"/>
                      <a:pt x="2157698" y="854754"/>
                    </a:cubicBezTo>
                    <a:cubicBezTo>
                      <a:pt x="2154460" y="843610"/>
                      <a:pt x="2151221" y="832561"/>
                      <a:pt x="2148078" y="821416"/>
                    </a:cubicBezTo>
                    <a:cubicBezTo>
                      <a:pt x="2144363" y="815416"/>
                      <a:pt x="2140172" y="809701"/>
                      <a:pt x="2136934" y="803414"/>
                    </a:cubicBezTo>
                    <a:cubicBezTo>
                      <a:pt x="2104073" y="740263"/>
                      <a:pt x="2088356" y="669969"/>
                      <a:pt x="2053590" y="607675"/>
                    </a:cubicBezTo>
                    <a:cubicBezTo>
                      <a:pt x="2034254" y="573100"/>
                      <a:pt x="2028539" y="533285"/>
                      <a:pt x="2009489" y="498138"/>
                    </a:cubicBezTo>
                    <a:cubicBezTo>
                      <a:pt x="1981105" y="445655"/>
                      <a:pt x="1939195" y="404983"/>
                      <a:pt x="1900047" y="361930"/>
                    </a:cubicBezTo>
                    <a:cubicBezTo>
                      <a:pt x="1864900" y="323259"/>
                      <a:pt x="1827561" y="286492"/>
                      <a:pt x="1780509" y="261918"/>
                    </a:cubicBezTo>
                    <a:cubicBezTo>
                      <a:pt x="1742313" y="241915"/>
                      <a:pt x="1707642" y="217627"/>
                      <a:pt x="1682401" y="181908"/>
                    </a:cubicBezTo>
                    <a:cubicBezTo>
                      <a:pt x="1665160" y="157524"/>
                      <a:pt x="1640586" y="137807"/>
                      <a:pt x="1633728" y="106756"/>
                    </a:cubicBezTo>
                    <a:cubicBezTo>
                      <a:pt x="1609725" y="93040"/>
                      <a:pt x="1584102" y="84658"/>
                      <a:pt x="1557243" y="77800"/>
                    </a:cubicBezTo>
                    <a:cubicBezTo>
                      <a:pt x="1501235" y="63512"/>
                      <a:pt x="1444371" y="52844"/>
                      <a:pt x="1387983" y="39795"/>
                    </a:cubicBezTo>
                    <a:cubicBezTo>
                      <a:pt x="1340453" y="28746"/>
                      <a:pt x="1294638" y="11506"/>
                      <a:pt x="1246156" y="5029"/>
                    </a:cubicBezTo>
                    <a:cubicBezTo>
                      <a:pt x="1196340" y="-1544"/>
                      <a:pt x="1145857" y="-496"/>
                      <a:pt x="1095756" y="1600"/>
                    </a:cubicBezTo>
                    <a:cubicBezTo>
                      <a:pt x="1062704" y="3028"/>
                      <a:pt x="1029653" y="4838"/>
                      <a:pt x="996601" y="6648"/>
                    </a:cubicBezTo>
                    <a:cubicBezTo>
                      <a:pt x="959167" y="8743"/>
                      <a:pt x="921734" y="10839"/>
                      <a:pt x="884301" y="12934"/>
                    </a:cubicBezTo>
                    <a:cubicBezTo>
                      <a:pt x="847915" y="14935"/>
                      <a:pt x="815340" y="19697"/>
                      <a:pt x="779812" y="26746"/>
                    </a:cubicBezTo>
                    <a:cubicBezTo>
                      <a:pt x="731330" y="36366"/>
                      <a:pt x="682847" y="46653"/>
                      <a:pt x="635698" y="61512"/>
                    </a:cubicBezTo>
                    <a:cubicBezTo>
                      <a:pt x="602171" y="72370"/>
                      <a:pt x="566071" y="71323"/>
                      <a:pt x="533114" y="84467"/>
                    </a:cubicBezTo>
                    <a:cubicBezTo>
                      <a:pt x="477203" y="100469"/>
                      <a:pt x="433006" y="132759"/>
                      <a:pt x="399764" y="180193"/>
                    </a:cubicBezTo>
                    <a:cubicBezTo>
                      <a:pt x="399669" y="180289"/>
                      <a:pt x="399669" y="180479"/>
                      <a:pt x="399574" y="180574"/>
                    </a:cubicBezTo>
                    <a:cubicBezTo>
                      <a:pt x="310991" y="253345"/>
                      <a:pt x="212312" y="394125"/>
                      <a:pt x="135922" y="568813"/>
                    </a:cubicBezTo>
                    <a:cubicBezTo>
                      <a:pt x="90488" y="672731"/>
                      <a:pt x="18669" y="949432"/>
                      <a:pt x="18479" y="950004"/>
                    </a:cubicBezTo>
                    <a:cubicBezTo>
                      <a:pt x="-286" y="1025156"/>
                      <a:pt x="3238" y="1102118"/>
                      <a:pt x="0" y="1178509"/>
                    </a:cubicBezTo>
                    <a:cubicBezTo>
                      <a:pt x="95" y="1226610"/>
                      <a:pt x="25051" y="1365008"/>
                      <a:pt x="33242" y="1412252"/>
                    </a:cubicBezTo>
                    <a:cubicBezTo>
                      <a:pt x="47911" y="1497120"/>
                      <a:pt x="117920" y="1620183"/>
                      <a:pt x="123730" y="1631327"/>
                    </a:cubicBezTo>
                    <a:cubicBezTo>
                      <a:pt x="142494" y="1667141"/>
                      <a:pt x="176022" y="1755247"/>
                      <a:pt x="199072" y="1775917"/>
                    </a:cubicBezTo>
                    <a:cubicBezTo>
                      <a:pt x="227457" y="1809921"/>
                      <a:pt x="246507" y="1850116"/>
                      <a:pt x="271748" y="1886121"/>
                    </a:cubicBezTo>
                    <a:cubicBezTo>
                      <a:pt x="312230" y="1952129"/>
                      <a:pt x="362617" y="2008422"/>
                      <a:pt x="430816" y="2047189"/>
                    </a:cubicBezTo>
                    <a:cubicBezTo>
                      <a:pt x="445675" y="2057761"/>
                      <a:pt x="458914" y="2070144"/>
                      <a:pt x="472916" y="2081669"/>
                    </a:cubicBezTo>
                    <a:cubicBezTo>
                      <a:pt x="503206" y="2106720"/>
                      <a:pt x="529399" y="2140534"/>
                      <a:pt x="568452" y="2139581"/>
                    </a:cubicBezTo>
                    <a:cubicBezTo>
                      <a:pt x="566833" y="2140819"/>
                      <a:pt x="963358" y="2143010"/>
                      <a:pt x="1130617" y="2145677"/>
                    </a:cubicBezTo>
                    <a:cubicBezTo>
                      <a:pt x="1299972" y="2145677"/>
                      <a:pt x="1472279" y="2161489"/>
                      <a:pt x="1640205" y="2145487"/>
                    </a:cubicBezTo>
                    <a:cubicBezTo>
                      <a:pt x="1729073" y="2137009"/>
                      <a:pt x="1855470" y="2115959"/>
                      <a:pt x="1886807" y="2016613"/>
                    </a:cubicBezTo>
                    <a:cubicBezTo>
                      <a:pt x="1902238" y="1992610"/>
                      <a:pt x="1919669" y="1969655"/>
                      <a:pt x="1926717" y="1941080"/>
                    </a:cubicBezTo>
                    <a:cubicBezTo>
                      <a:pt x="1934813" y="1908409"/>
                      <a:pt x="1952435" y="1882597"/>
                      <a:pt x="1982057" y="1865166"/>
                    </a:cubicBezTo>
                    <a:cubicBezTo>
                      <a:pt x="1989296" y="1860880"/>
                      <a:pt x="1995011" y="1853355"/>
                      <a:pt x="1999869" y="1846211"/>
                    </a:cubicBezTo>
                    <a:cubicBezTo>
                      <a:pt x="2041684" y="1785537"/>
                      <a:pt x="2080260" y="1722672"/>
                      <a:pt x="2107311" y="1653997"/>
                    </a:cubicBezTo>
                    <a:cubicBezTo>
                      <a:pt x="2124075" y="1611515"/>
                      <a:pt x="2141696" y="1569034"/>
                      <a:pt x="2151317" y="1524076"/>
                    </a:cubicBezTo>
                    <a:cubicBezTo>
                      <a:pt x="2159889" y="1484452"/>
                      <a:pt x="2173796" y="1447114"/>
                      <a:pt x="2191036" y="1410442"/>
                    </a:cubicBezTo>
                    <a:cubicBezTo>
                      <a:pt x="2208752" y="1372914"/>
                      <a:pt x="2225707" y="1335195"/>
                      <a:pt x="2225516" y="1290904"/>
                    </a:cubicBezTo>
                    <a:cubicBezTo>
                      <a:pt x="2225230" y="1240421"/>
                      <a:pt x="2207800" y="1193653"/>
                      <a:pt x="2201513" y="1144504"/>
                    </a:cubicBezTo>
                    <a:lnTo>
                      <a:pt x="2201513" y="1144504"/>
                    </a:lnTo>
                    <a:close/>
                  </a:path>
                </a:pathLst>
              </a:custGeom>
              <a:solidFill>
                <a:srgbClr val="7C66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9D77BBB0-FF4B-4C74-93CB-CC47B1F05FE7}"/>
                  </a:ext>
                </a:extLst>
              </p:cNvPr>
              <p:cNvSpPr/>
              <p:nvPr/>
            </p:nvSpPr>
            <p:spPr>
              <a:xfrm>
                <a:off x="2488112" y="4350127"/>
                <a:ext cx="1340288" cy="2138923"/>
              </a:xfrm>
              <a:custGeom>
                <a:avLst/>
                <a:gdLst>
                  <a:gd name="connsiteX0" fmla="*/ 1338558 w 1340288"/>
                  <a:gd name="connsiteY0" fmla="*/ 240828 h 2138923"/>
                  <a:gd name="connsiteX1" fmla="*/ 1304744 w 1340288"/>
                  <a:gd name="connsiteY1" fmla="*/ 240638 h 2138923"/>
                  <a:gd name="connsiteX2" fmla="*/ 1224448 w 1340288"/>
                  <a:gd name="connsiteY2" fmla="*/ 332745 h 2138923"/>
                  <a:gd name="connsiteX3" fmla="*/ 1179967 w 1340288"/>
                  <a:gd name="connsiteY3" fmla="*/ 425613 h 2138923"/>
                  <a:gd name="connsiteX4" fmla="*/ 1152916 w 1340288"/>
                  <a:gd name="connsiteY4" fmla="*/ 434567 h 2138923"/>
                  <a:gd name="connsiteX5" fmla="*/ 1124436 w 1340288"/>
                  <a:gd name="connsiteY5" fmla="*/ 448283 h 2138923"/>
                  <a:gd name="connsiteX6" fmla="*/ 1081764 w 1340288"/>
                  <a:gd name="connsiteY6" fmla="*/ 449902 h 2138923"/>
                  <a:gd name="connsiteX7" fmla="*/ 943366 w 1340288"/>
                  <a:gd name="connsiteY7" fmla="*/ 325696 h 2138923"/>
                  <a:gd name="connsiteX8" fmla="*/ 879072 w 1340288"/>
                  <a:gd name="connsiteY8" fmla="*/ 289501 h 2138923"/>
                  <a:gd name="connsiteX9" fmla="*/ 862117 w 1340288"/>
                  <a:gd name="connsiteY9" fmla="*/ 278928 h 2138923"/>
                  <a:gd name="connsiteX10" fmla="*/ 828113 w 1340288"/>
                  <a:gd name="connsiteY10" fmla="*/ 237399 h 2138923"/>
                  <a:gd name="connsiteX11" fmla="*/ 815826 w 1340288"/>
                  <a:gd name="connsiteY11" fmla="*/ 212063 h 2138923"/>
                  <a:gd name="connsiteX12" fmla="*/ 791251 w 1340288"/>
                  <a:gd name="connsiteY12" fmla="*/ 104907 h 2138923"/>
                  <a:gd name="connsiteX13" fmla="*/ 747627 w 1340288"/>
                  <a:gd name="connsiteY13" fmla="*/ 25944 h 2138923"/>
                  <a:gd name="connsiteX14" fmla="*/ 700764 w 1340288"/>
                  <a:gd name="connsiteY14" fmla="*/ 1370 h 2138923"/>
                  <a:gd name="connsiteX15" fmla="*/ 648852 w 1340288"/>
                  <a:gd name="connsiteY15" fmla="*/ 10800 h 2138923"/>
                  <a:gd name="connsiteX16" fmla="*/ 634851 w 1340288"/>
                  <a:gd name="connsiteY16" fmla="*/ 11657 h 2138923"/>
                  <a:gd name="connsiteX17" fmla="*/ 614848 w 1340288"/>
                  <a:gd name="connsiteY17" fmla="*/ 39089 h 2138923"/>
                  <a:gd name="connsiteX18" fmla="*/ 592465 w 1340288"/>
                  <a:gd name="connsiteY18" fmla="*/ 141959 h 2138923"/>
                  <a:gd name="connsiteX19" fmla="*/ 591988 w 1340288"/>
                  <a:gd name="connsiteY19" fmla="*/ 144245 h 2138923"/>
                  <a:gd name="connsiteX20" fmla="*/ 583797 w 1340288"/>
                  <a:gd name="connsiteY20" fmla="*/ 222636 h 2138923"/>
                  <a:gd name="connsiteX21" fmla="*/ 581034 w 1340288"/>
                  <a:gd name="connsiteY21" fmla="*/ 223493 h 2138923"/>
                  <a:gd name="connsiteX22" fmla="*/ 568557 w 1340288"/>
                  <a:gd name="connsiteY22" fmla="*/ 235590 h 2138923"/>
                  <a:gd name="connsiteX23" fmla="*/ 566747 w 1340288"/>
                  <a:gd name="connsiteY23" fmla="*/ 247115 h 2138923"/>
                  <a:gd name="connsiteX24" fmla="*/ 553126 w 1340288"/>
                  <a:gd name="connsiteY24" fmla="*/ 306075 h 2138923"/>
                  <a:gd name="connsiteX25" fmla="*/ 540744 w 1340288"/>
                  <a:gd name="connsiteY25" fmla="*/ 317505 h 2138923"/>
                  <a:gd name="connsiteX26" fmla="*/ 518455 w 1340288"/>
                  <a:gd name="connsiteY26" fmla="*/ 334459 h 2138923"/>
                  <a:gd name="connsiteX27" fmla="*/ 433683 w 1340288"/>
                  <a:gd name="connsiteY27" fmla="*/ 432567 h 2138923"/>
                  <a:gd name="connsiteX28" fmla="*/ 270519 w 1340288"/>
                  <a:gd name="connsiteY28" fmla="*/ 568679 h 2138923"/>
                  <a:gd name="connsiteX29" fmla="*/ 172412 w 1340288"/>
                  <a:gd name="connsiteY29" fmla="*/ 610779 h 2138923"/>
                  <a:gd name="connsiteX30" fmla="*/ 152600 w 1340288"/>
                  <a:gd name="connsiteY30" fmla="*/ 646022 h 2138923"/>
                  <a:gd name="connsiteX31" fmla="*/ 128787 w 1340288"/>
                  <a:gd name="connsiteY31" fmla="*/ 673168 h 2138923"/>
                  <a:gd name="connsiteX32" fmla="*/ 3915 w 1340288"/>
                  <a:gd name="connsiteY32" fmla="*/ 770037 h 2138923"/>
                  <a:gd name="connsiteX33" fmla="*/ 3724 w 1340288"/>
                  <a:gd name="connsiteY33" fmla="*/ 784134 h 2138923"/>
                  <a:gd name="connsiteX34" fmla="*/ 39157 w 1340288"/>
                  <a:gd name="connsiteY34" fmla="*/ 786802 h 2138923"/>
                  <a:gd name="connsiteX35" fmla="*/ 73066 w 1340288"/>
                  <a:gd name="connsiteY35" fmla="*/ 754416 h 2138923"/>
                  <a:gd name="connsiteX36" fmla="*/ 107261 w 1340288"/>
                  <a:gd name="connsiteY36" fmla="*/ 737653 h 2138923"/>
                  <a:gd name="connsiteX37" fmla="*/ 117262 w 1340288"/>
                  <a:gd name="connsiteY37" fmla="*/ 741367 h 2138923"/>
                  <a:gd name="connsiteX38" fmla="*/ 112404 w 1340288"/>
                  <a:gd name="connsiteY38" fmla="*/ 751369 h 2138923"/>
                  <a:gd name="connsiteX39" fmla="*/ 83353 w 1340288"/>
                  <a:gd name="connsiteY39" fmla="*/ 775562 h 2138923"/>
                  <a:gd name="connsiteX40" fmla="*/ 81258 w 1340288"/>
                  <a:gd name="connsiteY40" fmla="*/ 796517 h 2138923"/>
                  <a:gd name="connsiteX41" fmla="*/ 99546 w 1340288"/>
                  <a:gd name="connsiteY41" fmla="*/ 792516 h 2138923"/>
                  <a:gd name="connsiteX42" fmla="*/ 150695 w 1340288"/>
                  <a:gd name="connsiteY42" fmla="*/ 761084 h 2138923"/>
                  <a:gd name="connsiteX43" fmla="*/ 189557 w 1340288"/>
                  <a:gd name="connsiteY43" fmla="*/ 897577 h 2138923"/>
                  <a:gd name="connsiteX44" fmla="*/ 203463 w 1340288"/>
                  <a:gd name="connsiteY44" fmla="*/ 935391 h 2138923"/>
                  <a:gd name="connsiteX45" fmla="*/ 252232 w 1340288"/>
                  <a:gd name="connsiteY45" fmla="*/ 925200 h 2138923"/>
                  <a:gd name="connsiteX46" fmla="*/ 366912 w 1340288"/>
                  <a:gd name="connsiteY46" fmla="*/ 786802 h 2138923"/>
                  <a:gd name="connsiteX47" fmla="*/ 406536 w 1340288"/>
                  <a:gd name="connsiteY47" fmla="*/ 731842 h 2138923"/>
                  <a:gd name="connsiteX48" fmla="*/ 458543 w 1340288"/>
                  <a:gd name="connsiteY48" fmla="*/ 645450 h 2138923"/>
                  <a:gd name="connsiteX49" fmla="*/ 497786 w 1340288"/>
                  <a:gd name="connsiteY49" fmla="*/ 628020 h 2138923"/>
                  <a:gd name="connsiteX50" fmla="*/ 516931 w 1340288"/>
                  <a:gd name="connsiteY50" fmla="*/ 654118 h 2138923"/>
                  <a:gd name="connsiteX51" fmla="*/ 504168 w 1340288"/>
                  <a:gd name="connsiteY51" fmla="*/ 797184 h 2138923"/>
                  <a:gd name="connsiteX52" fmla="*/ 488833 w 1340288"/>
                  <a:gd name="connsiteY52" fmla="*/ 848428 h 2138923"/>
                  <a:gd name="connsiteX53" fmla="*/ 473497 w 1340288"/>
                  <a:gd name="connsiteY53" fmla="*/ 902625 h 2138923"/>
                  <a:gd name="connsiteX54" fmla="*/ 433492 w 1340288"/>
                  <a:gd name="connsiteY54" fmla="*/ 988446 h 2138923"/>
                  <a:gd name="connsiteX55" fmla="*/ 394440 w 1340288"/>
                  <a:gd name="connsiteY55" fmla="*/ 1052168 h 2138923"/>
                  <a:gd name="connsiteX56" fmla="*/ 389963 w 1340288"/>
                  <a:gd name="connsiteY56" fmla="*/ 1104746 h 2138923"/>
                  <a:gd name="connsiteX57" fmla="*/ 318621 w 1340288"/>
                  <a:gd name="connsiteY57" fmla="*/ 1277911 h 2138923"/>
                  <a:gd name="connsiteX58" fmla="*/ 250422 w 1340288"/>
                  <a:gd name="connsiteY58" fmla="*/ 1470792 h 2138923"/>
                  <a:gd name="connsiteX59" fmla="*/ 229276 w 1340288"/>
                  <a:gd name="connsiteY59" fmla="*/ 1572995 h 2138923"/>
                  <a:gd name="connsiteX60" fmla="*/ 258327 w 1340288"/>
                  <a:gd name="connsiteY60" fmla="*/ 1634717 h 2138923"/>
                  <a:gd name="connsiteX61" fmla="*/ 252803 w 1340288"/>
                  <a:gd name="connsiteY61" fmla="*/ 1717680 h 2138923"/>
                  <a:gd name="connsiteX62" fmla="*/ 233372 w 1340288"/>
                  <a:gd name="connsiteY62" fmla="*/ 1775497 h 2138923"/>
                  <a:gd name="connsiteX63" fmla="*/ 232515 w 1340288"/>
                  <a:gd name="connsiteY63" fmla="*/ 1776354 h 2138923"/>
                  <a:gd name="connsiteX64" fmla="*/ 233182 w 1340288"/>
                  <a:gd name="connsiteY64" fmla="*/ 1777592 h 2138923"/>
                  <a:gd name="connsiteX65" fmla="*/ 283854 w 1340288"/>
                  <a:gd name="connsiteY65" fmla="*/ 1785307 h 2138923"/>
                  <a:gd name="connsiteX66" fmla="*/ 404346 w 1340288"/>
                  <a:gd name="connsiteY66" fmla="*/ 1804167 h 2138923"/>
                  <a:gd name="connsiteX67" fmla="*/ 507978 w 1340288"/>
                  <a:gd name="connsiteY67" fmla="*/ 1857507 h 2138923"/>
                  <a:gd name="connsiteX68" fmla="*/ 691715 w 1340288"/>
                  <a:gd name="connsiteY68" fmla="*/ 1943232 h 2138923"/>
                  <a:gd name="connsiteX69" fmla="*/ 703335 w 1340288"/>
                  <a:gd name="connsiteY69" fmla="*/ 1962663 h 2138923"/>
                  <a:gd name="connsiteX70" fmla="*/ 694477 w 1340288"/>
                  <a:gd name="connsiteY70" fmla="*/ 2002096 h 2138923"/>
                  <a:gd name="connsiteX71" fmla="*/ 707336 w 1340288"/>
                  <a:gd name="connsiteY71" fmla="*/ 2068866 h 2138923"/>
                  <a:gd name="connsiteX72" fmla="*/ 711051 w 1340288"/>
                  <a:gd name="connsiteY72" fmla="*/ 2073629 h 2138923"/>
                  <a:gd name="connsiteX73" fmla="*/ 747532 w 1340288"/>
                  <a:gd name="connsiteY73" fmla="*/ 2123921 h 2138923"/>
                  <a:gd name="connsiteX74" fmla="*/ 823636 w 1340288"/>
                  <a:gd name="connsiteY74" fmla="*/ 2118777 h 2138923"/>
                  <a:gd name="connsiteX75" fmla="*/ 858402 w 1340288"/>
                  <a:gd name="connsiteY75" fmla="*/ 2050007 h 2138923"/>
                  <a:gd name="connsiteX76" fmla="*/ 851068 w 1340288"/>
                  <a:gd name="connsiteY76" fmla="*/ 1968759 h 2138923"/>
                  <a:gd name="connsiteX77" fmla="*/ 873357 w 1340288"/>
                  <a:gd name="connsiteY77" fmla="*/ 1929897 h 2138923"/>
                  <a:gd name="connsiteX78" fmla="*/ 1008040 w 1340288"/>
                  <a:gd name="connsiteY78" fmla="*/ 1823598 h 2138923"/>
                  <a:gd name="connsiteX79" fmla="*/ 1011565 w 1340288"/>
                  <a:gd name="connsiteY79" fmla="*/ 1771401 h 2138923"/>
                  <a:gd name="connsiteX80" fmla="*/ 1006707 w 1340288"/>
                  <a:gd name="connsiteY80" fmla="*/ 1769972 h 2138923"/>
                  <a:gd name="connsiteX81" fmla="*/ 996896 w 1340288"/>
                  <a:gd name="connsiteY81" fmla="*/ 1647385 h 2138923"/>
                  <a:gd name="connsiteX82" fmla="*/ 1008802 w 1340288"/>
                  <a:gd name="connsiteY82" fmla="*/ 1588997 h 2138923"/>
                  <a:gd name="connsiteX83" fmla="*/ 976227 w 1340288"/>
                  <a:gd name="connsiteY83" fmla="*/ 1452599 h 2138923"/>
                  <a:gd name="connsiteX84" fmla="*/ 930602 w 1340288"/>
                  <a:gd name="connsiteY84" fmla="*/ 1213045 h 2138923"/>
                  <a:gd name="connsiteX85" fmla="*/ 915076 w 1340288"/>
                  <a:gd name="connsiteY85" fmla="*/ 986160 h 2138923"/>
                  <a:gd name="connsiteX86" fmla="*/ 919077 w 1340288"/>
                  <a:gd name="connsiteY86" fmla="*/ 957013 h 2138923"/>
                  <a:gd name="connsiteX87" fmla="*/ 917648 w 1340288"/>
                  <a:gd name="connsiteY87" fmla="*/ 929295 h 2138923"/>
                  <a:gd name="connsiteX88" fmla="*/ 921172 w 1340288"/>
                  <a:gd name="connsiteY88" fmla="*/ 804899 h 2138923"/>
                  <a:gd name="connsiteX89" fmla="*/ 910028 w 1340288"/>
                  <a:gd name="connsiteY89" fmla="*/ 766894 h 2138923"/>
                  <a:gd name="connsiteX90" fmla="*/ 887930 w 1340288"/>
                  <a:gd name="connsiteY90" fmla="*/ 679836 h 2138923"/>
                  <a:gd name="connsiteX91" fmla="*/ 893169 w 1340288"/>
                  <a:gd name="connsiteY91" fmla="*/ 639736 h 2138923"/>
                  <a:gd name="connsiteX92" fmla="*/ 922792 w 1340288"/>
                  <a:gd name="connsiteY92" fmla="*/ 607636 h 2138923"/>
                  <a:gd name="connsiteX93" fmla="*/ 980989 w 1340288"/>
                  <a:gd name="connsiteY93" fmla="*/ 645450 h 2138923"/>
                  <a:gd name="connsiteX94" fmla="*/ 1065000 w 1340288"/>
                  <a:gd name="connsiteY94" fmla="*/ 753559 h 2138923"/>
                  <a:gd name="connsiteX95" fmla="*/ 1067857 w 1340288"/>
                  <a:gd name="connsiteY95" fmla="*/ 758227 h 2138923"/>
                  <a:gd name="connsiteX96" fmla="*/ 1087098 w 1340288"/>
                  <a:gd name="connsiteY96" fmla="*/ 769275 h 2138923"/>
                  <a:gd name="connsiteX97" fmla="*/ 1151773 w 1340288"/>
                  <a:gd name="connsiteY97" fmla="*/ 796136 h 2138923"/>
                  <a:gd name="connsiteX98" fmla="*/ 1190730 w 1340288"/>
                  <a:gd name="connsiteY98" fmla="*/ 812328 h 2138923"/>
                  <a:gd name="connsiteX99" fmla="*/ 1212733 w 1340288"/>
                  <a:gd name="connsiteY99" fmla="*/ 770990 h 2138923"/>
                  <a:gd name="connsiteX100" fmla="*/ 1215018 w 1340288"/>
                  <a:gd name="connsiteY100" fmla="*/ 686408 h 2138923"/>
                  <a:gd name="connsiteX101" fmla="*/ 1212447 w 1340288"/>
                  <a:gd name="connsiteY101" fmla="*/ 606493 h 2138923"/>
                  <a:gd name="connsiteX102" fmla="*/ 1202350 w 1340288"/>
                  <a:gd name="connsiteY102" fmla="*/ 550486 h 2138923"/>
                  <a:gd name="connsiteX103" fmla="*/ 1206160 w 1340288"/>
                  <a:gd name="connsiteY103" fmla="*/ 525245 h 2138923"/>
                  <a:gd name="connsiteX104" fmla="*/ 1277121 w 1340288"/>
                  <a:gd name="connsiteY104" fmla="*/ 424661 h 2138923"/>
                  <a:gd name="connsiteX105" fmla="*/ 1313221 w 1340288"/>
                  <a:gd name="connsiteY105" fmla="*/ 349509 h 2138923"/>
                  <a:gd name="connsiteX106" fmla="*/ 1339415 w 1340288"/>
                  <a:gd name="connsiteY106" fmla="*/ 259878 h 2138923"/>
                  <a:gd name="connsiteX107" fmla="*/ 1338558 w 1340288"/>
                  <a:gd name="connsiteY107" fmla="*/ 240828 h 213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1340288" h="2138923">
                    <a:moveTo>
                      <a:pt x="1338558" y="240828"/>
                    </a:moveTo>
                    <a:cubicBezTo>
                      <a:pt x="1327413" y="223588"/>
                      <a:pt x="1315031" y="232732"/>
                      <a:pt x="1304744" y="240638"/>
                    </a:cubicBezTo>
                    <a:cubicBezTo>
                      <a:pt x="1274550" y="263879"/>
                      <a:pt x="1233687" y="292930"/>
                      <a:pt x="1224448" y="332745"/>
                    </a:cubicBezTo>
                    <a:cubicBezTo>
                      <a:pt x="1217019" y="364749"/>
                      <a:pt x="1210923" y="406468"/>
                      <a:pt x="1179967" y="425613"/>
                    </a:cubicBezTo>
                    <a:cubicBezTo>
                      <a:pt x="1171489" y="430852"/>
                      <a:pt x="1165965" y="438758"/>
                      <a:pt x="1152916" y="434567"/>
                    </a:cubicBezTo>
                    <a:cubicBezTo>
                      <a:pt x="1142248" y="431233"/>
                      <a:pt x="1131199" y="439710"/>
                      <a:pt x="1124436" y="448283"/>
                    </a:cubicBezTo>
                    <a:cubicBezTo>
                      <a:pt x="1110243" y="466285"/>
                      <a:pt x="1096432" y="458094"/>
                      <a:pt x="1081764" y="449902"/>
                    </a:cubicBezTo>
                    <a:cubicBezTo>
                      <a:pt x="1026138" y="419041"/>
                      <a:pt x="983180" y="374178"/>
                      <a:pt x="943366" y="325696"/>
                    </a:cubicBezTo>
                    <a:cubicBezTo>
                      <a:pt x="926983" y="305694"/>
                      <a:pt x="906599" y="290930"/>
                      <a:pt x="879072" y="289501"/>
                    </a:cubicBezTo>
                    <a:cubicBezTo>
                      <a:pt x="871928" y="289120"/>
                      <a:pt x="864499" y="287120"/>
                      <a:pt x="862117" y="278928"/>
                    </a:cubicBezTo>
                    <a:cubicBezTo>
                      <a:pt x="856688" y="260164"/>
                      <a:pt x="841162" y="249782"/>
                      <a:pt x="828113" y="237399"/>
                    </a:cubicBezTo>
                    <a:cubicBezTo>
                      <a:pt x="820398" y="230732"/>
                      <a:pt x="819064" y="220826"/>
                      <a:pt x="815826" y="212063"/>
                    </a:cubicBezTo>
                    <a:cubicBezTo>
                      <a:pt x="805443" y="184155"/>
                      <a:pt x="788203" y="134815"/>
                      <a:pt x="791251" y="104907"/>
                    </a:cubicBezTo>
                    <a:cubicBezTo>
                      <a:pt x="795347" y="65187"/>
                      <a:pt x="766962" y="55091"/>
                      <a:pt x="747627" y="25944"/>
                    </a:cubicBezTo>
                    <a:cubicBezTo>
                      <a:pt x="735530" y="7752"/>
                      <a:pt x="721052" y="703"/>
                      <a:pt x="700764" y="1370"/>
                    </a:cubicBezTo>
                    <a:cubicBezTo>
                      <a:pt x="681904" y="-4059"/>
                      <a:pt x="666283" y="8228"/>
                      <a:pt x="648852" y="10800"/>
                    </a:cubicBezTo>
                    <a:cubicBezTo>
                      <a:pt x="644185" y="11085"/>
                      <a:pt x="639423" y="11371"/>
                      <a:pt x="634851" y="11657"/>
                    </a:cubicBezTo>
                    <a:cubicBezTo>
                      <a:pt x="621992" y="16229"/>
                      <a:pt x="617229" y="27564"/>
                      <a:pt x="614848" y="39089"/>
                    </a:cubicBezTo>
                    <a:cubicBezTo>
                      <a:pt x="607609" y="73474"/>
                      <a:pt x="576939" y="102716"/>
                      <a:pt x="592465" y="141959"/>
                    </a:cubicBezTo>
                    <a:cubicBezTo>
                      <a:pt x="592655" y="142530"/>
                      <a:pt x="592465" y="143578"/>
                      <a:pt x="591988" y="144245"/>
                    </a:cubicBezTo>
                    <a:cubicBezTo>
                      <a:pt x="576082" y="168915"/>
                      <a:pt x="590655" y="197013"/>
                      <a:pt x="583797" y="222636"/>
                    </a:cubicBezTo>
                    <a:cubicBezTo>
                      <a:pt x="582940" y="222921"/>
                      <a:pt x="581987" y="223112"/>
                      <a:pt x="581034" y="223493"/>
                    </a:cubicBezTo>
                    <a:cubicBezTo>
                      <a:pt x="575796" y="226541"/>
                      <a:pt x="571891" y="230827"/>
                      <a:pt x="568557" y="235590"/>
                    </a:cubicBezTo>
                    <a:cubicBezTo>
                      <a:pt x="569224" y="238447"/>
                      <a:pt x="568747" y="242257"/>
                      <a:pt x="566747" y="247115"/>
                    </a:cubicBezTo>
                    <a:cubicBezTo>
                      <a:pt x="561223" y="266546"/>
                      <a:pt x="547887" y="284072"/>
                      <a:pt x="553126" y="306075"/>
                    </a:cubicBezTo>
                    <a:cubicBezTo>
                      <a:pt x="555317" y="315504"/>
                      <a:pt x="544840" y="313504"/>
                      <a:pt x="540744" y="317505"/>
                    </a:cubicBezTo>
                    <a:cubicBezTo>
                      <a:pt x="533981" y="324077"/>
                      <a:pt x="526647" y="333126"/>
                      <a:pt x="518455" y="334459"/>
                    </a:cubicBezTo>
                    <a:cubicBezTo>
                      <a:pt x="462543" y="343889"/>
                      <a:pt x="455685" y="394562"/>
                      <a:pt x="433683" y="432567"/>
                    </a:cubicBezTo>
                    <a:cubicBezTo>
                      <a:pt x="383105" y="482382"/>
                      <a:pt x="344910" y="546486"/>
                      <a:pt x="270519" y="568679"/>
                    </a:cubicBezTo>
                    <a:cubicBezTo>
                      <a:pt x="236515" y="578871"/>
                      <a:pt x="206702" y="600111"/>
                      <a:pt x="172412" y="610779"/>
                    </a:cubicBezTo>
                    <a:cubicBezTo>
                      <a:pt x="156410" y="615828"/>
                      <a:pt x="154505" y="631830"/>
                      <a:pt x="152600" y="646022"/>
                    </a:cubicBezTo>
                    <a:cubicBezTo>
                      <a:pt x="150600" y="660690"/>
                      <a:pt x="145170" y="670025"/>
                      <a:pt x="128787" y="673168"/>
                    </a:cubicBezTo>
                    <a:cubicBezTo>
                      <a:pt x="71161" y="684408"/>
                      <a:pt x="39633" y="730128"/>
                      <a:pt x="3915" y="770037"/>
                    </a:cubicBezTo>
                    <a:cubicBezTo>
                      <a:pt x="-372" y="774895"/>
                      <a:pt x="-2086" y="782325"/>
                      <a:pt x="3724" y="784134"/>
                    </a:cubicBezTo>
                    <a:cubicBezTo>
                      <a:pt x="15154" y="787659"/>
                      <a:pt x="28394" y="798327"/>
                      <a:pt x="39157" y="786802"/>
                    </a:cubicBezTo>
                    <a:cubicBezTo>
                      <a:pt x="49825" y="775276"/>
                      <a:pt x="64494" y="768704"/>
                      <a:pt x="73066" y="754416"/>
                    </a:cubicBezTo>
                    <a:cubicBezTo>
                      <a:pt x="80115" y="742796"/>
                      <a:pt x="91926" y="735271"/>
                      <a:pt x="107261" y="737653"/>
                    </a:cubicBezTo>
                    <a:cubicBezTo>
                      <a:pt x="110880" y="738224"/>
                      <a:pt x="115643" y="736224"/>
                      <a:pt x="117262" y="741367"/>
                    </a:cubicBezTo>
                    <a:cubicBezTo>
                      <a:pt x="118691" y="745939"/>
                      <a:pt x="115262" y="748987"/>
                      <a:pt x="112404" y="751369"/>
                    </a:cubicBezTo>
                    <a:cubicBezTo>
                      <a:pt x="102784" y="759560"/>
                      <a:pt x="92211" y="766704"/>
                      <a:pt x="83353" y="775562"/>
                    </a:cubicBezTo>
                    <a:cubicBezTo>
                      <a:pt x="78019" y="780991"/>
                      <a:pt x="73447" y="789278"/>
                      <a:pt x="81258" y="796517"/>
                    </a:cubicBezTo>
                    <a:cubicBezTo>
                      <a:pt x="88497" y="803184"/>
                      <a:pt x="95164" y="797850"/>
                      <a:pt x="99546" y="792516"/>
                    </a:cubicBezTo>
                    <a:cubicBezTo>
                      <a:pt x="113071" y="776419"/>
                      <a:pt x="133550" y="772990"/>
                      <a:pt x="150695" y="761084"/>
                    </a:cubicBezTo>
                    <a:cubicBezTo>
                      <a:pt x="167268" y="806709"/>
                      <a:pt x="194415" y="847190"/>
                      <a:pt x="189557" y="897577"/>
                    </a:cubicBezTo>
                    <a:cubicBezTo>
                      <a:pt x="188224" y="911484"/>
                      <a:pt x="188319" y="928724"/>
                      <a:pt x="203463" y="935391"/>
                    </a:cubicBezTo>
                    <a:cubicBezTo>
                      <a:pt x="220608" y="942916"/>
                      <a:pt x="237849" y="936344"/>
                      <a:pt x="252232" y="925200"/>
                    </a:cubicBezTo>
                    <a:cubicBezTo>
                      <a:pt x="300714" y="887576"/>
                      <a:pt x="344719" y="846809"/>
                      <a:pt x="366912" y="786802"/>
                    </a:cubicBezTo>
                    <a:cubicBezTo>
                      <a:pt x="374723" y="765846"/>
                      <a:pt x="401298" y="755940"/>
                      <a:pt x="406536" y="731842"/>
                    </a:cubicBezTo>
                    <a:cubicBezTo>
                      <a:pt x="414157" y="697076"/>
                      <a:pt x="437874" y="672406"/>
                      <a:pt x="458543" y="645450"/>
                    </a:cubicBezTo>
                    <a:cubicBezTo>
                      <a:pt x="469306" y="631353"/>
                      <a:pt x="482927" y="628306"/>
                      <a:pt x="497786" y="628020"/>
                    </a:cubicBezTo>
                    <a:cubicBezTo>
                      <a:pt x="514359" y="627734"/>
                      <a:pt x="514359" y="644593"/>
                      <a:pt x="516931" y="654118"/>
                    </a:cubicBezTo>
                    <a:cubicBezTo>
                      <a:pt x="530457" y="702982"/>
                      <a:pt x="538077" y="752035"/>
                      <a:pt x="504168" y="797184"/>
                    </a:cubicBezTo>
                    <a:cubicBezTo>
                      <a:pt x="492928" y="812138"/>
                      <a:pt x="486927" y="829283"/>
                      <a:pt x="488833" y="848428"/>
                    </a:cubicBezTo>
                    <a:cubicBezTo>
                      <a:pt x="490833" y="868526"/>
                      <a:pt x="481689" y="885671"/>
                      <a:pt x="473497" y="902625"/>
                    </a:cubicBezTo>
                    <a:cubicBezTo>
                      <a:pt x="459876" y="931105"/>
                      <a:pt x="447970" y="960347"/>
                      <a:pt x="433492" y="988446"/>
                    </a:cubicBezTo>
                    <a:cubicBezTo>
                      <a:pt x="422253" y="1010163"/>
                      <a:pt x="402536" y="1029117"/>
                      <a:pt x="394440" y="1052168"/>
                    </a:cubicBezTo>
                    <a:cubicBezTo>
                      <a:pt x="388534" y="1068837"/>
                      <a:pt x="390820" y="1087125"/>
                      <a:pt x="389963" y="1104746"/>
                    </a:cubicBezTo>
                    <a:cubicBezTo>
                      <a:pt x="386629" y="1168945"/>
                      <a:pt x="342624" y="1220665"/>
                      <a:pt x="318621" y="1277911"/>
                    </a:cubicBezTo>
                    <a:cubicBezTo>
                      <a:pt x="292236" y="1340775"/>
                      <a:pt x="266043" y="1404212"/>
                      <a:pt x="250422" y="1470792"/>
                    </a:cubicBezTo>
                    <a:cubicBezTo>
                      <a:pt x="242516" y="1504701"/>
                      <a:pt x="236706" y="1538991"/>
                      <a:pt x="229276" y="1572995"/>
                    </a:cubicBezTo>
                    <a:cubicBezTo>
                      <a:pt x="223085" y="1601284"/>
                      <a:pt x="243945" y="1616715"/>
                      <a:pt x="258327" y="1634717"/>
                    </a:cubicBezTo>
                    <a:cubicBezTo>
                      <a:pt x="285188" y="1668435"/>
                      <a:pt x="284807" y="1686057"/>
                      <a:pt x="252803" y="1717680"/>
                    </a:cubicBezTo>
                    <a:cubicBezTo>
                      <a:pt x="236420" y="1733872"/>
                      <a:pt x="221656" y="1750065"/>
                      <a:pt x="233372" y="1775497"/>
                    </a:cubicBezTo>
                    <a:cubicBezTo>
                      <a:pt x="233086" y="1775782"/>
                      <a:pt x="232800" y="1776068"/>
                      <a:pt x="232515" y="1776354"/>
                    </a:cubicBezTo>
                    <a:cubicBezTo>
                      <a:pt x="232705" y="1776735"/>
                      <a:pt x="232896" y="1777116"/>
                      <a:pt x="233182" y="1777592"/>
                    </a:cubicBezTo>
                    <a:cubicBezTo>
                      <a:pt x="248707" y="1789213"/>
                      <a:pt x="266709" y="1785022"/>
                      <a:pt x="283854" y="1785307"/>
                    </a:cubicBezTo>
                    <a:cubicBezTo>
                      <a:pt x="324907" y="1785879"/>
                      <a:pt x="366055" y="1782355"/>
                      <a:pt x="404346" y="1804167"/>
                    </a:cubicBezTo>
                    <a:cubicBezTo>
                      <a:pt x="438064" y="1823407"/>
                      <a:pt x="473878" y="1838742"/>
                      <a:pt x="507978" y="1857507"/>
                    </a:cubicBezTo>
                    <a:cubicBezTo>
                      <a:pt x="567223" y="1890177"/>
                      <a:pt x="620087" y="1936755"/>
                      <a:pt x="691715" y="1943232"/>
                    </a:cubicBezTo>
                    <a:cubicBezTo>
                      <a:pt x="703050" y="1944184"/>
                      <a:pt x="705145" y="1952661"/>
                      <a:pt x="703335" y="1962663"/>
                    </a:cubicBezTo>
                    <a:cubicBezTo>
                      <a:pt x="700954" y="1975998"/>
                      <a:pt x="695620" y="1988857"/>
                      <a:pt x="694477" y="2002096"/>
                    </a:cubicBezTo>
                    <a:cubicBezTo>
                      <a:pt x="692572" y="2025242"/>
                      <a:pt x="687238" y="2049721"/>
                      <a:pt x="707336" y="2068866"/>
                    </a:cubicBezTo>
                    <a:cubicBezTo>
                      <a:pt x="708574" y="2070486"/>
                      <a:pt x="709717" y="2072105"/>
                      <a:pt x="711051" y="2073629"/>
                    </a:cubicBezTo>
                    <a:cubicBezTo>
                      <a:pt x="715051" y="2094584"/>
                      <a:pt x="729720" y="2108205"/>
                      <a:pt x="747532" y="2123921"/>
                    </a:cubicBezTo>
                    <a:cubicBezTo>
                      <a:pt x="779440" y="2148972"/>
                      <a:pt x="798490" y="2139447"/>
                      <a:pt x="823636" y="2118777"/>
                    </a:cubicBezTo>
                    <a:cubicBezTo>
                      <a:pt x="844210" y="2099823"/>
                      <a:pt x="853164" y="2075820"/>
                      <a:pt x="858402" y="2050007"/>
                    </a:cubicBezTo>
                    <a:cubicBezTo>
                      <a:pt x="863355" y="2022289"/>
                      <a:pt x="856212" y="1995524"/>
                      <a:pt x="851068" y="1968759"/>
                    </a:cubicBezTo>
                    <a:cubicBezTo>
                      <a:pt x="847163" y="1948375"/>
                      <a:pt x="852783" y="1938088"/>
                      <a:pt x="873357" y="1929897"/>
                    </a:cubicBezTo>
                    <a:cubicBezTo>
                      <a:pt x="928411" y="1908084"/>
                      <a:pt x="978227" y="1878271"/>
                      <a:pt x="1008040" y="1823598"/>
                    </a:cubicBezTo>
                    <a:cubicBezTo>
                      <a:pt x="1017851" y="1805596"/>
                      <a:pt x="1020804" y="1788450"/>
                      <a:pt x="1011565" y="1771401"/>
                    </a:cubicBezTo>
                    <a:cubicBezTo>
                      <a:pt x="1009945" y="1770924"/>
                      <a:pt x="1008326" y="1770448"/>
                      <a:pt x="1006707" y="1769972"/>
                    </a:cubicBezTo>
                    <a:cubicBezTo>
                      <a:pt x="978417" y="1738063"/>
                      <a:pt x="972988" y="1681199"/>
                      <a:pt x="996896" y="1647385"/>
                    </a:cubicBezTo>
                    <a:cubicBezTo>
                      <a:pt x="1009755" y="1629002"/>
                      <a:pt x="1013088" y="1610428"/>
                      <a:pt x="1008802" y="1588997"/>
                    </a:cubicBezTo>
                    <a:cubicBezTo>
                      <a:pt x="999563" y="1543087"/>
                      <a:pt x="987371" y="1497938"/>
                      <a:pt x="976227" y="1452599"/>
                    </a:cubicBezTo>
                    <a:cubicBezTo>
                      <a:pt x="956891" y="1373637"/>
                      <a:pt x="942889" y="1293436"/>
                      <a:pt x="930602" y="1213045"/>
                    </a:cubicBezTo>
                    <a:cubicBezTo>
                      <a:pt x="919267" y="1138845"/>
                      <a:pt x="903075" y="1061121"/>
                      <a:pt x="915076" y="986160"/>
                    </a:cubicBezTo>
                    <a:cubicBezTo>
                      <a:pt x="916600" y="976444"/>
                      <a:pt x="918696" y="966824"/>
                      <a:pt x="919077" y="957013"/>
                    </a:cubicBezTo>
                    <a:cubicBezTo>
                      <a:pt x="919458" y="947774"/>
                      <a:pt x="918410" y="938535"/>
                      <a:pt x="917648" y="929295"/>
                    </a:cubicBezTo>
                    <a:cubicBezTo>
                      <a:pt x="914219" y="887386"/>
                      <a:pt x="923744" y="846333"/>
                      <a:pt x="921172" y="804899"/>
                    </a:cubicBezTo>
                    <a:cubicBezTo>
                      <a:pt x="920315" y="791088"/>
                      <a:pt x="919362" y="777181"/>
                      <a:pt x="910028" y="766894"/>
                    </a:cubicBezTo>
                    <a:cubicBezTo>
                      <a:pt x="886977" y="741462"/>
                      <a:pt x="885930" y="711268"/>
                      <a:pt x="887930" y="679836"/>
                    </a:cubicBezTo>
                    <a:cubicBezTo>
                      <a:pt x="888787" y="666310"/>
                      <a:pt x="891454" y="653070"/>
                      <a:pt x="893169" y="639736"/>
                    </a:cubicBezTo>
                    <a:cubicBezTo>
                      <a:pt x="895455" y="622114"/>
                      <a:pt x="904313" y="610398"/>
                      <a:pt x="922792" y="607636"/>
                    </a:cubicBezTo>
                    <a:cubicBezTo>
                      <a:pt x="951462" y="605922"/>
                      <a:pt x="967750" y="624019"/>
                      <a:pt x="980989" y="645450"/>
                    </a:cubicBezTo>
                    <a:cubicBezTo>
                      <a:pt x="1005087" y="684598"/>
                      <a:pt x="1032234" y="721174"/>
                      <a:pt x="1065000" y="753559"/>
                    </a:cubicBezTo>
                    <a:cubicBezTo>
                      <a:pt x="1066238" y="755178"/>
                      <a:pt x="1067095" y="756703"/>
                      <a:pt x="1067857" y="758227"/>
                    </a:cubicBezTo>
                    <a:cubicBezTo>
                      <a:pt x="1073763" y="762989"/>
                      <a:pt x="1079001" y="768990"/>
                      <a:pt x="1087098" y="769275"/>
                    </a:cubicBezTo>
                    <a:cubicBezTo>
                      <a:pt x="1112149" y="770037"/>
                      <a:pt x="1131865" y="783087"/>
                      <a:pt x="1151773" y="796136"/>
                    </a:cubicBezTo>
                    <a:cubicBezTo>
                      <a:pt x="1163584" y="803851"/>
                      <a:pt x="1175966" y="811281"/>
                      <a:pt x="1190730" y="812328"/>
                    </a:cubicBezTo>
                    <a:cubicBezTo>
                      <a:pt x="1216924" y="808614"/>
                      <a:pt x="1211590" y="788040"/>
                      <a:pt x="1212733" y="770990"/>
                    </a:cubicBezTo>
                    <a:cubicBezTo>
                      <a:pt x="1207684" y="742606"/>
                      <a:pt x="1208542" y="714888"/>
                      <a:pt x="1215018" y="686408"/>
                    </a:cubicBezTo>
                    <a:cubicBezTo>
                      <a:pt x="1220924" y="660214"/>
                      <a:pt x="1219876" y="632973"/>
                      <a:pt x="1212447" y="606493"/>
                    </a:cubicBezTo>
                    <a:cubicBezTo>
                      <a:pt x="1207303" y="588110"/>
                      <a:pt x="1205303" y="569250"/>
                      <a:pt x="1202350" y="550486"/>
                    </a:cubicBezTo>
                    <a:cubicBezTo>
                      <a:pt x="1200921" y="541628"/>
                      <a:pt x="1200636" y="532579"/>
                      <a:pt x="1206160" y="525245"/>
                    </a:cubicBezTo>
                    <a:cubicBezTo>
                      <a:pt x="1231116" y="492574"/>
                      <a:pt x="1247689" y="453903"/>
                      <a:pt x="1277121" y="424661"/>
                    </a:cubicBezTo>
                    <a:cubicBezTo>
                      <a:pt x="1298267" y="403515"/>
                      <a:pt x="1312364" y="378941"/>
                      <a:pt x="1313221" y="349509"/>
                    </a:cubicBezTo>
                    <a:cubicBezTo>
                      <a:pt x="1314174" y="316838"/>
                      <a:pt x="1324651" y="287977"/>
                      <a:pt x="1339415" y="259878"/>
                    </a:cubicBezTo>
                    <a:cubicBezTo>
                      <a:pt x="1340653" y="253401"/>
                      <a:pt x="1340749" y="247020"/>
                      <a:pt x="1338558" y="24082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  <a:effectLst>
                <a:glow rad="355600">
                  <a:schemeClr val="bg1">
                    <a:alpha val="38000"/>
                  </a:schemeClr>
                </a:glow>
              </a:effectLst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F88C2B0F-8E8F-45D6-BE3B-D3A68B029A4B}"/>
                  </a:ext>
                </a:extLst>
              </p:cNvPr>
              <p:cNvSpPr/>
              <p:nvPr/>
            </p:nvSpPr>
            <p:spPr>
              <a:xfrm>
                <a:off x="2488112" y="4350127"/>
                <a:ext cx="1340288" cy="2138923"/>
              </a:xfrm>
              <a:custGeom>
                <a:avLst/>
                <a:gdLst>
                  <a:gd name="connsiteX0" fmla="*/ 1338558 w 1340288"/>
                  <a:gd name="connsiteY0" fmla="*/ 240828 h 2138923"/>
                  <a:gd name="connsiteX1" fmla="*/ 1304744 w 1340288"/>
                  <a:gd name="connsiteY1" fmla="*/ 240638 h 2138923"/>
                  <a:gd name="connsiteX2" fmla="*/ 1224448 w 1340288"/>
                  <a:gd name="connsiteY2" fmla="*/ 332745 h 2138923"/>
                  <a:gd name="connsiteX3" fmla="*/ 1179967 w 1340288"/>
                  <a:gd name="connsiteY3" fmla="*/ 425613 h 2138923"/>
                  <a:gd name="connsiteX4" fmla="*/ 1152916 w 1340288"/>
                  <a:gd name="connsiteY4" fmla="*/ 434567 h 2138923"/>
                  <a:gd name="connsiteX5" fmla="*/ 1124436 w 1340288"/>
                  <a:gd name="connsiteY5" fmla="*/ 448283 h 2138923"/>
                  <a:gd name="connsiteX6" fmla="*/ 1081764 w 1340288"/>
                  <a:gd name="connsiteY6" fmla="*/ 449902 h 2138923"/>
                  <a:gd name="connsiteX7" fmla="*/ 943366 w 1340288"/>
                  <a:gd name="connsiteY7" fmla="*/ 325696 h 2138923"/>
                  <a:gd name="connsiteX8" fmla="*/ 879072 w 1340288"/>
                  <a:gd name="connsiteY8" fmla="*/ 289501 h 2138923"/>
                  <a:gd name="connsiteX9" fmla="*/ 862117 w 1340288"/>
                  <a:gd name="connsiteY9" fmla="*/ 278928 h 2138923"/>
                  <a:gd name="connsiteX10" fmla="*/ 828113 w 1340288"/>
                  <a:gd name="connsiteY10" fmla="*/ 237399 h 2138923"/>
                  <a:gd name="connsiteX11" fmla="*/ 815826 w 1340288"/>
                  <a:gd name="connsiteY11" fmla="*/ 212063 h 2138923"/>
                  <a:gd name="connsiteX12" fmla="*/ 791251 w 1340288"/>
                  <a:gd name="connsiteY12" fmla="*/ 104907 h 2138923"/>
                  <a:gd name="connsiteX13" fmla="*/ 747627 w 1340288"/>
                  <a:gd name="connsiteY13" fmla="*/ 25944 h 2138923"/>
                  <a:gd name="connsiteX14" fmla="*/ 700764 w 1340288"/>
                  <a:gd name="connsiteY14" fmla="*/ 1370 h 2138923"/>
                  <a:gd name="connsiteX15" fmla="*/ 648852 w 1340288"/>
                  <a:gd name="connsiteY15" fmla="*/ 10800 h 2138923"/>
                  <a:gd name="connsiteX16" fmla="*/ 634851 w 1340288"/>
                  <a:gd name="connsiteY16" fmla="*/ 11657 h 2138923"/>
                  <a:gd name="connsiteX17" fmla="*/ 614848 w 1340288"/>
                  <a:gd name="connsiteY17" fmla="*/ 39089 h 2138923"/>
                  <a:gd name="connsiteX18" fmla="*/ 592465 w 1340288"/>
                  <a:gd name="connsiteY18" fmla="*/ 141959 h 2138923"/>
                  <a:gd name="connsiteX19" fmla="*/ 591988 w 1340288"/>
                  <a:gd name="connsiteY19" fmla="*/ 144245 h 2138923"/>
                  <a:gd name="connsiteX20" fmla="*/ 583797 w 1340288"/>
                  <a:gd name="connsiteY20" fmla="*/ 222636 h 2138923"/>
                  <a:gd name="connsiteX21" fmla="*/ 581034 w 1340288"/>
                  <a:gd name="connsiteY21" fmla="*/ 223493 h 2138923"/>
                  <a:gd name="connsiteX22" fmla="*/ 568557 w 1340288"/>
                  <a:gd name="connsiteY22" fmla="*/ 235590 h 2138923"/>
                  <a:gd name="connsiteX23" fmla="*/ 566747 w 1340288"/>
                  <a:gd name="connsiteY23" fmla="*/ 247115 h 2138923"/>
                  <a:gd name="connsiteX24" fmla="*/ 553126 w 1340288"/>
                  <a:gd name="connsiteY24" fmla="*/ 306075 h 2138923"/>
                  <a:gd name="connsiteX25" fmla="*/ 540744 w 1340288"/>
                  <a:gd name="connsiteY25" fmla="*/ 317505 h 2138923"/>
                  <a:gd name="connsiteX26" fmla="*/ 518455 w 1340288"/>
                  <a:gd name="connsiteY26" fmla="*/ 334459 h 2138923"/>
                  <a:gd name="connsiteX27" fmla="*/ 433683 w 1340288"/>
                  <a:gd name="connsiteY27" fmla="*/ 432567 h 2138923"/>
                  <a:gd name="connsiteX28" fmla="*/ 270519 w 1340288"/>
                  <a:gd name="connsiteY28" fmla="*/ 568679 h 2138923"/>
                  <a:gd name="connsiteX29" fmla="*/ 172412 w 1340288"/>
                  <a:gd name="connsiteY29" fmla="*/ 610779 h 2138923"/>
                  <a:gd name="connsiteX30" fmla="*/ 152600 w 1340288"/>
                  <a:gd name="connsiteY30" fmla="*/ 646022 h 2138923"/>
                  <a:gd name="connsiteX31" fmla="*/ 128787 w 1340288"/>
                  <a:gd name="connsiteY31" fmla="*/ 673168 h 2138923"/>
                  <a:gd name="connsiteX32" fmla="*/ 3915 w 1340288"/>
                  <a:gd name="connsiteY32" fmla="*/ 770037 h 2138923"/>
                  <a:gd name="connsiteX33" fmla="*/ 3724 w 1340288"/>
                  <a:gd name="connsiteY33" fmla="*/ 784134 h 2138923"/>
                  <a:gd name="connsiteX34" fmla="*/ 39157 w 1340288"/>
                  <a:gd name="connsiteY34" fmla="*/ 786802 h 2138923"/>
                  <a:gd name="connsiteX35" fmla="*/ 73066 w 1340288"/>
                  <a:gd name="connsiteY35" fmla="*/ 754416 h 2138923"/>
                  <a:gd name="connsiteX36" fmla="*/ 107261 w 1340288"/>
                  <a:gd name="connsiteY36" fmla="*/ 737653 h 2138923"/>
                  <a:gd name="connsiteX37" fmla="*/ 117262 w 1340288"/>
                  <a:gd name="connsiteY37" fmla="*/ 741367 h 2138923"/>
                  <a:gd name="connsiteX38" fmla="*/ 112404 w 1340288"/>
                  <a:gd name="connsiteY38" fmla="*/ 751369 h 2138923"/>
                  <a:gd name="connsiteX39" fmla="*/ 83353 w 1340288"/>
                  <a:gd name="connsiteY39" fmla="*/ 775562 h 2138923"/>
                  <a:gd name="connsiteX40" fmla="*/ 81258 w 1340288"/>
                  <a:gd name="connsiteY40" fmla="*/ 796517 h 2138923"/>
                  <a:gd name="connsiteX41" fmla="*/ 99546 w 1340288"/>
                  <a:gd name="connsiteY41" fmla="*/ 792516 h 2138923"/>
                  <a:gd name="connsiteX42" fmla="*/ 150695 w 1340288"/>
                  <a:gd name="connsiteY42" fmla="*/ 761084 h 2138923"/>
                  <a:gd name="connsiteX43" fmla="*/ 189557 w 1340288"/>
                  <a:gd name="connsiteY43" fmla="*/ 897577 h 2138923"/>
                  <a:gd name="connsiteX44" fmla="*/ 203463 w 1340288"/>
                  <a:gd name="connsiteY44" fmla="*/ 935391 h 2138923"/>
                  <a:gd name="connsiteX45" fmla="*/ 252232 w 1340288"/>
                  <a:gd name="connsiteY45" fmla="*/ 925200 h 2138923"/>
                  <a:gd name="connsiteX46" fmla="*/ 366912 w 1340288"/>
                  <a:gd name="connsiteY46" fmla="*/ 786802 h 2138923"/>
                  <a:gd name="connsiteX47" fmla="*/ 406536 w 1340288"/>
                  <a:gd name="connsiteY47" fmla="*/ 731842 h 2138923"/>
                  <a:gd name="connsiteX48" fmla="*/ 458543 w 1340288"/>
                  <a:gd name="connsiteY48" fmla="*/ 645450 h 2138923"/>
                  <a:gd name="connsiteX49" fmla="*/ 497786 w 1340288"/>
                  <a:gd name="connsiteY49" fmla="*/ 628020 h 2138923"/>
                  <a:gd name="connsiteX50" fmla="*/ 516931 w 1340288"/>
                  <a:gd name="connsiteY50" fmla="*/ 654118 h 2138923"/>
                  <a:gd name="connsiteX51" fmla="*/ 504168 w 1340288"/>
                  <a:gd name="connsiteY51" fmla="*/ 797184 h 2138923"/>
                  <a:gd name="connsiteX52" fmla="*/ 488833 w 1340288"/>
                  <a:gd name="connsiteY52" fmla="*/ 848428 h 2138923"/>
                  <a:gd name="connsiteX53" fmla="*/ 473497 w 1340288"/>
                  <a:gd name="connsiteY53" fmla="*/ 902625 h 2138923"/>
                  <a:gd name="connsiteX54" fmla="*/ 433492 w 1340288"/>
                  <a:gd name="connsiteY54" fmla="*/ 988446 h 2138923"/>
                  <a:gd name="connsiteX55" fmla="*/ 394440 w 1340288"/>
                  <a:gd name="connsiteY55" fmla="*/ 1052168 h 2138923"/>
                  <a:gd name="connsiteX56" fmla="*/ 389963 w 1340288"/>
                  <a:gd name="connsiteY56" fmla="*/ 1104746 h 2138923"/>
                  <a:gd name="connsiteX57" fmla="*/ 318621 w 1340288"/>
                  <a:gd name="connsiteY57" fmla="*/ 1277911 h 2138923"/>
                  <a:gd name="connsiteX58" fmla="*/ 250422 w 1340288"/>
                  <a:gd name="connsiteY58" fmla="*/ 1470792 h 2138923"/>
                  <a:gd name="connsiteX59" fmla="*/ 229276 w 1340288"/>
                  <a:gd name="connsiteY59" fmla="*/ 1572995 h 2138923"/>
                  <a:gd name="connsiteX60" fmla="*/ 258327 w 1340288"/>
                  <a:gd name="connsiteY60" fmla="*/ 1634717 h 2138923"/>
                  <a:gd name="connsiteX61" fmla="*/ 252803 w 1340288"/>
                  <a:gd name="connsiteY61" fmla="*/ 1717680 h 2138923"/>
                  <a:gd name="connsiteX62" fmla="*/ 233372 w 1340288"/>
                  <a:gd name="connsiteY62" fmla="*/ 1775497 h 2138923"/>
                  <a:gd name="connsiteX63" fmla="*/ 232515 w 1340288"/>
                  <a:gd name="connsiteY63" fmla="*/ 1776354 h 2138923"/>
                  <a:gd name="connsiteX64" fmla="*/ 233182 w 1340288"/>
                  <a:gd name="connsiteY64" fmla="*/ 1777592 h 2138923"/>
                  <a:gd name="connsiteX65" fmla="*/ 283854 w 1340288"/>
                  <a:gd name="connsiteY65" fmla="*/ 1785307 h 2138923"/>
                  <a:gd name="connsiteX66" fmla="*/ 404346 w 1340288"/>
                  <a:gd name="connsiteY66" fmla="*/ 1804167 h 2138923"/>
                  <a:gd name="connsiteX67" fmla="*/ 507978 w 1340288"/>
                  <a:gd name="connsiteY67" fmla="*/ 1857507 h 2138923"/>
                  <a:gd name="connsiteX68" fmla="*/ 691715 w 1340288"/>
                  <a:gd name="connsiteY68" fmla="*/ 1943232 h 2138923"/>
                  <a:gd name="connsiteX69" fmla="*/ 703335 w 1340288"/>
                  <a:gd name="connsiteY69" fmla="*/ 1962663 h 2138923"/>
                  <a:gd name="connsiteX70" fmla="*/ 694477 w 1340288"/>
                  <a:gd name="connsiteY70" fmla="*/ 2002096 h 2138923"/>
                  <a:gd name="connsiteX71" fmla="*/ 707336 w 1340288"/>
                  <a:gd name="connsiteY71" fmla="*/ 2068866 h 2138923"/>
                  <a:gd name="connsiteX72" fmla="*/ 711051 w 1340288"/>
                  <a:gd name="connsiteY72" fmla="*/ 2073629 h 2138923"/>
                  <a:gd name="connsiteX73" fmla="*/ 747532 w 1340288"/>
                  <a:gd name="connsiteY73" fmla="*/ 2123921 h 2138923"/>
                  <a:gd name="connsiteX74" fmla="*/ 823636 w 1340288"/>
                  <a:gd name="connsiteY74" fmla="*/ 2118777 h 2138923"/>
                  <a:gd name="connsiteX75" fmla="*/ 858402 w 1340288"/>
                  <a:gd name="connsiteY75" fmla="*/ 2050007 h 2138923"/>
                  <a:gd name="connsiteX76" fmla="*/ 851068 w 1340288"/>
                  <a:gd name="connsiteY76" fmla="*/ 1968759 h 2138923"/>
                  <a:gd name="connsiteX77" fmla="*/ 873357 w 1340288"/>
                  <a:gd name="connsiteY77" fmla="*/ 1929897 h 2138923"/>
                  <a:gd name="connsiteX78" fmla="*/ 1008040 w 1340288"/>
                  <a:gd name="connsiteY78" fmla="*/ 1823598 h 2138923"/>
                  <a:gd name="connsiteX79" fmla="*/ 1011565 w 1340288"/>
                  <a:gd name="connsiteY79" fmla="*/ 1771401 h 2138923"/>
                  <a:gd name="connsiteX80" fmla="*/ 1006707 w 1340288"/>
                  <a:gd name="connsiteY80" fmla="*/ 1769972 h 2138923"/>
                  <a:gd name="connsiteX81" fmla="*/ 996896 w 1340288"/>
                  <a:gd name="connsiteY81" fmla="*/ 1647385 h 2138923"/>
                  <a:gd name="connsiteX82" fmla="*/ 1008802 w 1340288"/>
                  <a:gd name="connsiteY82" fmla="*/ 1588997 h 2138923"/>
                  <a:gd name="connsiteX83" fmla="*/ 976227 w 1340288"/>
                  <a:gd name="connsiteY83" fmla="*/ 1452599 h 2138923"/>
                  <a:gd name="connsiteX84" fmla="*/ 930602 w 1340288"/>
                  <a:gd name="connsiteY84" fmla="*/ 1213045 h 2138923"/>
                  <a:gd name="connsiteX85" fmla="*/ 915076 w 1340288"/>
                  <a:gd name="connsiteY85" fmla="*/ 986160 h 2138923"/>
                  <a:gd name="connsiteX86" fmla="*/ 919077 w 1340288"/>
                  <a:gd name="connsiteY86" fmla="*/ 957013 h 2138923"/>
                  <a:gd name="connsiteX87" fmla="*/ 917648 w 1340288"/>
                  <a:gd name="connsiteY87" fmla="*/ 929295 h 2138923"/>
                  <a:gd name="connsiteX88" fmla="*/ 921172 w 1340288"/>
                  <a:gd name="connsiteY88" fmla="*/ 804899 h 2138923"/>
                  <a:gd name="connsiteX89" fmla="*/ 910028 w 1340288"/>
                  <a:gd name="connsiteY89" fmla="*/ 766894 h 2138923"/>
                  <a:gd name="connsiteX90" fmla="*/ 887930 w 1340288"/>
                  <a:gd name="connsiteY90" fmla="*/ 679836 h 2138923"/>
                  <a:gd name="connsiteX91" fmla="*/ 893169 w 1340288"/>
                  <a:gd name="connsiteY91" fmla="*/ 639736 h 2138923"/>
                  <a:gd name="connsiteX92" fmla="*/ 922792 w 1340288"/>
                  <a:gd name="connsiteY92" fmla="*/ 607636 h 2138923"/>
                  <a:gd name="connsiteX93" fmla="*/ 980989 w 1340288"/>
                  <a:gd name="connsiteY93" fmla="*/ 645450 h 2138923"/>
                  <a:gd name="connsiteX94" fmla="*/ 1065000 w 1340288"/>
                  <a:gd name="connsiteY94" fmla="*/ 753559 h 2138923"/>
                  <a:gd name="connsiteX95" fmla="*/ 1067857 w 1340288"/>
                  <a:gd name="connsiteY95" fmla="*/ 758227 h 2138923"/>
                  <a:gd name="connsiteX96" fmla="*/ 1087098 w 1340288"/>
                  <a:gd name="connsiteY96" fmla="*/ 769275 h 2138923"/>
                  <a:gd name="connsiteX97" fmla="*/ 1151773 w 1340288"/>
                  <a:gd name="connsiteY97" fmla="*/ 796136 h 2138923"/>
                  <a:gd name="connsiteX98" fmla="*/ 1190730 w 1340288"/>
                  <a:gd name="connsiteY98" fmla="*/ 812328 h 2138923"/>
                  <a:gd name="connsiteX99" fmla="*/ 1212733 w 1340288"/>
                  <a:gd name="connsiteY99" fmla="*/ 770990 h 2138923"/>
                  <a:gd name="connsiteX100" fmla="*/ 1215018 w 1340288"/>
                  <a:gd name="connsiteY100" fmla="*/ 686408 h 2138923"/>
                  <a:gd name="connsiteX101" fmla="*/ 1212447 w 1340288"/>
                  <a:gd name="connsiteY101" fmla="*/ 606493 h 2138923"/>
                  <a:gd name="connsiteX102" fmla="*/ 1202350 w 1340288"/>
                  <a:gd name="connsiteY102" fmla="*/ 550486 h 2138923"/>
                  <a:gd name="connsiteX103" fmla="*/ 1206160 w 1340288"/>
                  <a:gd name="connsiteY103" fmla="*/ 525245 h 2138923"/>
                  <a:gd name="connsiteX104" fmla="*/ 1277121 w 1340288"/>
                  <a:gd name="connsiteY104" fmla="*/ 424661 h 2138923"/>
                  <a:gd name="connsiteX105" fmla="*/ 1313221 w 1340288"/>
                  <a:gd name="connsiteY105" fmla="*/ 349509 h 2138923"/>
                  <a:gd name="connsiteX106" fmla="*/ 1339415 w 1340288"/>
                  <a:gd name="connsiteY106" fmla="*/ 259878 h 2138923"/>
                  <a:gd name="connsiteX107" fmla="*/ 1338558 w 1340288"/>
                  <a:gd name="connsiteY107" fmla="*/ 240828 h 213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1340288" h="2138923">
                    <a:moveTo>
                      <a:pt x="1338558" y="240828"/>
                    </a:moveTo>
                    <a:cubicBezTo>
                      <a:pt x="1327413" y="223588"/>
                      <a:pt x="1315031" y="232732"/>
                      <a:pt x="1304744" y="240638"/>
                    </a:cubicBezTo>
                    <a:cubicBezTo>
                      <a:pt x="1274550" y="263879"/>
                      <a:pt x="1233687" y="292930"/>
                      <a:pt x="1224448" y="332745"/>
                    </a:cubicBezTo>
                    <a:cubicBezTo>
                      <a:pt x="1217019" y="364749"/>
                      <a:pt x="1210923" y="406468"/>
                      <a:pt x="1179967" y="425613"/>
                    </a:cubicBezTo>
                    <a:cubicBezTo>
                      <a:pt x="1171489" y="430852"/>
                      <a:pt x="1165965" y="438758"/>
                      <a:pt x="1152916" y="434567"/>
                    </a:cubicBezTo>
                    <a:cubicBezTo>
                      <a:pt x="1142248" y="431233"/>
                      <a:pt x="1131199" y="439710"/>
                      <a:pt x="1124436" y="448283"/>
                    </a:cubicBezTo>
                    <a:cubicBezTo>
                      <a:pt x="1110243" y="466285"/>
                      <a:pt x="1096432" y="458094"/>
                      <a:pt x="1081764" y="449902"/>
                    </a:cubicBezTo>
                    <a:cubicBezTo>
                      <a:pt x="1026138" y="419041"/>
                      <a:pt x="983180" y="374178"/>
                      <a:pt x="943366" y="325696"/>
                    </a:cubicBezTo>
                    <a:cubicBezTo>
                      <a:pt x="926983" y="305694"/>
                      <a:pt x="906599" y="290930"/>
                      <a:pt x="879072" y="289501"/>
                    </a:cubicBezTo>
                    <a:cubicBezTo>
                      <a:pt x="871928" y="289120"/>
                      <a:pt x="864499" y="287120"/>
                      <a:pt x="862117" y="278928"/>
                    </a:cubicBezTo>
                    <a:cubicBezTo>
                      <a:pt x="856688" y="260164"/>
                      <a:pt x="841162" y="249782"/>
                      <a:pt x="828113" y="237399"/>
                    </a:cubicBezTo>
                    <a:cubicBezTo>
                      <a:pt x="820398" y="230732"/>
                      <a:pt x="819064" y="220826"/>
                      <a:pt x="815826" y="212063"/>
                    </a:cubicBezTo>
                    <a:cubicBezTo>
                      <a:pt x="805443" y="184155"/>
                      <a:pt x="788203" y="134815"/>
                      <a:pt x="791251" y="104907"/>
                    </a:cubicBezTo>
                    <a:cubicBezTo>
                      <a:pt x="795347" y="65187"/>
                      <a:pt x="766962" y="55091"/>
                      <a:pt x="747627" y="25944"/>
                    </a:cubicBezTo>
                    <a:cubicBezTo>
                      <a:pt x="735530" y="7752"/>
                      <a:pt x="721052" y="703"/>
                      <a:pt x="700764" y="1370"/>
                    </a:cubicBezTo>
                    <a:cubicBezTo>
                      <a:pt x="681904" y="-4059"/>
                      <a:pt x="666283" y="8228"/>
                      <a:pt x="648852" y="10800"/>
                    </a:cubicBezTo>
                    <a:cubicBezTo>
                      <a:pt x="644185" y="11085"/>
                      <a:pt x="639423" y="11371"/>
                      <a:pt x="634851" y="11657"/>
                    </a:cubicBezTo>
                    <a:cubicBezTo>
                      <a:pt x="621992" y="16229"/>
                      <a:pt x="617229" y="27564"/>
                      <a:pt x="614848" y="39089"/>
                    </a:cubicBezTo>
                    <a:cubicBezTo>
                      <a:pt x="607609" y="73474"/>
                      <a:pt x="576939" y="102716"/>
                      <a:pt x="592465" y="141959"/>
                    </a:cubicBezTo>
                    <a:cubicBezTo>
                      <a:pt x="592655" y="142530"/>
                      <a:pt x="592465" y="143578"/>
                      <a:pt x="591988" y="144245"/>
                    </a:cubicBezTo>
                    <a:cubicBezTo>
                      <a:pt x="576082" y="168915"/>
                      <a:pt x="590655" y="197013"/>
                      <a:pt x="583797" y="222636"/>
                    </a:cubicBezTo>
                    <a:cubicBezTo>
                      <a:pt x="582940" y="222921"/>
                      <a:pt x="581987" y="223112"/>
                      <a:pt x="581034" y="223493"/>
                    </a:cubicBezTo>
                    <a:cubicBezTo>
                      <a:pt x="575796" y="226541"/>
                      <a:pt x="571891" y="230827"/>
                      <a:pt x="568557" y="235590"/>
                    </a:cubicBezTo>
                    <a:cubicBezTo>
                      <a:pt x="569224" y="238447"/>
                      <a:pt x="568747" y="242257"/>
                      <a:pt x="566747" y="247115"/>
                    </a:cubicBezTo>
                    <a:cubicBezTo>
                      <a:pt x="561223" y="266546"/>
                      <a:pt x="547887" y="284072"/>
                      <a:pt x="553126" y="306075"/>
                    </a:cubicBezTo>
                    <a:cubicBezTo>
                      <a:pt x="555317" y="315504"/>
                      <a:pt x="544840" y="313504"/>
                      <a:pt x="540744" y="317505"/>
                    </a:cubicBezTo>
                    <a:cubicBezTo>
                      <a:pt x="533981" y="324077"/>
                      <a:pt x="526647" y="333126"/>
                      <a:pt x="518455" y="334459"/>
                    </a:cubicBezTo>
                    <a:cubicBezTo>
                      <a:pt x="462543" y="343889"/>
                      <a:pt x="455685" y="394562"/>
                      <a:pt x="433683" y="432567"/>
                    </a:cubicBezTo>
                    <a:cubicBezTo>
                      <a:pt x="383105" y="482382"/>
                      <a:pt x="344910" y="546486"/>
                      <a:pt x="270519" y="568679"/>
                    </a:cubicBezTo>
                    <a:cubicBezTo>
                      <a:pt x="236515" y="578871"/>
                      <a:pt x="206702" y="600111"/>
                      <a:pt x="172412" y="610779"/>
                    </a:cubicBezTo>
                    <a:cubicBezTo>
                      <a:pt x="156410" y="615828"/>
                      <a:pt x="154505" y="631830"/>
                      <a:pt x="152600" y="646022"/>
                    </a:cubicBezTo>
                    <a:cubicBezTo>
                      <a:pt x="150600" y="660690"/>
                      <a:pt x="145170" y="670025"/>
                      <a:pt x="128787" y="673168"/>
                    </a:cubicBezTo>
                    <a:cubicBezTo>
                      <a:pt x="71161" y="684408"/>
                      <a:pt x="39633" y="730128"/>
                      <a:pt x="3915" y="770037"/>
                    </a:cubicBezTo>
                    <a:cubicBezTo>
                      <a:pt x="-372" y="774895"/>
                      <a:pt x="-2086" y="782325"/>
                      <a:pt x="3724" y="784134"/>
                    </a:cubicBezTo>
                    <a:cubicBezTo>
                      <a:pt x="15154" y="787659"/>
                      <a:pt x="28394" y="798327"/>
                      <a:pt x="39157" y="786802"/>
                    </a:cubicBezTo>
                    <a:cubicBezTo>
                      <a:pt x="49825" y="775276"/>
                      <a:pt x="64494" y="768704"/>
                      <a:pt x="73066" y="754416"/>
                    </a:cubicBezTo>
                    <a:cubicBezTo>
                      <a:pt x="80115" y="742796"/>
                      <a:pt x="91926" y="735271"/>
                      <a:pt x="107261" y="737653"/>
                    </a:cubicBezTo>
                    <a:cubicBezTo>
                      <a:pt x="110880" y="738224"/>
                      <a:pt x="115643" y="736224"/>
                      <a:pt x="117262" y="741367"/>
                    </a:cubicBezTo>
                    <a:cubicBezTo>
                      <a:pt x="118691" y="745939"/>
                      <a:pt x="115262" y="748987"/>
                      <a:pt x="112404" y="751369"/>
                    </a:cubicBezTo>
                    <a:cubicBezTo>
                      <a:pt x="102784" y="759560"/>
                      <a:pt x="92211" y="766704"/>
                      <a:pt x="83353" y="775562"/>
                    </a:cubicBezTo>
                    <a:cubicBezTo>
                      <a:pt x="78019" y="780991"/>
                      <a:pt x="73447" y="789278"/>
                      <a:pt x="81258" y="796517"/>
                    </a:cubicBezTo>
                    <a:cubicBezTo>
                      <a:pt x="88497" y="803184"/>
                      <a:pt x="95164" y="797850"/>
                      <a:pt x="99546" y="792516"/>
                    </a:cubicBezTo>
                    <a:cubicBezTo>
                      <a:pt x="113071" y="776419"/>
                      <a:pt x="133550" y="772990"/>
                      <a:pt x="150695" y="761084"/>
                    </a:cubicBezTo>
                    <a:cubicBezTo>
                      <a:pt x="167268" y="806709"/>
                      <a:pt x="194415" y="847190"/>
                      <a:pt x="189557" y="897577"/>
                    </a:cubicBezTo>
                    <a:cubicBezTo>
                      <a:pt x="188224" y="911484"/>
                      <a:pt x="188319" y="928724"/>
                      <a:pt x="203463" y="935391"/>
                    </a:cubicBezTo>
                    <a:cubicBezTo>
                      <a:pt x="220608" y="942916"/>
                      <a:pt x="237849" y="936344"/>
                      <a:pt x="252232" y="925200"/>
                    </a:cubicBezTo>
                    <a:cubicBezTo>
                      <a:pt x="300714" y="887576"/>
                      <a:pt x="344719" y="846809"/>
                      <a:pt x="366912" y="786802"/>
                    </a:cubicBezTo>
                    <a:cubicBezTo>
                      <a:pt x="374723" y="765846"/>
                      <a:pt x="401298" y="755940"/>
                      <a:pt x="406536" y="731842"/>
                    </a:cubicBezTo>
                    <a:cubicBezTo>
                      <a:pt x="414157" y="697076"/>
                      <a:pt x="437874" y="672406"/>
                      <a:pt x="458543" y="645450"/>
                    </a:cubicBezTo>
                    <a:cubicBezTo>
                      <a:pt x="469306" y="631353"/>
                      <a:pt x="482927" y="628306"/>
                      <a:pt x="497786" y="628020"/>
                    </a:cubicBezTo>
                    <a:cubicBezTo>
                      <a:pt x="514359" y="627734"/>
                      <a:pt x="514359" y="644593"/>
                      <a:pt x="516931" y="654118"/>
                    </a:cubicBezTo>
                    <a:cubicBezTo>
                      <a:pt x="530457" y="702982"/>
                      <a:pt x="538077" y="752035"/>
                      <a:pt x="504168" y="797184"/>
                    </a:cubicBezTo>
                    <a:cubicBezTo>
                      <a:pt x="492928" y="812138"/>
                      <a:pt x="486927" y="829283"/>
                      <a:pt x="488833" y="848428"/>
                    </a:cubicBezTo>
                    <a:cubicBezTo>
                      <a:pt x="490833" y="868526"/>
                      <a:pt x="481689" y="885671"/>
                      <a:pt x="473497" y="902625"/>
                    </a:cubicBezTo>
                    <a:cubicBezTo>
                      <a:pt x="459876" y="931105"/>
                      <a:pt x="447970" y="960347"/>
                      <a:pt x="433492" y="988446"/>
                    </a:cubicBezTo>
                    <a:cubicBezTo>
                      <a:pt x="422253" y="1010163"/>
                      <a:pt x="402536" y="1029117"/>
                      <a:pt x="394440" y="1052168"/>
                    </a:cubicBezTo>
                    <a:cubicBezTo>
                      <a:pt x="388534" y="1068837"/>
                      <a:pt x="390820" y="1087125"/>
                      <a:pt x="389963" y="1104746"/>
                    </a:cubicBezTo>
                    <a:cubicBezTo>
                      <a:pt x="386629" y="1168945"/>
                      <a:pt x="342624" y="1220665"/>
                      <a:pt x="318621" y="1277911"/>
                    </a:cubicBezTo>
                    <a:cubicBezTo>
                      <a:pt x="292236" y="1340775"/>
                      <a:pt x="266043" y="1404212"/>
                      <a:pt x="250422" y="1470792"/>
                    </a:cubicBezTo>
                    <a:cubicBezTo>
                      <a:pt x="242516" y="1504701"/>
                      <a:pt x="236706" y="1538991"/>
                      <a:pt x="229276" y="1572995"/>
                    </a:cubicBezTo>
                    <a:cubicBezTo>
                      <a:pt x="223085" y="1601284"/>
                      <a:pt x="243945" y="1616715"/>
                      <a:pt x="258327" y="1634717"/>
                    </a:cubicBezTo>
                    <a:cubicBezTo>
                      <a:pt x="285188" y="1668435"/>
                      <a:pt x="284807" y="1686057"/>
                      <a:pt x="252803" y="1717680"/>
                    </a:cubicBezTo>
                    <a:cubicBezTo>
                      <a:pt x="236420" y="1733872"/>
                      <a:pt x="221656" y="1750065"/>
                      <a:pt x="233372" y="1775497"/>
                    </a:cubicBezTo>
                    <a:cubicBezTo>
                      <a:pt x="233086" y="1775782"/>
                      <a:pt x="232800" y="1776068"/>
                      <a:pt x="232515" y="1776354"/>
                    </a:cubicBezTo>
                    <a:cubicBezTo>
                      <a:pt x="232705" y="1776735"/>
                      <a:pt x="232896" y="1777116"/>
                      <a:pt x="233182" y="1777592"/>
                    </a:cubicBezTo>
                    <a:cubicBezTo>
                      <a:pt x="248707" y="1789213"/>
                      <a:pt x="266709" y="1785022"/>
                      <a:pt x="283854" y="1785307"/>
                    </a:cubicBezTo>
                    <a:cubicBezTo>
                      <a:pt x="324907" y="1785879"/>
                      <a:pt x="366055" y="1782355"/>
                      <a:pt x="404346" y="1804167"/>
                    </a:cubicBezTo>
                    <a:cubicBezTo>
                      <a:pt x="438064" y="1823407"/>
                      <a:pt x="473878" y="1838742"/>
                      <a:pt x="507978" y="1857507"/>
                    </a:cubicBezTo>
                    <a:cubicBezTo>
                      <a:pt x="567223" y="1890177"/>
                      <a:pt x="620087" y="1936755"/>
                      <a:pt x="691715" y="1943232"/>
                    </a:cubicBezTo>
                    <a:cubicBezTo>
                      <a:pt x="703050" y="1944184"/>
                      <a:pt x="705145" y="1952661"/>
                      <a:pt x="703335" y="1962663"/>
                    </a:cubicBezTo>
                    <a:cubicBezTo>
                      <a:pt x="700954" y="1975998"/>
                      <a:pt x="695620" y="1988857"/>
                      <a:pt x="694477" y="2002096"/>
                    </a:cubicBezTo>
                    <a:cubicBezTo>
                      <a:pt x="692572" y="2025242"/>
                      <a:pt x="687238" y="2049721"/>
                      <a:pt x="707336" y="2068866"/>
                    </a:cubicBezTo>
                    <a:cubicBezTo>
                      <a:pt x="708574" y="2070486"/>
                      <a:pt x="709717" y="2072105"/>
                      <a:pt x="711051" y="2073629"/>
                    </a:cubicBezTo>
                    <a:cubicBezTo>
                      <a:pt x="715051" y="2094584"/>
                      <a:pt x="729720" y="2108205"/>
                      <a:pt x="747532" y="2123921"/>
                    </a:cubicBezTo>
                    <a:cubicBezTo>
                      <a:pt x="779440" y="2148972"/>
                      <a:pt x="798490" y="2139447"/>
                      <a:pt x="823636" y="2118777"/>
                    </a:cubicBezTo>
                    <a:cubicBezTo>
                      <a:pt x="844210" y="2099823"/>
                      <a:pt x="853164" y="2075820"/>
                      <a:pt x="858402" y="2050007"/>
                    </a:cubicBezTo>
                    <a:cubicBezTo>
                      <a:pt x="863355" y="2022289"/>
                      <a:pt x="856212" y="1995524"/>
                      <a:pt x="851068" y="1968759"/>
                    </a:cubicBezTo>
                    <a:cubicBezTo>
                      <a:pt x="847163" y="1948375"/>
                      <a:pt x="852783" y="1938088"/>
                      <a:pt x="873357" y="1929897"/>
                    </a:cubicBezTo>
                    <a:cubicBezTo>
                      <a:pt x="928411" y="1908084"/>
                      <a:pt x="978227" y="1878271"/>
                      <a:pt x="1008040" y="1823598"/>
                    </a:cubicBezTo>
                    <a:cubicBezTo>
                      <a:pt x="1017851" y="1805596"/>
                      <a:pt x="1020804" y="1788450"/>
                      <a:pt x="1011565" y="1771401"/>
                    </a:cubicBezTo>
                    <a:cubicBezTo>
                      <a:pt x="1009945" y="1770924"/>
                      <a:pt x="1008326" y="1770448"/>
                      <a:pt x="1006707" y="1769972"/>
                    </a:cubicBezTo>
                    <a:cubicBezTo>
                      <a:pt x="978417" y="1738063"/>
                      <a:pt x="972988" y="1681199"/>
                      <a:pt x="996896" y="1647385"/>
                    </a:cubicBezTo>
                    <a:cubicBezTo>
                      <a:pt x="1009755" y="1629002"/>
                      <a:pt x="1013088" y="1610428"/>
                      <a:pt x="1008802" y="1588997"/>
                    </a:cubicBezTo>
                    <a:cubicBezTo>
                      <a:pt x="999563" y="1543087"/>
                      <a:pt x="987371" y="1497938"/>
                      <a:pt x="976227" y="1452599"/>
                    </a:cubicBezTo>
                    <a:cubicBezTo>
                      <a:pt x="956891" y="1373637"/>
                      <a:pt x="942889" y="1293436"/>
                      <a:pt x="930602" y="1213045"/>
                    </a:cubicBezTo>
                    <a:cubicBezTo>
                      <a:pt x="919267" y="1138845"/>
                      <a:pt x="903075" y="1061121"/>
                      <a:pt x="915076" y="986160"/>
                    </a:cubicBezTo>
                    <a:cubicBezTo>
                      <a:pt x="916600" y="976444"/>
                      <a:pt x="918696" y="966824"/>
                      <a:pt x="919077" y="957013"/>
                    </a:cubicBezTo>
                    <a:cubicBezTo>
                      <a:pt x="919458" y="947774"/>
                      <a:pt x="918410" y="938535"/>
                      <a:pt x="917648" y="929295"/>
                    </a:cubicBezTo>
                    <a:cubicBezTo>
                      <a:pt x="914219" y="887386"/>
                      <a:pt x="923744" y="846333"/>
                      <a:pt x="921172" y="804899"/>
                    </a:cubicBezTo>
                    <a:cubicBezTo>
                      <a:pt x="920315" y="791088"/>
                      <a:pt x="919362" y="777181"/>
                      <a:pt x="910028" y="766894"/>
                    </a:cubicBezTo>
                    <a:cubicBezTo>
                      <a:pt x="886977" y="741462"/>
                      <a:pt x="885930" y="711268"/>
                      <a:pt x="887930" y="679836"/>
                    </a:cubicBezTo>
                    <a:cubicBezTo>
                      <a:pt x="888787" y="666310"/>
                      <a:pt x="891454" y="653070"/>
                      <a:pt x="893169" y="639736"/>
                    </a:cubicBezTo>
                    <a:cubicBezTo>
                      <a:pt x="895455" y="622114"/>
                      <a:pt x="904313" y="610398"/>
                      <a:pt x="922792" y="607636"/>
                    </a:cubicBezTo>
                    <a:cubicBezTo>
                      <a:pt x="951462" y="605922"/>
                      <a:pt x="967750" y="624019"/>
                      <a:pt x="980989" y="645450"/>
                    </a:cubicBezTo>
                    <a:cubicBezTo>
                      <a:pt x="1005087" y="684598"/>
                      <a:pt x="1032234" y="721174"/>
                      <a:pt x="1065000" y="753559"/>
                    </a:cubicBezTo>
                    <a:cubicBezTo>
                      <a:pt x="1066238" y="755178"/>
                      <a:pt x="1067095" y="756703"/>
                      <a:pt x="1067857" y="758227"/>
                    </a:cubicBezTo>
                    <a:cubicBezTo>
                      <a:pt x="1073763" y="762989"/>
                      <a:pt x="1079001" y="768990"/>
                      <a:pt x="1087098" y="769275"/>
                    </a:cubicBezTo>
                    <a:cubicBezTo>
                      <a:pt x="1112149" y="770037"/>
                      <a:pt x="1131865" y="783087"/>
                      <a:pt x="1151773" y="796136"/>
                    </a:cubicBezTo>
                    <a:cubicBezTo>
                      <a:pt x="1163584" y="803851"/>
                      <a:pt x="1175966" y="811281"/>
                      <a:pt x="1190730" y="812328"/>
                    </a:cubicBezTo>
                    <a:cubicBezTo>
                      <a:pt x="1216924" y="808614"/>
                      <a:pt x="1211590" y="788040"/>
                      <a:pt x="1212733" y="770990"/>
                    </a:cubicBezTo>
                    <a:cubicBezTo>
                      <a:pt x="1207684" y="742606"/>
                      <a:pt x="1208542" y="714888"/>
                      <a:pt x="1215018" y="686408"/>
                    </a:cubicBezTo>
                    <a:cubicBezTo>
                      <a:pt x="1220924" y="660214"/>
                      <a:pt x="1219876" y="632973"/>
                      <a:pt x="1212447" y="606493"/>
                    </a:cubicBezTo>
                    <a:cubicBezTo>
                      <a:pt x="1207303" y="588110"/>
                      <a:pt x="1205303" y="569250"/>
                      <a:pt x="1202350" y="550486"/>
                    </a:cubicBezTo>
                    <a:cubicBezTo>
                      <a:pt x="1200921" y="541628"/>
                      <a:pt x="1200636" y="532579"/>
                      <a:pt x="1206160" y="525245"/>
                    </a:cubicBezTo>
                    <a:cubicBezTo>
                      <a:pt x="1231116" y="492574"/>
                      <a:pt x="1247689" y="453903"/>
                      <a:pt x="1277121" y="424661"/>
                    </a:cubicBezTo>
                    <a:cubicBezTo>
                      <a:pt x="1298267" y="403515"/>
                      <a:pt x="1312364" y="378941"/>
                      <a:pt x="1313221" y="349509"/>
                    </a:cubicBezTo>
                    <a:cubicBezTo>
                      <a:pt x="1314174" y="316838"/>
                      <a:pt x="1324651" y="287977"/>
                      <a:pt x="1339415" y="259878"/>
                    </a:cubicBezTo>
                    <a:cubicBezTo>
                      <a:pt x="1340653" y="253401"/>
                      <a:pt x="1340749" y="247020"/>
                      <a:pt x="1338558" y="240828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4DD9F9EC-4322-46E3-A0D4-A9043216D000}"/>
                </a:ext>
              </a:extLst>
            </p:cNvPr>
            <p:cNvGrpSpPr/>
            <p:nvPr/>
          </p:nvGrpSpPr>
          <p:grpSpPr>
            <a:xfrm>
              <a:off x="4042488" y="3767463"/>
              <a:ext cx="1419407" cy="845380"/>
              <a:chOff x="1176237" y="1240340"/>
              <a:chExt cx="1419407" cy="845380"/>
            </a:xfrm>
          </p:grpSpPr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0A6F7553-704C-46F4-85FF-7A4FB8204969}"/>
                  </a:ext>
                </a:extLst>
              </p:cNvPr>
              <p:cNvSpPr/>
              <p:nvPr/>
            </p:nvSpPr>
            <p:spPr>
              <a:xfrm>
                <a:off x="1671209" y="1240340"/>
                <a:ext cx="425875" cy="480959"/>
              </a:xfrm>
              <a:custGeom>
                <a:avLst/>
                <a:gdLst>
                  <a:gd name="connsiteX0" fmla="*/ 1033667 w 1033666"/>
                  <a:gd name="connsiteY0" fmla="*/ 367151 h 1167362"/>
                  <a:gd name="connsiteX1" fmla="*/ 889023 w 1033666"/>
                  <a:gd name="connsiteY1" fmla="*/ 458046 h 1167362"/>
                  <a:gd name="connsiteX2" fmla="*/ 860039 w 1033666"/>
                  <a:gd name="connsiteY2" fmla="*/ 458658 h 1167362"/>
                  <a:gd name="connsiteX3" fmla="*/ 634161 w 1033666"/>
                  <a:gd name="connsiteY3" fmla="*/ 413075 h 1167362"/>
                  <a:gd name="connsiteX4" fmla="*/ 625997 w 1033666"/>
                  <a:gd name="connsiteY4" fmla="*/ 639498 h 1167362"/>
                  <a:gd name="connsiteX5" fmla="*/ 616472 w 1033666"/>
                  <a:gd name="connsiteY5" fmla="*/ 945386 h 1167362"/>
                  <a:gd name="connsiteX6" fmla="*/ 653891 w 1033666"/>
                  <a:gd name="connsiteY6" fmla="*/ 1074586 h 1167362"/>
                  <a:gd name="connsiteX7" fmla="*/ 534216 w 1033666"/>
                  <a:gd name="connsiteY7" fmla="*/ 1165618 h 1167362"/>
                  <a:gd name="connsiteX8" fmla="*/ 510880 w 1033666"/>
                  <a:gd name="connsiteY8" fmla="*/ 1162828 h 1167362"/>
                  <a:gd name="connsiteX9" fmla="*/ 393791 w 1033666"/>
                  <a:gd name="connsiteY9" fmla="*/ 1074790 h 1167362"/>
                  <a:gd name="connsiteX10" fmla="*/ 433387 w 1033666"/>
                  <a:gd name="connsiteY10" fmla="*/ 950421 h 1167362"/>
                  <a:gd name="connsiteX11" fmla="*/ 417807 w 1033666"/>
                  <a:gd name="connsiteY11" fmla="*/ 412802 h 1167362"/>
                  <a:gd name="connsiteX12" fmla="*/ 167232 w 1033666"/>
                  <a:gd name="connsiteY12" fmla="*/ 469884 h 1167362"/>
                  <a:gd name="connsiteX13" fmla="*/ 0 w 1033666"/>
                  <a:gd name="connsiteY13" fmla="*/ 364633 h 1167362"/>
                  <a:gd name="connsiteX14" fmla="*/ 132942 w 1033666"/>
                  <a:gd name="connsiteY14" fmla="*/ 246047 h 1167362"/>
                  <a:gd name="connsiteX15" fmla="*/ 156346 w 1033666"/>
                  <a:gd name="connsiteY15" fmla="*/ 241829 h 1167362"/>
                  <a:gd name="connsiteX16" fmla="*/ 407602 w 1033666"/>
                  <a:gd name="connsiteY16" fmla="*/ 255572 h 1167362"/>
                  <a:gd name="connsiteX17" fmla="*/ 343308 w 1033666"/>
                  <a:gd name="connsiteY17" fmla="*/ 101947 h 1167362"/>
                  <a:gd name="connsiteX18" fmla="*/ 518636 w 1033666"/>
                  <a:gd name="connsiteY18" fmla="*/ 1459 h 1167362"/>
                  <a:gd name="connsiteX19" fmla="*/ 534216 w 1033666"/>
                  <a:gd name="connsiteY19" fmla="*/ 2003 h 1167362"/>
                  <a:gd name="connsiteX20" fmla="*/ 704374 w 1033666"/>
                  <a:gd name="connsiteY20" fmla="*/ 102219 h 1167362"/>
                  <a:gd name="connsiteX21" fmla="*/ 641713 w 1033666"/>
                  <a:gd name="connsiteY21" fmla="*/ 255980 h 1167362"/>
                  <a:gd name="connsiteX22" fmla="*/ 892833 w 1033666"/>
                  <a:gd name="connsiteY22" fmla="*/ 236386 h 1167362"/>
                  <a:gd name="connsiteX23" fmla="*/ 1033667 w 1033666"/>
                  <a:gd name="connsiteY23" fmla="*/ 367151 h 116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33666" h="1167362">
                    <a:moveTo>
                      <a:pt x="1033667" y="367151"/>
                    </a:moveTo>
                    <a:cubicBezTo>
                      <a:pt x="981075" y="400488"/>
                      <a:pt x="935559" y="430152"/>
                      <a:pt x="889023" y="458046"/>
                    </a:cubicBezTo>
                    <a:cubicBezTo>
                      <a:pt x="881675" y="462468"/>
                      <a:pt x="867115" y="463013"/>
                      <a:pt x="860039" y="458658"/>
                    </a:cubicBezTo>
                    <a:cubicBezTo>
                      <a:pt x="790983" y="415796"/>
                      <a:pt x="714511" y="414435"/>
                      <a:pt x="634161" y="413075"/>
                    </a:cubicBezTo>
                    <a:cubicBezTo>
                      <a:pt x="631371" y="490295"/>
                      <a:pt x="628446" y="564930"/>
                      <a:pt x="625997" y="639498"/>
                    </a:cubicBezTo>
                    <a:cubicBezTo>
                      <a:pt x="622595" y="741483"/>
                      <a:pt x="619397" y="843400"/>
                      <a:pt x="616472" y="945386"/>
                    </a:cubicBezTo>
                    <a:cubicBezTo>
                      <a:pt x="615179" y="991378"/>
                      <a:pt x="620350" y="1035942"/>
                      <a:pt x="653891" y="1074586"/>
                    </a:cubicBezTo>
                    <a:cubicBezTo>
                      <a:pt x="613070" y="1105950"/>
                      <a:pt x="574153" y="1136566"/>
                      <a:pt x="534216" y="1165618"/>
                    </a:cubicBezTo>
                    <a:cubicBezTo>
                      <a:pt x="529454" y="1169087"/>
                      <a:pt x="516595" y="1166978"/>
                      <a:pt x="510880" y="1162828"/>
                    </a:cubicBezTo>
                    <a:cubicBezTo>
                      <a:pt x="472440" y="1135002"/>
                      <a:pt x="434884" y="1105882"/>
                      <a:pt x="393791" y="1074790"/>
                    </a:cubicBezTo>
                    <a:cubicBezTo>
                      <a:pt x="434680" y="1041453"/>
                      <a:pt x="434612" y="995869"/>
                      <a:pt x="433387" y="950421"/>
                    </a:cubicBezTo>
                    <a:cubicBezTo>
                      <a:pt x="428489" y="772711"/>
                      <a:pt x="423114" y="595002"/>
                      <a:pt x="417807" y="412802"/>
                    </a:cubicBezTo>
                    <a:cubicBezTo>
                      <a:pt x="328681" y="412258"/>
                      <a:pt x="241595" y="406203"/>
                      <a:pt x="167232" y="469884"/>
                    </a:cubicBezTo>
                    <a:cubicBezTo>
                      <a:pt x="115797" y="437499"/>
                      <a:pt x="64430" y="405183"/>
                      <a:pt x="0" y="364633"/>
                    </a:cubicBezTo>
                    <a:cubicBezTo>
                      <a:pt x="46876" y="322519"/>
                      <a:pt x="89467" y="283739"/>
                      <a:pt x="132942" y="246047"/>
                    </a:cubicBezTo>
                    <a:cubicBezTo>
                      <a:pt x="138181" y="241489"/>
                      <a:pt x="149815" y="239380"/>
                      <a:pt x="156346" y="241829"/>
                    </a:cubicBezTo>
                    <a:cubicBezTo>
                      <a:pt x="239009" y="272785"/>
                      <a:pt x="323374" y="263668"/>
                      <a:pt x="407602" y="255572"/>
                    </a:cubicBezTo>
                    <a:cubicBezTo>
                      <a:pt x="418215" y="201756"/>
                      <a:pt x="410595" y="137870"/>
                      <a:pt x="343308" y="101947"/>
                    </a:cubicBezTo>
                    <a:cubicBezTo>
                      <a:pt x="403928" y="67045"/>
                      <a:pt x="461078" y="33912"/>
                      <a:pt x="518636" y="1459"/>
                    </a:cubicBezTo>
                    <a:cubicBezTo>
                      <a:pt x="522582" y="-787"/>
                      <a:pt x="530202" y="-310"/>
                      <a:pt x="534216" y="2003"/>
                    </a:cubicBezTo>
                    <a:cubicBezTo>
                      <a:pt x="589870" y="34320"/>
                      <a:pt x="645250" y="67249"/>
                      <a:pt x="704374" y="102219"/>
                    </a:cubicBezTo>
                    <a:cubicBezTo>
                      <a:pt x="648040" y="141340"/>
                      <a:pt x="639263" y="194408"/>
                      <a:pt x="641713" y="255980"/>
                    </a:cubicBezTo>
                    <a:cubicBezTo>
                      <a:pt x="728526" y="263532"/>
                      <a:pt x="814796" y="278976"/>
                      <a:pt x="892833" y="236386"/>
                    </a:cubicBezTo>
                    <a:cubicBezTo>
                      <a:pt x="940117" y="280269"/>
                      <a:pt x="985633" y="322519"/>
                      <a:pt x="1033667" y="367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6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CCF1702A-626B-4479-B4D2-C98B9D3C110A}"/>
                  </a:ext>
                </a:extLst>
              </p:cNvPr>
              <p:cNvSpPr/>
              <p:nvPr/>
            </p:nvSpPr>
            <p:spPr>
              <a:xfrm>
                <a:off x="1387871" y="1417043"/>
                <a:ext cx="280899" cy="336586"/>
              </a:xfrm>
              <a:custGeom>
                <a:avLst/>
                <a:gdLst>
                  <a:gd name="connsiteX0" fmla="*/ 581093 w 681785"/>
                  <a:gd name="connsiteY0" fmla="*/ 729453 h 816946"/>
                  <a:gd name="connsiteX1" fmla="*/ 569119 w 681785"/>
                  <a:gd name="connsiteY1" fmla="*/ 745305 h 816946"/>
                  <a:gd name="connsiteX2" fmla="*/ 403928 w 681785"/>
                  <a:gd name="connsiteY2" fmla="*/ 781500 h 816946"/>
                  <a:gd name="connsiteX3" fmla="*/ 407942 w 681785"/>
                  <a:gd name="connsiteY3" fmla="*/ 714825 h 816946"/>
                  <a:gd name="connsiteX4" fmla="*/ 285954 w 681785"/>
                  <a:gd name="connsiteY4" fmla="*/ 309877 h 816946"/>
                  <a:gd name="connsiteX5" fmla="*/ 124641 w 681785"/>
                  <a:gd name="connsiteY5" fmla="*/ 392812 h 816946"/>
                  <a:gd name="connsiteX6" fmla="*/ 0 w 681785"/>
                  <a:gd name="connsiteY6" fmla="*/ 351242 h 816946"/>
                  <a:gd name="connsiteX7" fmla="*/ 58647 w 681785"/>
                  <a:gd name="connsiteY7" fmla="*/ 246331 h 816946"/>
                  <a:gd name="connsiteX8" fmla="*/ 87698 w 681785"/>
                  <a:gd name="connsiteY8" fmla="*/ 236398 h 816946"/>
                  <a:gd name="connsiteX9" fmla="*/ 250984 w 681785"/>
                  <a:gd name="connsiteY9" fmla="*/ 203945 h 816946"/>
                  <a:gd name="connsiteX10" fmla="*/ 173083 w 681785"/>
                  <a:gd name="connsiteY10" fmla="*/ 104000 h 816946"/>
                  <a:gd name="connsiteX11" fmla="*/ 265135 w 681785"/>
                  <a:gd name="connsiteY11" fmla="*/ 4872 h 816946"/>
                  <a:gd name="connsiteX12" fmla="*/ 292894 w 681785"/>
                  <a:gd name="connsiteY12" fmla="*/ 1199 h 816946"/>
                  <a:gd name="connsiteX13" fmla="*/ 409099 w 681785"/>
                  <a:gd name="connsiteY13" fmla="*/ 34740 h 816946"/>
                  <a:gd name="connsiteX14" fmla="*/ 404676 w 681785"/>
                  <a:gd name="connsiteY14" fmla="*/ 158905 h 816946"/>
                  <a:gd name="connsiteX15" fmla="*/ 581773 w 681785"/>
                  <a:gd name="connsiteY15" fmla="*/ 94952 h 816946"/>
                  <a:gd name="connsiteX16" fmla="*/ 681786 w 681785"/>
                  <a:gd name="connsiteY16" fmla="*/ 152170 h 816946"/>
                  <a:gd name="connsiteX17" fmla="*/ 608239 w 681785"/>
                  <a:gd name="connsiteY17" fmla="*/ 245719 h 816946"/>
                  <a:gd name="connsiteX18" fmla="*/ 581433 w 681785"/>
                  <a:gd name="connsiteY18" fmla="*/ 250209 h 816946"/>
                  <a:gd name="connsiteX19" fmla="*/ 427877 w 681785"/>
                  <a:gd name="connsiteY19" fmla="*/ 256945 h 816946"/>
                  <a:gd name="connsiteX20" fmla="*/ 457948 w 681785"/>
                  <a:gd name="connsiteY20" fmla="*/ 374510 h 816946"/>
                  <a:gd name="connsiteX21" fmla="*/ 522990 w 681785"/>
                  <a:gd name="connsiteY21" fmla="*/ 623793 h 816946"/>
                  <a:gd name="connsiteX22" fmla="*/ 571840 w 681785"/>
                  <a:gd name="connsiteY22" fmla="*/ 732310 h 816946"/>
                  <a:gd name="connsiteX23" fmla="*/ 581093 w 681785"/>
                  <a:gd name="connsiteY23" fmla="*/ 729453 h 81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81785" h="816946">
                    <a:moveTo>
                      <a:pt x="581093" y="729453"/>
                    </a:moveTo>
                    <a:cubicBezTo>
                      <a:pt x="577147" y="734759"/>
                      <a:pt x="573201" y="740066"/>
                      <a:pt x="569119" y="745305"/>
                    </a:cubicBezTo>
                    <a:cubicBezTo>
                      <a:pt x="501627" y="833616"/>
                      <a:pt x="501627" y="833616"/>
                      <a:pt x="403928" y="781500"/>
                    </a:cubicBezTo>
                    <a:cubicBezTo>
                      <a:pt x="405697" y="758096"/>
                      <a:pt x="413657" y="734487"/>
                      <a:pt x="407942" y="714825"/>
                    </a:cubicBezTo>
                    <a:cubicBezTo>
                      <a:pt x="369162" y="580183"/>
                      <a:pt x="327456" y="446424"/>
                      <a:pt x="285954" y="309877"/>
                    </a:cubicBezTo>
                    <a:cubicBezTo>
                      <a:pt x="224994" y="326545"/>
                      <a:pt x="166211" y="338724"/>
                      <a:pt x="124641" y="392812"/>
                    </a:cubicBezTo>
                    <a:cubicBezTo>
                      <a:pt x="85589" y="379817"/>
                      <a:pt x="45312" y="366346"/>
                      <a:pt x="0" y="351242"/>
                    </a:cubicBezTo>
                    <a:cubicBezTo>
                      <a:pt x="20275" y="314231"/>
                      <a:pt x="38032" y="279396"/>
                      <a:pt x="58647" y="246331"/>
                    </a:cubicBezTo>
                    <a:cubicBezTo>
                      <a:pt x="62865" y="239596"/>
                      <a:pt x="77493" y="238507"/>
                      <a:pt x="87698" y="236398"/>
                    </a:cubicBezTo>
                    <a:cubicBezTo>
                      <a:pt x="141378" y="225444"/>
                      <a:pt x="195194" y="214967"/>
                      <a:pt x="250984" y="203945"/>
                    </a:cubicBezTo>
                    <a:cubicBezTo>
                      <a:pt x="237581" y="155844"/>
                      <a:pt x="226355" y="116587"/>
                      <a:pt x="173083" y="104000"/>
                    </a:cubicBezTo>
                    <a:cubicBezTo>
                      <a:pt x="205332" y="68826"/>
                      <a:pt x="234315" y="35965"/>
                      <a:pt x="265135" y="4872"/>
                    </a:cubicBezTo>
                    <a:cubicBezTo>
                      <a:pt x="270442" y="-434"/>
                      <a:pt x="284253" y="-979"/>
                      <a:pt x="292894" y="1199"/>
                    </a:cubicBezTo>
                    <a:cubicBezTo>
                      <a:pt x="331062" y="11132"/>
                      <a:pt x="368754" y="22902"/>
                      <a:pt x="409099" y="34740"/>
                    </a:cubicBezTo>
                    <a:cubicBezTo>
                      <a:pt x="387123" y="73929"/>
                      <a:pt x="386239" y="112573"/>
                      <a:pt x="404676" y="158905"/>
                    </a:cubicBezTo>
                    <a:cubicBezTo>
                      <a:pt x="460806" y="138631"/>
                      <a:pt x="515098" y="119036"/>
                      <a:pt x="581773" y="94952"/>
                    </a:cubicBezTo>
                    <a:cubicBezTo>
                      <a:pt x="604565" y="108014"/>
                      <a:pt x="641577" y="129174"/>
                      <a:pt x="681786" y="152170"/>
                    </a:cubicBezTo>
                    <a:cubicBezTo>
                      <a:pt x="656749" y="184487"/>
                      <a:pt x="633549" y="215987"/>
                      <a:pt x="608239" y="245719"/>
                    </a:cubicBezTo>
                    <a:cubicBezTo>
                      <a:pt x="603749" y="251026"/>
                      <a:pt x="590618" y="249801"/>
                      <a:pt x="581433" y="250209"/>
                    </a:cubicBezTo>
                    <a:cubicBezTo>
                      <a:pt x="532515" y="252590"/>
                      <a:pt x="483530" y="254563"/>
                      <a:pt x="427877" y="256945"/>
                    </a:cubicBezTo>
                    <a:cubicBezTo>
                      <a:pt x="439715" y="303277"/>
                      <a:pt x="448832" y="338860"/>
                      <a:pt x="457948" y="374510"/>
                    </a:cubicBezTo>
                    <a:cubicBezTo>
                      <a:pt x="479312" y="457718"/>
                      <a:pt x="498634" y="541538"/>
                      <a:pt x="522990" y="623793"/>
                    </a:cubicBezTo>
                    <a:cubicBezTo>
                      <a:pt x="534148" y="661485"/>
                      <a:pt x="555240" y="696251"/>
                      <a:pt x="571840" y="732310"/>
                    </a:cubicBezTo>
                    <a:cubicBezTo>
                      <a:pt x="575038" y="731426"/>
                      <a:pt x="578099" y="730473"/>
                      <a:pt x="581093" y="7294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0BEDE48F-9C84-445F-B437-347977AD5639}"/>
                  </a:ext>
                </a:extLst>
              </p:cNvPr>
              <p:cNvSpPr/>
              <p:nvPr/>
            </p:nvSpPr>
            <p:spPr>
              <a:xfrm>
                <a:off x="2102158" y="1417269"/>
                <a:ext cx="281600" cy="337354"/>
              </a:xfrm>
              <a:custGeom>
                <a:avLst/>
                <a:gdLst>
                  <a:gd name="connsiteX0" fmla="*/ 277449 w 683486"/>
                  <a:gd name="connsiteY0" fmla="*/ 786327 h 818810"/>
                  <a:gd name="connsiteX1" fmla="*/ 193494 w 683486"/>
                  <a:gd name="connsiteY1" fmla="*/ 818303 h 818810"/>
                  <a:gd name="connsiteX2" fmla="*/ 166211 w 683486"/>
                  <a:gd name="connsiteY2" fmla="*/ 807417 h 818810"/>
                  <a:gd name="connsiteX3" fmla="*/ 106476 w 683486"/>
                  <a:gd name="connsiteY3" fmla="*/ 729313 h 818810"/>
                  <a:gd name="connsiteX4" fmla="*/ 165531 w 683486"/>
                  <a:gd name="connsiteY4" fmla="*/ 628075 h 818810"/>
                  <a:gd name="connsiteX5" fmla="*/ 260440 w 683486"/>
                  <a:gd name="connsiteY5" fmla="*/ 267486 h 818810"/>
                  <a:gd name="connsiteX6" fmla="*/ 80690 w 683486"/>
                  <a:gd name="connsiteY6" fmla="*/ 254559 h 818810"/>
                  <a:gd name="connsiteX7" fmla="*/ 0 w 683486"/>
                  <a:gd name="connsiteY7" fmla="*/ 153050 h 818810"/>
                  <a:gd name="connsiteX8" fmla="*/ 106340 w 683486"/>
                  <a:gd name="connsiteY8" fmla="*/ 94063 h 818810"/>
                  <a:gd name="connsiteX9" fmla="*/ 130356 w 683486"/>
                  <a:gd name="connsiteY9" fmla="*/ 99778 h 818810"/>
                  <a:gd name="connsiteX10" fmla="*/ 286090 w 683486"/>
                  <a:gd name="connsiteY10" fmla="*/ 162031 h 818810"/>
                  <a:gd name="connsiteX11" fmla="*/ 277246 w 683486"/>
                  <a:gd name="connsiteY11" fmla="*/ 35756 h 818810"/>
                  <a:gd name="connsiteX12" fmla="*/ 404608 w 683486"/>
                  <a:gd name="connsiteY12" fmla="*/ 378 h 818810"/>
                  <a:gd name="connsiteX13" fmla="*/ 427672 w 683486"/>
                  <a:gd name="connsiteY13" fmla="*/ 8338 h 818810"/>
                  <a:gd name="connsiteX14" fmla="*/ 505437 w 683486"/>
                  <a:gd name="connsiteY14" fmla="*/ 94675 h 818810"/>
                  <a:gd name="connsiteX15" fmla="*/ 431482 w 683486"/>
                  <a:gd name="connsiteY15" fmla="*/ 197069 h 818810"/>
                  <a:gd name="connsiteX16" fmla="*/ 601912 w 683486"/>
                  <a:gd name="connsiteY16" fmla="*/ 235849 h 818810"/>
                  <a:gd name="connsiteX17" fmla="*/ 627766 w 683486"/>
                  <a:gd name="connsiteY17" fmla="*/ 247824 h 818810"/>
                  <a:gd name="connsiteX18" fmla="*/ 683487 w 683486"/>
                  <a:gd name="connsiteY18" fmla="*/ 348993 h 818810"/>
                  <a:gd name="connsiteX19" fmla="*/ 568778 w 683486"/>
                  <a:gd name="connsiteY19" fmla="*/ 386412 h 818810"/>
                  <a:gd name="connsiteX20" fmla="*/ 548980 w 683486"/>
                  <a:gd name="connsiteY20" fmla="*/ 381582 h 818810"/>
                  <a:gd name="connsiteX21" fmla="*/ 405425 w 683486"/>
                  <a:gd name="connsiteY21" fmla="*/ 311165 h 818810"/>
                  <a:gd name="connsiteX22" fmla="*/ 372768 w 683486"/>
                  <a:gd name="connsiteY22" fmla="*/ 414919 h 818810"/>
                  <a:gd name="connsiteX23" fmla="*/ 295343 w 683486"/>
                  <a:gd name="connsiteY23" fmla="*/ 661073 h 818810"/>
                  <a:gd name="connsiteX24" fmla="*/ 277449 w 683486"/>
                  <a:gd name="connsiteY24" fmla="*/ 786327 h 81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83486" h="818810">
                    <a:moveTo>
                      <a:pt x="277449" y="786327"/>
                    </a:moveTo>
                    <a:cubicBezTo>
                      <a:pt x="256563" y="794559"/>
                      <a:pt x="225539" y="808098"/>
                      <a:pt x="193494" y="818303"/>
                    </a:cubicBezTo>
                    <a:cubicBezTo>
                      <a:pt x="186078" y="820685"/>
                      <a:pt x="171994" y="814289"/>
                      <a:pt x="166211" y="807417"/>
                    </a:cubicBezTo>
                    <a:cubicBezTo>
                      <a:pt x="145732" y="783333"/>
                      <a:pt x="127567" y="757275"/>
                      <a:pt x="106476" y="729313"/>
                    </a:cubicBezTo>
                    <a:cubicBezTo>
                      <a:pt x="146141" y="707065"/>
                      <a:pt x="155258" y="667332"/>
                      <a:pt x="165531" y="628075"/>
                    </a:cubicBezTo>
                    <a:cubicBezTo>
                      <a:pt x="196691" y="509013"/>
                      <a:pt x="228192" y="390019"/>
                      <a:pt x="260440" y="267486"/>
                    </a:cubicBezTo>
                    <a:cubicBezTo>
                      <a:pt x="200569" y="251974"/>
                      <a:pt x="144372" y="230679"/>
                      <a:pt x="80690" y="254559"/>
                    </a:cubicBezTo>
                    <a:cubicBezTo>
                      <a:pt x="55585" y="222991"/>
                      <a:pt x="29800" y="190538"/>
                      <a:pt x="0" y="153050"/>
                    </a:cubicBezTo>
                    <a:cubicBezTo>
                      <a:pt x="36331" y="132571"/>
                      <a:pt x="70757" y="112297"/>
                      <a:pt x="106340" y="94063"/>
                    </a:cubicBezTo>
                    <a:cubicBezTo>
                      <a:pt x="111919" y="91206"/>
                      <a:pt x="122600" y="96716"/>
                      <a:pt x="130356" y="99778"/>
                    </a:cubicBezTo>
                    <a:cubicBezTo>
                      <a:pt x="181383" y="119917"/>
                      <a:pt x="232274" y="140463"/>
                      <a:pt x="286090" y="162031"/>
                    </a:cubicBezTo>
                    <a:cubicBezTo>
                      <a:pt x="302283" y="113861"/>
                      <a:pt x="310855" y="75489"/>
                      <a:pt x="277246" y="35756"/>
                    </a:cubicBezTo>
                    <a:cubicBezTo>
                      <a:pt x="321061" y="23374"/>
                      <a:pt x="362562" y="10923"/>
                      <a:pt x="404608" y="378"/>
                    </a:cubicBezTo>
                    <a:cubicBezTo>
                      <a:pt x="411344" y="-1323"/>
                      <a:pt x="422570" y="2963"/>
                      <a:pt x="427672" y="8338"/>
                    </a:cubicBezTo>
                    <a:cubicBezTo>
                      <a:pt x="456316" y="38750"/>
                      <a:pt x="483734" y="70319"/>
                      <a:pt x="505437" y="94675"/>
                    </a:cubicBezTo>
                    <a:cubicBezTo>
                      <a:pt x="480400" y="129306"/>
                      <a:pt x="458085" y="160194"/>
                      <a:pt x="431482" y="197069"/>
                    </a:cubicBezTo>
                    <a:cubicBezTo>
                      <a:pt x="494280" y="216459"/>
                      <a:pt x="544694" y="238979"/>
                      <a:pt x="601912" y="235849"/>
                    </a:cubicBezTo>
                    <a:cubicBezTo>
                      <a:pt x="610552" y="235373"/>
                      <a:pt x="623615" y="240884"/>
                      <a:pt x="627766" y="247824"/>
                    </a:cubicBezTo>
                    <a:cubicBezTo>
                      <a:pt x="647019" y="279596"/>
                      <a:pt x="663893" y="312798"/>
                      <a:pt x="683487" y="348993"/>
                    </a:cubicBezTo>
                    <a:cubicBezTo>
                      <a:pt x="643346" y="362260"/>
                      <a:pt x="606266" y="375051"/>
                      <a:pt x="568778" y="386412"/>
                    </a:cubicBezTo>
                    <a:cubicBezTo>
                      <a:pt x="563064" y="388181"/>
                      <a:pt x="553062" y="385800"/>
                      <a:pt x="548980" y="381582"/>
                    </a:cubicBezTo>
                    <a:cubicBezTo>
                      <a:pt x="510336" y="341237"/>
                      <a:pt x="460466" y="324976"/>
                      <a:pt x="405425" y="311165"/>
                    </a:cubicBezTo>
                    <a:cubicBezTo>
                      <a:pt x="394335" y="346544"/>
                      <a:pt x="383653" y="380766"/>
                      <a:pt x="372768" y="414919"/>
                    </a:cubicBezTo>
                    <a:cubicBezTo>
                      <a:pt x="346710" y="496902"/>
                      <a:pt x="318543" y="578341"/>
                      <a:pt x="295343" y="661073"/>
                    </a:cubicBezTo>
                    <a:cubicBezTo>
                      <a:pt x="284661" y="698900"/>
                      <a:pt x="283777" y="739450"/>
                      <a:pt x="277449" y="786327"/>
                    </a:cubicBezTo>
                    <a:close/>
                  </a:path>
                </a:pathLst>
              </a:custGeom>
              <a:solidFill>
                <a:schemeClr val="bg1"/>
              </a:solidFill>
              <a:ln w="6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E3980402-E336-4BE4-AD4F-4344A0DC2165}"/>
                  </a:ext>
                </a:extLst>
              </p:cNvPr>
              <p:cNvSpPr/>
              <p:nvPr/>
            </p:nvSpPr>
            <p:spPr>
              <a:xfrm>
                <a:off x="1176237" y="1817594"/>
                <a:ext cx="570021" cy="268126"/>
              </a:xfrm>
              <a:custGeom>
                <a:avLst/>
                <a:gdLst>
                  <a:gd name="connsiteX0" fmla="*/ 1199944 w 1383531"/>
                  <a:gd name="connsiteY0" fmla="*/ 99880 h 650783"/>
                  <a:gd name="connsiteX1" fmla="*/ 1180078 w 1383531"/>
                  <a:gd name="connsiteY1" fmla="*/ 101581 h 650783"/>
                  <a:gd name="connsiteX2" fmla="*/ 1180078 w 1383531"/>
                  <a:gd name="connsiteY2" fmla="*/ 547283 h 650783"/>
                  <a:gd name="connsiteX3" fmla="*/ 1282744 w 1383531"/>
                  <a:gd name="connsiteY3" fmla="*/ 462239 h 650783"/>
                  <a:gd name="connsiteX4" fmla="*/ 1282676 w 1383531"/>
                  <a:gd name="connsiteY4" fmla="*/ 180231 h 650783"/>
                  <a:gd name="connsiteX5" fmla="*/ 1199944 w 1383531"/>
                  <a:gd name="connsiteY5" fmla="*/ 99880 h 650783"/>
                  <a:gd name="connsiteX6" fmla="*/ 861807 w 1383531"/>
                  <a:gd name="connsiteY6" fmla="*/ 93212 h 650783"/>
                  <a:gd name="connsiteX7" fmla="*/ 811665 w 1383531"/>
                  <a:gd name="connsiteY7" fmla="*/ 152267 h 650783"/>
                  <a:gd name="connsiteX8" fmla="*/ 811733 w 1383531"/>
                  <a:gd name="connsiteY8" fmla="*/ 499181 h 650783"/>
                  <a:gd name="connsiteX9" fmla="*/ 862624 w 1383531"/>
                  <a:gd name="connsiteY9" fmla="*/ 557692 h 650783"/>
                  <a:gd name="connsiteX10" fmla="*/ 912630 w 1383531"/>
                  <a:gd name="connsiteY10" fmla="*/ 498297 h 650783"/>
                  <a:gd name="connsiteX11" fmla="*/ 912970 w 1383531"/>
                  <a:gd name="connsiteY11" fmla="*/ 324806 h 650783"/>
                  <a:gd name="connsiteX12" fmla="*/ 912766 w 1383531"/>
                  <a:gd name="connsiteY12" fmla="*/ 154785 h 650783"/>
                  <a:gd name="connsiteX13" fmla="*/ 861807 w 1383531"/>
                  <a:gd name="connsiteY13" fmla="*/ 93212 h 650783"/>
                  <a:gd name="connsiteX14" fmla="*/ 499796 w 1383531"/>
                  <a:gd name="connsiteY14" fmla="*/ 90942 h 650783"/>
                  <a:gd name="connsiteX15" fmla="*/ 476861 w 1383531"/>
                  <a:gd name="connsiteY15" fmla="*/ 101649 h 650783"/>
                  <a:gd name="connsiteX16" fmla="*/ 454477 w 1383531"/>
                  <a:gd name="connsiteY16" fmla="*/ 164991 h 650783"/>
                  <a:gd name="connsiteX17" fmla="*/ 453593 w 1383531"/>
                  <a:gd name="connsiteY17" fmla="*/ 484554 h 650783"/>
                  <a:gd name="connsiteX18" fmla="*/ 456722 w 1383531"/>
                  <a:gd name="connsiteY18" fmla="*/ 518300 h 650783"/>
                  <a:gd name="connsiteX19" fmla="*/ 510471 w 1383531"/>
                  <a:gd name="connsiteY19" fmla="*/ 556944 h 650783"/>
                  <a:gd name="connsiteX20" fmla="*/ 554150 w 1383531"/>
                  <a:gd name="connsiteY20" fmla="*/ 505849 h 650783"/>
                  <a:gd name="connsiteX21" fmla="*/ 554422 w 1383531"/>
                  <a:gd name="connsiteY21" fmla="*/ 329161 h 650783"/>
                  <a:gd name="connsiteX22" fmla="*/ 553673 w 1383531"/>
                  <a:gd name="connsiteY22" fmla="*/ 329161 h 650783"/>
                  <a:gd name="connsiteX23" fmla="*/ 552857 w 1383531"/>
                  <a:gd name="connsiteY23" fmla="*/ 138933 h 650783"/>
                  <a:gd name="connsiteX24" fmla="*/ 499796 w 1383531"/>
                  <a:gd name="connsiteY24" fmla="*/ 90942 h 650783"/>
                  <a:gd name="connsiteX25" fmla="*/ 1180291 w 1383531"/>
                  <a:gd name="connsiteY25" fmla="*/ 10550 h 650783"/>
                  <a:gd name="connsiteX26" fmla="*/ 1279750 w 1383531"/>
                  <a:gd name="connsiteY26" fmla="*/ 13747 h 650783"/>
                  <a:gd name="connsiteX27" fmla="*/ 1381668 w 1383531"/>
                  <a:gd name="connsiteY27" fmla="*/ 135939 h 650783"/>
                  <a:gd name="connsiteX28" fmla="*/ 1381668 w 1383531"/>
                  <a:gd name="connsiteY28" fmla="*/ 513265 h 650783"/>
                  <a:gd name="connsiteX29" fmla="*/ 1260973 w 1383531"/>
                  <a:gd name="connsiteY29" fmla="*/ 640356 h 650783"/>
                  <a:gd name="connsiteX30" fmla="*/ 1078977 w 1383531"/>
                  <a:gd name="connsiteY30" fmla="*/ 641173 h 650783"/>
                  <a:gd name="connsiteX31" fmla="*/ 1079045 w 1383531"/>
                  <a:gd name="connsiteY31" fmla="*/ 12250 h 650783"/>
                  <a:gd name="connsiteX32" fmla="*/ 1180291 w 1383531"/>
                  <a:gd name="connsiteY32" fmla="*/ 10550 h 650783"/>
                  <a:gd name="connsiteX33" fmla="*/ 149473 w 1383531"/>
                  <a:gd name="connsiteY33" fmla="*/ 208 h 650783"/>
                  <a:gd name="connsiteX34" fmla="*/ 292620 w 1383531"/>
                  <a:gd name="connsiteY34" fmla="*/ 109677 h 650783"/>
                  <a:gd name="connsiteX35" fmla="*/ 301261 w 1383531"/>
                  <a:gd name="connsiteY35" fmla="*/ 221188 h 650783"/>
                  <a:gd name="connsiteX36" fmla="*/ 202949 w 1383531"/>
                  <a:gd name="connsiteY36" fmla="*/ 221188 h 650783"/>
                  <a:gd name="connsiteX37" fmla="*/ 202677 w 1383531"/>
                  <a:gd name="connsiteY37" fmla="*/ 149342 h 650783"/>
                  <a:gd name="connsiteX38" fmla="*/ 148997 w 1383531"/>
                  <a:gd name="connsiteY38" fmla="*/ 93825 h 650783"/>
                  <a:gd name="connsiteX39" fmla="*/ 102256 w 1383531"/>
                  <a:gd name="connsiteY39" fmla="*/ 151247 h 650783"/>
                  <a:gd name="connsiteX40" fmla="*/ 102188 w 1383531"/>
                  <a:gd name="connsiteY40" fmla="*/ 498093 h 650783"/>
                  <a:gd name="connsiteX41" fmla="*/ 148112 w 1383531"/>
                  <a:gd name="connsiteY41" fmla="*/ 556604 h 650783"/>
                  <a:gd name="connsiteX42" fmla="*/ 202677 w 1383531"/>
                  <a:gd name="connsiteY42" fmla="*/ 498161 h 650783"/>
                  <a:gd name="connsiteX43" fmla="*/ 202949 w 1383531"/>
                  <a:gd name="connsiteY43" fmla="*/ 384065 h 650783"/>
                  <a:gd name="connsiteX44" fmla="*/ 159814 w 1383531"/>
                  <a:gd name="connsiteY44" fmla="*/ 378418 h 650783"/>
                  <a:gd name="connsiteX45" fmla="*/ 159814 w 1383531"/>
                  <a:gd name="connsiteY45" fmla="*/ 290924 h 650783"/>
                  <a:gd name="connsiteX46" fmla="*/ 302145 w 1383531"/>
                  <a:gd name="connsiteY46" fmla="*/ 290924 h 650783"/>
                  <a:gd name="connsiteX47" fmla="*/ 290035 w 1383531"/>
                  <a:gd name="connsiteY47" fmla="*/ 546330 h 650783"/>
                  <a:gd name="connsiteX48" fmla="*/ 133485 w 1383531"/>
                  <a:gd name="connsiteY48" fmla="*/ 650017 h 650783"/>
                  <a:gd name="connsiteX49" fmla="*/ 1427 w 1383531"/>
                  <a:gd name="connsiteY49" fmla="*/ 509455 h 650783"/>
                  <a:gd name="connsiteX50" fmla="*/ 1019 w 1383531"/>
                  <a:gd name="connsiteY50" fmla="*/ 142266 h 650783"/>
                  <a:gd name="connsiteX51" fmla="*/ 7483 w 1383531"/>
                  <a:gd name="connsiteY51" fmla="*/ 102125 h 650783"/>
                  <a:gd name="connsiteX52" fmla="*/ 149473 w 1383531"/>
                  <a:gd name="connsiteY52" fmla="*/ 208 h 650783"/>
                  <a:gd name="connsiteX53" fmla="*/ 505640 w 1383531"/>
                  <a:gd name="connsiteY53" fmla="*/ 140 h 650783"/>
                  <a:gd name="connsiteX54" fmla="*/ 654978 w 1383531"/>
                  <a:gd name="connsiteY54" fmla="*/ 149070 h 650783"/>
                  <a:gd name="connsiteX55" fmla="*/ 655182 w 1383531"/>
                  <a:gd name="connsiteY55" fmla="*/ 322289 h 650783"/>
                  <a:gd name="connsiteX56" fmla="*/ 654910 w 1383531"/>
                  <a:gd name="connsiteY56" fmla="*/ 502448 h 650783"/>
                  <a:gd name="connsiteX57" fmla="*/ 501150 w 1383531"/>
                  <a:gd name="connsiteY57" fmla="*/ 650630 h 650783"/>
                  <a:gd name="connsiteX58" fmla="*/ 353852 w 1383531"/>
                  <a:gd name="connsiteY58" fmla="*/ 503128 h 650783"/>
                  <a:gd name="connsiteX59" fmla="*/ 353920 w 1383531"/>
                  <a:gd name="connsiteY59" fmla="*/ 146281 h 650783"/>
                  <a:gd name="connsiteX60" fmla="*/ 505640 w 1383531"/>
                  <a:gd name="connsiteY60" fmla="*/ 140 h 650783"/>
                  <a:gd name="connsiteX61" fmla="*/ 856636 w 1383531"/>
                  <a:gd name="connsiteY61" fmla="*/ 72 h 650783"/>
                  <a:gd name="connsiteX62" fmla="*/ 1007812 w 1383531"/>
                  <a:gd name="connsiteY62" fmla="*/ 115188 h 650783"/>
                  <a:gd name="connsiteX63" fmla="*/ 1009377 w 1383531"/>
                  <a:gd name="connsiteY63" fmla="*/ 325350 h 650783"/>
                  <a:gd name="connsiteX64" fmla="*/ 1009853 w 1383531"/>
                  <a:gd name="connsiteY64" fmla="*/ 325350 h 650783"/>
                  <a:gd name="connsiteX65" fmla="*/ 1008356 w 1383531"/>
                  <a:gd name="connsiteY65" fmla="*/ 532179 h 650783"/>
                  <a:gd name="connsiteX66" fmla="*/ 856364 w 1383531"/>
                  <a:gd name="connsiteY66" fmla="*/ 650493 h 650783"/>
                  <a:gd name="connsiteX67" fmla="*/ 715122 w 1383531"/>
                  <a:gd name="connsiteY67" fmla="*/ 523674 h 650783"/>
                  <a:gd name="connsiteX68" fmla="*/ 710496 w 1383531"/>
                  <a:gd name="connsiteY68" fmla="*/ 187374 h 650783"/>
                  <a:gd name="connsiteX69" fmla="*/ 714918 w 1383531"/>
                  <a:gd name="connsiteY69" fmla="*/ 119678 h 650783"/>
                  <a:gd name="connsiteX70" fmla="*/ 856636 w 1383531"/>
                  <a:gd name="connsiteY70" fmla="*/ 72 h 65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383531" h="650783">
                    <a:moveTo>
                      <a:pt x="1199944" y="99880"/>
                    </a:moveTo>
                    <a:cubicBezTo>
                      <a:pt x="1193549" y="100017"/>
                      <a:pt x="1187154" y="100969"/>
                      <a:pt x="1180078" y="101581"/>
                    </a:cubicBezTo>
                    <a:cubicBezTo>
                      <a:pt x="1180078" y="251872"/>
                      <a:pt x="1180078" y="399714"/>
                      <a:pt x="1180078" y="547283"/>
                    </a:cubicBezTo>
                    <a:cubicBezTo>
                      <a:pt x="1269001" y="559393"/>
                      <a:pt x="1282676" y="547827"/>
                      <a:pt x="1282744" y="462239"/>
                    </a:cubicBezTo>
                    <a:cubicBezTo>
                      <a:pt x="1282812" y="368213"/>
                      <a:pt x="1282880" y="274188"/>
                      <a:pt x="1282676" y="180231"/>
                    </a:cubicBezTo>
                    <a:cubicBezTo>
                      <a:pt x="1282540" y="107092"/>
                      <a:pt x="1273491" y="98520"/>
                      <a:pt x="1199944" y="99880"/>
                    </a:cubicBezTo>
                    <a:close/>
                    <a:moveTo>
                      <a:pt x="861807" y="93212"/>
                    </a:moveTo>
                    <a:cubicBezTo>
                      <a:pt x="829626" y="93144"/>
                      <a:pt x="812005" y="111854"/>
                      <a:pt x="811665" y="152267"/>
                    </a:cubicBezTo>
                    <a:cubicBezTo>
                      <a:pt x="810780" y="267860"/>
                      <a:pt x="810780" y="383521"/>
                      <a:pt x="811733" y="499181"/>
                    </a:cubicBezTo>
                    <a:cubicBezTo>
                      <a:pt x="812073" y="538982"/>
                      <a:pt x="830783" y="558236"/>
                      <a:pt x="862624" y="557692"/>
                    </a:cubicBezTo>
                    <a:cubicBezTo>
                      <a:pt x="895281" y="557148"/>
                      <a:pt x="912017" y="538438"/>
                      <a:pt x="912630" y="498297"/>
                    </a:cubicBezTo>
                    <a:cubicBezTo>
                      <a:pt x="913514" y="440467"/>
                      <a:pt x="912902" y="382636"/>
                      <a:pt x="912970" y="324806"/>
                    </a:cubicBezTo>
                    <a:cubicBezTo>
                      <a:pt x="912970" y="268132"/>
                      <a:pt x="913514" y="211459"/>
                      <a:pt x="912766" y="154785"/>
                    </a:cubicBezTo>
                    <a:cubicBezTo>
                      <a:pt x="912222" y="111786"/>
                      <a:pt x="896165" y="93280"/>
                      <a:pt x="861807" y="93212"/>
                    </a:cubicBezTo>
                    <a:close/>
                    <a:moveTo>
                      <a:pt x="499796" y="90942"/>
                    </a:moveTo>
                    <a:cubicBezTo>
                      <a:pt x="491565" y="91784"/>
                      <a:pt x="483580" y="95186"/>
                      <a:pt x="476861" y="101649"/>
                    </a:cubicBezTo>
                    <a:cubicBezTo>
                      <a:pt x="462233" y="115665"/>
                      <a:pt x="454953" y="143287"/>
                      <a:pt x="454477" y="164991"/>
                    </a:cubicBezTo>
                    <a:cubicBezTo>
                      <a:pt x="452300" y="271466"/>
                      <a:pt x="453389" y="378010"/>
                      <a:pt x="453593" y="484554"/>
                    </a:cubicBezTo>
                    <a:cubicBezTo>
                      <a:pt x="453593" y="495848"/>
                      <a:pt x="454749" y="507210"/>
                      <a:pt x="456722" y="518300"/>
                    </a:cubicBezTo>
                    <a:cubicBezTo>
                      <a:pt x="462097" y="548168"/>
                      <a:pt x="481011" y="560006"/>
                      <a:pt x="510471" y="556944"/>
                    </a:cubicBezTo>
                    <a:cubicBezTo>
                      <a:pt x="541155" y="553679"/>
                      <a:pt x="553741" y="533812"/>
                      <a:pt x="554150" y="505849"/>
                    </a:cubicBezTo>
                    <a:cubicBezTo>
                      <a:pt x="555034" y="446931"/>
                      <a:pt x="554422" y="388011"/>
                      <a:pt x="554422" y="329161"/>
                    </a:cubicBezTo>
                    <a:cubicBezTo>
                      <a:pt x="554150" y="329161"/>
                      <a:pt x="553946" y="329161"/>
                      <a:pt x="553673" y="329161"/>
                    </a:cubicBezTo>
                    <a:cubicBezTo>
                      <a:pt x="553673" y="265751"/>
                      <a:pt x="555918" y="202206"/>
                      <a:pt x="552857" y="138933"/>
                    </a:cubicBezTo>
                    <a:cubicBezTo>
                      <a:pt x="551378" y="108929"/>
                      <a:pt x="524486" y="88417"/>
                      <a:pt x="499796" y="90942"/>
                    </a:cubicBezTo>
                    <a:close/>
                    <a:moveTo>
                      <a:pt x="1180291" y="10550"/>
                    </a:moveTo>
                    <a:cubicBezTo>
                      <a:pt x="1213739" y="10107"/>
                      <a:pt x="1246889" y="10482"/>
                      <a:pt x="1279750" y="13747"/>
                    </a:cubicBezTo>
                    <a:cubicBezTo>
                      <a:pt x="1340030" y="19734"/>
                      <a:pt x="1380443" y="70625"/>
                      <a:pt x="1381668" y="135939"/>
                    </a:cubicBezTo>
                    <a:cubicBezTo>
                      <a:pt x="1384049" y="261669"/>
                      <a:pt x="1384253" y="387535"/>
                      <a:pt x="1381668" y="513265"/>
                    </a:cubicBezTo>
                    <a:cubicBezTo>
                      <a:pt x="1380171" y="586744"/>
                      <a:pt x="1333431" y="635390"/>
                      <a:pt x="1260973" y="640356"/>
                    </a:cubicBezTo>
                    <a:cubicBezTo>
                      <a:pt x="1201441" y="644438"/>
                      <a:pt x="1141366" y="641173"/>
                      <a:pt x="1078977" y="641173"/>
                    </a:cubicBezTo>
                    <a:cubicBezTo>
                      <a:pt x="1079045" y="431078"/>
                      <a:pt x="1079045" y="222073"/>
                      <a:pt x="1079045" y="12250"/>
                    </a:cubicBezTo>
                    <a:cubicBezTo>
                      <a:pt x="1113097" y="12250"/>
                      <a:pt x="1146843" y="10992"/>
                      <a:pt x="1180291" y="10550"/>
                    </a:cubicBezTo>
                    <a:close/>
                    <a:moveTo>
                      <a:pt x="149473" y="208"/>
                    </a:moveTo>
                    <a:cubicBezTo>
                      <a:pt x="227578" y="2045"/>
                      <a:pt x="280578" y="40893"/>
                      <a:pt x="292620" y="109677"/>
                    </a:cubicBezTo>
                    <a:cubicBezTo>
                      <a:pt x="298812" y="144852"/>
                      <a:pt x="298403" y="181251"/>
                      <a:pt x="301261" y="221188"/>
                    </a:cubicBezTo>
                    <a:cubicBezTo>
                      <a:pt x="265474" y="221188"/>
                      <a:pt x="236559" y="221188"/>
                      <a:pt x="202949" y="221188"/>
                    </a:cubicBezTo>
                    <a:cubicBezTo>
                      <a:pt x="202949" y="196151"/>
                      <a:pt x="204106" y="172678"/>
                      <a:pt x="202677" y="149342"/>
                    </a:cubicBezTo>
                    <a:cubicBezTo>
                      <a:pt x="200228" y="109473"/>
                      <a:pt x="184171" y="93621"/>
                      <a:pt x="148997" y="93825"/>
                    </a:cubicBezTo>
                    <a:cubicBezTo>
                      <a:pt x="117973" y="93961"/>
                      <a:pt x="102529" y="111106"/>
                      <a:pt x="102256" y="151247"/>
                    </a:cubicBezTo>
                    <a:cubicBezTo>
                      <a:pt x="101508" y="266840"/>
                      <a:pt x="101508" y="382500"/>
                      <a:pt x="102188" y="498093"/>
                    </a:cubicBezTo>
                    <a:cubicBezTo>
                      <a:pt x="102392" y="538234"/>
                      <a:pt x="117905" y="556264"/>
                      <a:pt x="148112" y="556604"/>
                    </a:cubicBezTo>
                    <a:cubicBezTo>
                      <a:pt x="183967" y="557012"/>
                      <a:pt x="201248" y="539663"/>
                      <a:pt x="202677" y="498161"/>
                    </a:cubicBezTo>
                    <a:cubicBezTo>
                      <a:pt x="203970" y="460946"/>
                      <a:pt x="202949" y="423594"/>
                      <a:pt x="202949" y="384065"/>
                    </a:cubicBezTo>
                    <a:cubicBezTo>
                      <a:pt x="188390" y="382160"/>
                      <a:pt x="175395" y="380459"/>
                      <a:pt x="159814" y="378418"/>
                    </a:cubicBezTo>
                    <a:cubicBezTo>
                      <a:pt x="159814" y="349911"/>
                      <a:pt x="159814" y="321336"/>
                      <a:pt x="159814" y="290924"/>
                    </a:cubicBezTo>
                    <a:cubicBezTo>
                      <a:pt x="205534" y="290924"/>
                      <a:pt x="250234" y="290924"/>
                      <a:pt x="302145" y="290924"/>
                    </a:cubicBezTo>
                    <a:cubicBezTo>
                      <a:pt x="298607" y="377670"/>
                      <a:pt x="300921" y="462850"/>
                      <a:pt x="290035" y="546330"/>
                    </a:cubicBezTo>
                    <a:cubicBezTo>
                      <a:pt x="280646" y="618040"/>
                      <a:pt x="213359" y="656820"/>
                      <a:pt x="133485" y="650017"/>
                    </a:cubicBezTo>
                    <a:cubicBezTo>
                      <a:pt x="53066" y="643145"/>
                      <a:pt x="3196" y="593411"/>
                      <a:pt x="1427" y="509455"/>
                    </a:cubicBezTo>
                    <a:cubicBezTo>
                      <a:pt x="-1226" y="387127"/>
                      <a:pt x="543" y="264662"/>
                      <a:pt x="1019" y="142266"/>
                    </a:cubicBezTo>
                    <a:cubicBezTo>
                      <a:pt x="1087" y="128863"/>
                      <a:pt x="4149" y="115256"/>
                      <a:pt x="7483" y="102125"/>
                    </a:cubicBezTo>
                    <a:cubicBezTo>
                      <a:pt x="24423" y="35926"/>
                      <a:pt x="76879" y="-1493"/>
                      <a:pt x="149473" y="208"/>
                    </a:cubicBezTo>
                    <a:close/>
                    <a:moveTo>
                      <a:pt x="505640" y="140"/>
                    </a:moveTo>
                    <a:cubicBezTo>
                      <a:pt x="597692" y="1637"/>
                      <a:pt x="653073" y="56202"/>
                      <a:pt x="654978" y="149070"/>
                    </a:cubicBezTo>
                    <a:cubicBezTo>
                      <a:pt x="656203" y="206697"/>
                      <a:pt x="655251" y="264527"/>
                      <a:pt x="655182" y="322289"/>
                    </a:cubicBezTo>
                    <a:cubicBezTo>
                      <a:pt x="655182" y="382365"/>
                      <a:pt x="656203" y="442440"/>
                      <a:pt x="654910" y="502448"/>
                    </a:cubicBezTo>
                    <a:cubicBezTo>
                      <a:pt x="652937" y="595929"/>
                      <a:pt x="594699" y="651310"/>
                      <a:pt x="501150" y="650630"/>
                    </a:cubicBezTo>
                    <a:cubicBezTo>
                      <a:pt x="412363" y="649949"/>
                      <a:pt x="355281" y="594772"/>
                      <a:pt x="353852" y="503128"/>
                    </a:cubicBezTo>
                    <a:cubicBezTo>
                      <a:pt x="352015" y="384201"/>
                      <a:pt x="351879" y="265207"/>
                      <a:pt x="353920" y="146281"/>
                    </a:cubicBezTo>
                    <a:cubicBezTo>
                      <a:pt x="355485" y="53684"/>
                      <a:pt x="414812" y="-1357"/>
                      <a:pt x="505640" y="140"/>
                    </a:cubicBezTo>
                    <a:close/>
                    <a:moveTo>
                      <a:pt x="856636" y="72"/>
                    </a:moveTo>
                    <a:cubicBezTo>
                      <a:pt x="939300" y="-1970"/>
                      <a:pt x="999852" y="39124"/>
                      <a:pt x="1007812" y="115188"/>
                    </a:cubicBezTo>
                    <a:cubicBezTo>
                      <a:pt x="1015092" y="184516"/>
                      <a:pt x="1009377" y="255206"/>
                      <a:pt x="1009377" y="325350"/>
                    </a:cubicBezTo>
                    <a:cubicBezTo>
                      <a:pt x="1009513" y="325350"/>
                      <a:pt x="1009649" y="325350"/>
                      <a:pt x="1009853" y="325350"/>
                    </a:cubicBezTo>
                    <a:cubicBezTo>
                      <a:pt x="1009853" y="394338"/>
                      <a:pt x="1015636" y="463939"/>
                      <a:pt x="1008356" y="532179"/>
                    </a:cubicBezTo>
                    <a:cubicBezTo>
                      <a:pt x="999920" y="610896"/>
                      <a:pt x="938892" y="653486"/>
                      <a:pt x="856364" y="650493"/>
                    </a:cubicBezTo>
                    <a:cubicBezTo>
                      <a:pt x="774585" y="647499"/>
                      <a:pt x="719545" y="603616"/>
                      <a:pt x="715122" y="523674"/>
                    </a:cubicBezTo>
                    <a:cubicBezTo>
                      <a:pt x="708863" y="411823"/>
                      <a:pt x="711176" y="299496"/>
                      <a:pt x="710496" y="187374"/>
                    </a:cubicBezTo>
                    <a:cubicBezTo>
                      <a:pt x="710360" y="164786"/>
                      <a:pt x="711652" y="141994"/>
                      <a:pt x="714918" y="119678"/>
                    </a:cubicBezTo>
                    <a:cubicBezTo>
                      <a:pt x="725872" y="45723"/>
                      <a:pt x="778259" y="2044"/>
                      <a:pt x="856636" y="72"/>
                    </a:cubicBezTo>
                    <a:close/>
                  </a:path>
                </a:pathLst>
              </a:custGeom>
              <a:solidFill>
                <a:schemeClr val="bg1"/>
              </a:solidFill>
              <a:ln w="6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AEDD7073-5D1A-4AAE-96D7-04001C13870A}"/>
                  </a:ext>
                </a:extLst>
              </p:cNvPr>
              <p:cNvSpPr/>
              <p:nvPr/>
            </p:nvSpPr>
            <p:spPr>
              <a:xfrm>
                <a:off x="1830565" y="1819194"/>
                <a:ext cx="765079" cy="263859"/>
              </a:xfrm>
              <a:custGeom>
                <a:avLst/>
                <a:gdLst>
                  <a:gd name="connsiteX0" fmla="*/ 1358741 w 1856966"/>
                  <a:gd name="connsiteY0" fmla="*/ 135595 h 640428"/>
                  <a:gd name="connsiteX1" fmla="*/ 1353842 w 1856966"/>
                  <a:gd name="connsiteY1" fmla="*/ 136752 h 640428"/>
                  <a:gd name="connsiteX2" fmla="*/ 1310503 w 1856966"/>
                  <a:gd name="connsiteY2" fmla="*/ 435429 h 640428"/>
                  <a:gd name="connsiteX3" fmla="*/ 1404325 w 1856966"/>
                  <a:gd name="connsiteY3" fmla="*/ 435429 h 640428"/>
                  <a:gd name="connsiteX4" fmla="*/ 1358741 w 1856966"/>
                  <a:gd name="connsiteY4" fmla="*/ 135595 h 640428"/>
                  <a:gd name="connsiteX5" fmla="*/ 979918 w 1856966"/>
                  <a:gd name="connsiteY5" fmla="*/ 95930 h 640428"/>
                  <a:gd name="connsiteX6" fmla="*/ 948009 w 1856966"/>
                  <a:gd name="connsiteY6" fmla="*/ 98516 h 640428"/>
                  <a:gd name="connsiteX7" fmla="*/ 948009 w 1856966"/>
                  <a:gd name="connsiteY7" fmla="*/ 542381 h 640428"/>
                  <a:gd name="connsiteX8" fmla="*/ 1052240 w 1856966"/>
                  <a:gd name="connsiteY8" fmla="*/ 458969 h 640428"/>
                  <a:gd name="connsiteX9" fmla="*/ 1052172 w 1856966"/>
                  <a:gd name="connsiteY9" fmla="*/ 166960 h 640428"/>
                  <a:gd name="connsiteX10" fmla="*/ 979918 w 1856966"/>
                  <a:gd name="connsiteY10" fmla="*/ 95930 h 640428"/>
                  <a:gd name="connsiteX11" fmla="*/ 459751 w 1856966"/>
                  <a:gd name="connsiteY11" fmla="*/ 95628 h 640428"/>
                  <a:gd name="connsiteX12" fmla="*/ 413317 w 1856966"/>
                  <a:gd name="connsiteY12" fmla="*/ 100421 h 640428"/>
                  <a:gd name="connsiteX13" fmla="*/ 413317 w 1856966"/>
                  <a:gd name="connsiteY13" fmla="*/ 286907 h 640428"/>
                  <a:gd name="connsiteX14" fmla="*/ 508431 w 1856966"/>
                  <a:gd name="connsiteY14" fmla="*/ 204992 h 640428"/>
                  <a:gd name="connsiteX15" fmla="*/ 508431 w 1856966"/>
                  <a:gd name="connsiteY15" fmla="*/ 174511 h 640428"/>
                  <a:gd name="connsiteX16" fmla="*/ 459751 w 1856966"/>
                  <a:gd name="connsiteY16" fmla="*/ 95628 h 640428"/>
                  <a:gd name="connsiteX17" fmla="*/ 674506 w 1856966"/>
                  <a:gd name="connsiteY17" fmla="*/ 6463 h 640428"/>
                  <a:gd name="connsiteX18" fmla="*/ 772818 w 1856966"/>
                  <a:gd name="connsiteY18" fmla="*/ 6463 h 640428"/>
                  <a:gd name="connsiteX19" fmla="*/ 772818 w 1856966"/>
                  <a:gd name="connsiteY19" fmla="*/ 636746 h 640428"/>
                  <a:gd name="connsiteX20" fmla="*/ 674506 w 1856966"/>
                  <a:gd name="connsiteY20" fmla="*/ 636746 h 640428"/>
                  <a:gd name="connsiteX21" fmla="*/ 674506 w 1856966"/>
                  <a:gd name="connsiteY21" fmla="*/ 6463 h 640428"/>
                  <a:gd name="connsiteX22" fmla="*/ 0 w 1856966"/>
                  <a:gd name="connsiteY22" fmla="*/ 5306 h 640428"/>
                  <a:gd name="connsiteX23" fmla="*/ 260713 w 1856966"/>
                  <a:gd name="connsiteY23" fmla="*/ 5306 h 640428"/>
                  <a:gd name="connsiteX24" fmla="*/ 260713 w 1856966"/>
                  <a:gd name="connsiteY24" fmla="*/ 94365 h 640428"/>
                  <a:gd name="connsiteX25" fmla="*/ 102462 w 1856966"/>
                  <a:gd name="connsiteY25" fmla="*/ 94365 h 640428"/>
                  <a:gd name="connsiteX26" fmla="*/ 102462 w 1856966"/>
                  <a:gd name="connsiteY26" fmla="*/ 286226 h 640428"/>
                  <a:gd name="connsiteX27" fmla="*/ 225742 w 1856966"/>
                  <a:gd name="connsiteY27" fmla="*/ 286226 h 640428"/>
                  <a:gd name="connsiteX28" fmla="*/ 225742 w 1856966"/>
                  <a:gd name="connsiteY28" fmla="*/ 375624 h 640428"/>
                  <a:gd name="connsiteX29" fmla="*/ 100421 w 1856966"/>
                  <a:gd name="connsiteY29" fmla="*/ 375624 h 640428"/>
                  <a:gd name="connsiteX30" fmla="*/ 100421 w 1856966"/>
                  <a:gd name="connsiteY30" fmla="*/ 636542 h 640428"/>
                  <a:gd name="connsiteX31" fmla="*/ 0 w 1856966"/>
                  <a:gd name="connsiteY31" fmla="*/ 636542 h 640428"/>
                  <a:gd name="connsiteX32" fmla="*/ 0 w 1856966"/>
                  <a:gd name="connsiteY32" fmla="*/ 5306 h 640428"/>
                  <a:gd name="connsiteX33" fmla="*/ 1314926 w 1856966"/>
                  <a:gd name="connsiteY33" fmla="*/ 3470 h 640428"/>
                  <a:gd name="connsiteX34" fmla="*/ 1435281 w 1856966"/>
                  <a:gd name="connsiteY34" fmla="*/ 3606 h 640428"/>
                  <a:gd name="connsiteX35" fmla="*/ 1536586 w 1856966"/>
                  <a:gd name="connsiteY35" fmla="*/ 636338 h 640428"/>
                  <a:gd name="connsiteX36" fmla="*/ 1435757 w 1856966"/>
                  <a:gd name="connsiteY36" fmla="*/ 636338 h 640428"/>
                  <a:gd name="connsiteX37" fmla="*/ 1417659 w 1856966"/>
                  <a:gd name="connsiteY37" fmla="*/ 527209 h 640428"/>
                  <a:gd name="connsiteX38" fmla="*/ 1297236 w 1856966"/>
                  <a:gd name="connsiteY38" fmla="*/ 527209 h 640428"/>
                  <a:gd name="connsiteX39" fmla="*/ 1285806 w 1856966"/>
                  <a:gd name="connsiteY39" fmla="*/ 603749 h 640428"/>
                  <a:gd name="connsiteX40" fmla="*/ 1243216 w 1856966"/>
                  <a:gd name="connsiteY40" fmla="*/ 639604 h 640428"/>
                  <a:gd name="connsiteX41" fmla="*/ 1188107 w 1856966"/>
                  <a:gd name="connsiteY41" fmla="*/ 636406 h 640428"/>
                  <a:gd name="connsiteX42" fmla="*/ 1211239 w 1856966"/>
                  <a:gd name="connsiteY42" fmla="*/ 485231 h 640428"/>
                  <a:gd name="connsiteX43" fmla="*/ 1283425 w 1856966"/>
                  <a:gd name="connsiteY43" fmla="*/ 32657 h 640428"/>
                  <a:gd name="connsiteX44" fmla="*/ 1314926 w 1856966"/>
                  <a:gd name="connsiteY44" fmla="*/ 3470 h 640428"/>
                  <a:gd name="connsiteX45" fmla="*/ 1504405 w 1856966"/>
                  <a:gd name="connsiteY45" fmla="*/ 3061 h 640428"/>
                  <a:gd name="connsiteX46" fmla="*/ 1595709 w 1856966"/>
                  <a:gd name="connsiteY46" fmla="*/ 4286 h 640428"/>
                  <a:gd name="connsiteX47" fmla="*/ 1616120 w 1856966"/>
                  <a:gd name="connsiteY47" fmla="*/ 29255 h 640428"/>
                  <a:gd name="connsiteX48" fmla="*/ 1683679 w 1856966"/>
                  <a:gd name="connsiteY48" fmla="*/ 287859 h 640428"/>
                  <a:gd name="connsiteX49" fmla="*/ 1706335 w 1856966"/>
                  <a:gd name="connsiteY49" fmla="*/ 212612 h 640428"/>
                  <a:gd name="connsiteX50" fmla="*/ 1752259 w 1856966"/>
                  <a:gd name="connsiteY50" fmla="*/ 35378 h 640428"/>
                  <a:gd name="connsiteX51" fmla="*/ 1793353 w 1856966"/>
                  <a:gd name="connsiteY51" fmla="*/ 3674 h 640428"/>
                  <a:gd name="connsiteX52" fmla="*/ 1856966 w 1856966"/>
                  <a:gd name="connsiteY52" fmla="*/ 4014 h 640428"/>
                  <a:gd name="connsiteX53" fmla="*/ 1780222 w 1856966"/>
                  <a:gd name="connsiteY53" fmla="*/ 260849 h 640428"/>
                  <a:gd name="connsiteX54" fmla="*/ 1731781 w 1856966"/>
                  <a:gd name="connsiteY54" fmla="*/ 597354 h 640428"/>
                  <a:gd name="connsiteX55" fmla="*/ 1731848 w 1856966"/>
                  <a:gd name="connsiteY55" fmla="*/ 637154 h 640428"/>
                  <a:gd name="connsiteX56" fmla="*/ 1630884 w 1856966"/>
                  <a:gd name="connsiteY56" fmla="*/ 637154 h 640428"/>
                  <a:gd name="connsiteX57" fmla="*/ 1631496 w 1856966"/>
                  <a:gd name="connsiteY57" fmla="*/ 527889 h 640428"/>
                  <a:gd name="connsiteX58" fmla="*/ 1579244 w 1856966"/>
                  <a:gd name="connsiteY58" fmla="*/ 256971 h 640428"/>
                  <a:gd name="connsiteX59" fmla="*/ 1504405 w 1856966"/>
                  <a:gd name="connsiteY59" fmla="*/ 3061 h 640428"/>
                  <a:gd name="connsiteX60" fmla="*/ 847520 w 1856966"/>
                  <a:gd name="connsiteY60" fmla="*/ 204 h 640428"/>
                  <a:gd name="connsiteX61" fmla="*/ 1057751 w 1856966"/>
                  <a:gd name="connsiteY61" fmla="*/ 11974 h 640428"/>
                  <a:gd name="connsiteX62" fmla="*/ 1148238 w 1856966"/>
                  <a:gd name="connsiteY62" fmla="*/ 121444 h 640428"/>
                  <a:gd name="connsiteX63" fmla="*/ 1148034 w 1856966"/>
                  <a:gd name="connsiteY63" fmla="*/ 522310 h 640428"/>
                  <a:gd name="connsiteX64" fmla="*/ 1030264 w 1856966"/>
                  <a:gd name="connsiteY64" fmla="*/ 636542 h 640428"/>
                  <a:gd name="connsiteX65" fmla="*/ 847520 w 1856966"/>
                  <a:gd name="connsiteY65" fmla="*/ 637291 h 640428"/>
                  <a:gd name="connsiteX66" fmla="*/ 847520 w 1856966"/>
                  <a:gd name="connsiteY66" fmla="*/ 204 h 640428"/>
                  <a:gd name="connsiteX67" fmla="*/ 312624 w 1856966"/>
                  <a:gd name="connsiteY67" fmla="*/ 0 h 640428"/>
                  <a:gd name="connsiteX68" fmla="*/ 519520 w 1856966"/>
                  <a:gd name="connsiteY68" fmla="*/ 11498 h 640428"/>
                  <a:gd name="connsiteX69" fmla="*/ 602864 w 1856966"/>
                  <a:gd name="connsiteY69" fmla="*/ 98856 h 640428"/>
                  <a:gd name="connsiteX70" fmla="*/ 601912 w 1856966"/>
                  <a:gd name="connsiteY70" fmla="*/ 250711 h 640428"/>
                  <a:gd name="connsiteX71" fmla="*/ 556600 w 1856966"/>
                  <a:gd name="connsiteY71" fmla="*/ 333511 h 640428"/>
                  <a:gd name="connsiteX72" fmla="*/ 610688 w 1856966"/>
                  <a:gd name="connsiteY72" fmla="*/ 472576 h 640428"/>
                  <a:gd name="connsiteX73" fmla="*/ 610757 w 1856966"/>
                  <a:gd name="connsiteY73" fmla="*/ 638787 h 640428"/>
                  <a:gd name="connsiteX74" fmla="*/ 532379 w 1856966"/>
                  <a:gd name="connsiteY74" fmla="*/ 637562 h 640428"/>
                  <a:gd name="connsiteX75" fmla="*/ 512581 w 1856966"/>
                  <a:gd name="connsiteY75" fmla="*/ 612593 h 640428"/>
                  <a:gd name="connsiteX76" fmla="*/ 509043 w 1856966"/>
                  <a:gd name="connsiteY76" fmla="*/ 514214 h 640428"/>
                  <a:gd name="connsiteX77" fmla="*/ 508975 w 1856966"/>
                  <a:gd name="connsiteY77" fmla="*/ 466589 h 640428"/>
                  <a:gd name="connsiteX78" fmla="*/ 413453 w 1856966"/>
                  <a:gd name="connsiteY78" fmla="*/ 383245 h 640428"/>
                  <a:gd name="connsiteX79" fmla="*/ 413453 w 1856966"/>
                  <a:gd name="connsiteY79" fmla="*/ 636134 h 640428"/>
                  <a:gd name="connsiteX80" fmla="*/ 312624 w 1856966"/>
                  <a:gd name="connsiteY80" fmla="*/ 636134 h 640428"/>
                  <a:gd name="connsiteX81" fmla="*/ 312624 w 1856966"/>
                  <a:gd name="connsiteY81" fmla="*/ 0 h 64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856966" h="640428">
                    <a:moveTo>
                      <a:pt x="1358741" y="135595"/>
                    </a:moveTo>
                    <a:cubicBezTo>
                      <a:pt x="1357108" y="136004"/>
                      <a:pt x="1355475" y="136344"/>
                      <a:pt x="1353842" y="136752"/>
                    </a:cubicBezTo>
                    <a:cubicBezTo>
                      <a:pt x="1339486" y="235608"/>
                      <a:pt x="1325131" y="334532"/>
                      <a:pt x="1310503" y="435429"/>
                    </a:cubicBezTo>
                    <a:cubicBezTo>
                      <a:pt x="1344181" y="435429"/>
                      <a:pt x="1373028" y="435429"/>
                      <a:pt x="1404325" y="435429"/>
                    </a:cubicBezTo>
                    <a:cubicBezTo>
                      <a:pt x="1388949" y="333919"/>
                      <a:pt x="1373844" y="234792"/>
                      <a:pt x="1358741" y="135595"/>
                    </a:cubicBezTo>
                    <a:close/>
                    <a:moveTo>
                      <a:pt x="979918" y="95930"/>
                    </a:moveTo>
                    <a:cubicBezTo>
                      <a:pt x="969916" y="96135"/>
                      <a:pt x="959983" y="97495"/>
                      <a:pt x="948009" y="98516"/>
                    </a:cubicBezTo>
                    <a:cubicBezTo>
                      <a:pt x="948009" y="249487"/>
                      <a:pt x="948009" y="396104"/>
                      <a:pt x="948009" y="542381"/>
                    </a:cubicBezTo>
                    <a:cubicBezTo>
                      <a:pt x="1033870" y="557689"/>
                      <a:pt x="1052172" y="542653"/>
                      <a:pt x="1052240" y="458969"/>
                    </a:cubicBezTo>
                    <a:cubicBezTo>
                      <a:pt x="1052240" y="361610"/>
                      <a:pt x="1052444" y="264319"/>
                      <a:pt x="1052172" y="166960"/>
                    </a:cubicBezTo>
                    <a:cubicBezTo>
                      <a:pt x="1052035" y="108653"/>
                      <a:pt x="1037612" y="94706"/>
                      <a:pt x="979918" y="95930"/>
                    </a:cubicBezTo>
                    <a:close/>
                    <a:moveTo>
                      <a:pt x="459751" y="95628"/>
                    </a:moveTo>
                    <a:cubicBezTo>
                      <a:pt x="447339" y="95046"/>
                      <a:pt x="432044" y="96781"/>
                      <a:pt x="413317" y="100421"/>
                    </a:cubicBezTo>
                    <a:cubicBezTo>
                      <a:pt x="413317" y="161585"/>
                      <a:pt x="413317" y="223157"/>
                      <a:pt x="413317" y="286907"/>
                    </a:cubicBezTo>
                    <a:cubicBezTo>
                      <a:pt x="494007" y="292213"/>
                      <a:pt x="508227" y="279423"/>
                      <a:pt x="508431" y="204992"/>
                    </a:cubicBezTo>
                    <a:cubicBezTo>
                      <a:pt x="508431" y="194854"/>
                      <a:pt x="508431" y="184649"/>
                      <a:pt x="508431" y="174511"/>
                    </a:cubicBezTo>
                    <a:cubicBezTo>
                      <a:pt x="508278" y="119964"/>
                      <a:pt x="496988" y="97372"/>
                      <a:pt x="459751" y="95628"/>
                    </a:cubicBezTo>
                    <a:close/>
                    <a:moveTo>
                      <a:pt x="674506" y="6463"/>
                    </a:moveTo>
                    <a:cubicBezTo>
                      <a:pt x="706823" y="6463"/>
                      <a:pt x="738800" y="6463"/>
                      <a:pt x="772818" y="6463"/>
                    </a:cubicBezTo>
                    <a:cubicBezTo>
                      <a:pt x="772818" y="216081"/>
                      <a:pt x="772818" y="425223"/>
                      <a:pt x="772818" y="636746"/>
                    </a:cubicBezTo>
                    <a:cubicBezTo>
                      <a:pt x="738460" y="636746"/>
                      <a:pt x="707299" y="636746"/>
                      <a:pt x="674506" y="636746"/>
                    </a:cubicBezTo>
                    <a:cubicBezTo>
                      <a:pt x="674506" y="425971"/>
                      <a:pt x="674506" y="217850"/>
                      <a:pt x="674506" y="6463"/>
                    </a:cubicBezTo>
                    <a:close/>
                    <a:moveTo>
                      <a:pt x="0" y="5306"/>
                    </a:moveTo>
                    <a:cubicBezTo>
                      <a:pt x="86882" y="5306"/>
                      <a:pt x="172471" y="5306"/>
                      <a:pt x="260713" y="5306"/>
                    </a:cubicBezTo>
                    <a:cubicBezTo>
                      <a:pt x="260713" y="34017"/>
                      <a:pt x="260713" y="62660"/>
                      <a:pt x="260713" y="94365"/>
                    </a:cubicBezTo>
                    <a:cubicBezTo>
                      <a:pt x="208870" y="94365"/>
                      <a:pt x="157095" y="94365"/>
                      <a:pt x="102462" y="94365"/>
                    </a:cubicBezTo>
                    <a:cubicBezTo>
                      <a:pt x="102462" y="158726"/>
                      <a:pt x="102462" y="220299"/>
                      <a:pt x="102462" y="286226"/>
                    </a:cubicBezTo>
                    <a:cubicBezTo>
                      <a:pt x="144236" y="286226"/>
                      <a:pt x="183696" y="286226"/>
                      <a:pt x="225742" y="286226"/>
                    </a:cubicBezTo>
                    <a:cubicBezTo>
                      <a:pt x="225742" y="316025"/>
                      <a:pt x="225742" y="343648"/>
                      <a:pt x="225742" y="375624"/>
                    </a:cubicBezTo>
                    <a:cubicBezTo>
                      <a:pt x="185261" y="375624"/>
                      <a:pt x="144168" y="375624"/>
                      <a:pt x="100421" y="375624"/>
                    </a:cubicBezTo>
                    <a:cubicBezTo>
                      <a:pt x="100421" y="464547"/>
                      <a:pt x="100421" y="549184"/>
                      <a:pt x="100421" y="636542"/>
                    </a:cubicBezTo>
                    <a:cubicBezTo>
                      <a:pt x="65723" y="636542"/>
                      <a:pt x="33678" y="636542"/>
                      <a:pt x="0" y="636542"/>
                    </a:cubicBezTo>
                    <a:cubicBezTo>
                      <a:pt x="0" y="426039"/>
                      <a:pt x="0" y="216761"/>
                      <a:pt x="0" y="5306"/>
                    </a:cubicBezTo>
                    <a:close/>
                    <a:moveTo>
                      <a:pt x="1314926" y="3470"/>
                    </a:moveTo>
                    <a:cubicBezTo>
                      <a:pt x="1353502" y="4150"/>
                      <a:pt x="1392010" y="3606"/>
                      <a:pt x="1435281" y="3606"/>
                    </a:cubicBezTo>
                    <a:cubicBezTo>
                      <a:pt x="1469163" y="215333"/>
                      <a:pt x="1502636" y="424203"/>
                      <a:pt x="1536586" y="636338"/>
                    </a:cubicBezTo>
                    <a:cubicBezTo>
                      <a:pt x="1502296" y="636338"/>
                      <a:pt x="1470251" y="636338"/>
                      <a:pt x="1435757" y="636338"/>
                    </a:cubicBezTo>
                    <a:cubicBezTo>
                      <a:pt x="1429770" y="600211"/>
                      <a:pt x="1423919" y="564833"/>
                      <a:pt x="1417659" y="527209"/>
                    </a:cubicBezTo>
                    <a:cubicBezTo>
                      <a:pt x="1378267" y="527209"/>
                      <a:pt x="1339146" y="527209"/>
                      <a:pt x="1297236" y="527209"/>
                    </a:cubicBezTo>
                    <a:cubicBezTo>
                      <a:pt x="1293222" y="552722"/>
                      <a:pt x="1286691" y="578100"/>
                      <a:pt x="1285806" y="603749"/>
                    </a:cubicBezTo>
                    <a:cubicBezTo>
                      <a:pt x="1284786" y="634025"/>
                      <a:pt x="1271519" y="643482"/>
                      <a:pt x="1243216" y="639604"/>
                    </a:cubicBezTo>
                    <a:cubicBezTo>
                      <a:pt x="1226479" y="637291"/>
                      <a:pt x="1209402" y="637563"/>
                      <a:pt x="1188107" y="636406"/>
                    </a:cubicBezTo>
                    <a:cubicBezTo>
                      <a:pt x="1195931" y="584971"/>
                      <a:pt x="1203211" y="535101"/>
                      <a:pt x="1211239" y="485231"/>
                    </a:cubicBezTo>
                    <a:cubicBezTo>
                      <a:pt x="1235392" y="334396"/>
                      <a:pt x="1260361" y="183629"/>
                      <a:pt x="1283425" y="32657"/>
                    </a:cubicBezTo>
                    <a:cubicBezTo>
                      <a:pt x="1286691" y="11362"/>
                      <a:pt x="1293834" y="2994"/>
                      <a:pt x="1314926" y="3470"/>
                    </a:cubicBezTo>
                    <a:close/>
                    <a:moveTo>
                      <a:pt x="1504405" y="3061"/>
                    </a:moveTo>
                    <a:cubicBezTo>
                      <a:pt x="1538151" y="3061"/>
                      <a:pt x="1567202" y="1225"/>
                      <a:pt x="1595709" y="4286"/>
                    </a:cubicBezTo>
                    <a:cubicBezTo>
                      <a:pt x="1603465" y="5103"/>
                      <a:pt x="1613398" y="19390"/>
                      <a:pt x="1616120" y="29255"/>
                    </a:cubicBezTo>
                    <a:cubicBezTo>
                      <a:pt x="1638707" y="112191"/>
                      <a:pt x="1659799" y="195603"/>
                      <a:pt x="1683679" y="287859"/>
                    </a:cubicBezTo>
                    <a:cubicBezTo>
                      <a:pt x="1692796" y="257651"/>
                      <a:pt x="1700212" y="235267"/>
                      <a:pt x="1706335" y="212612"/>
                    </a:cubicBezTo>
                    <a:cubicBezTo>
                      <a:pt x="1722187" y="153693"/>
                      <a:pt x="1739264" y="94978"/>
                      <a:pt x="1752259" y="35378"/>
                    </a:cubicBezTo>
                    <a:cubicBezTo>
                      <a:pt x="1757838" y="9797"/>
                      <a:pt x="1769132" y="1837"/>
                      <a:pt x="1793353" y="3674"/>
                    </a:cubicBezTo>
                    <a:cubicBezTo>
                      <a:pt x="1813219" y="5171"/>
                      <a:pt x="1833222" y="4014"/>
                      <a:pt x="1856966" y="4014"/>
                    </a:cubicBezTo>
                    <a:cubicBezTo>
                      <a:pt x="1830908" y="92325"/>
                      <a:pt x="1809273" y="177913"/>
                      <a:pt x="1780222" y="260849"/>
                    </a:cubicBezTo>
                    <a:cubicBezTo>
                      <a:pt x="1741850" y="370387"/>
                      <a:pt x="1722800" y="481557"/>
                      <a:pt x="1731781" y="597354"/>
                    </a:cubicBezTo>
                    <a:cubicBezTo>
                      <a:pt x="1732665" y="609464"/>
                      <a:pt x="1731848" y="621778"/>
                      <a:pt x="1731848" y="637154"/>
                    </a:cubicBezTo>
                    <a:cubicBezTo>
                      <a:pt x="1696062" y="637154"/>
                      <a:pt x="1665786" y="637154"/>
                      <a:pt x="1630884" y="637154"/>
                    </a:cubicBezTo>
                    <a:cubicBezTo>
                      <a:pt x="1630884" y="599395"/>
                      <a:pt x="1627822" y="563336"/>
                      <a:pt x="1631496" y="527889"/>
                    </a:cubicBezTo>
                    <a:cubicBezTo>
                      <a:pt x="1641293" y="431959"/>
                      <a:pt x="1604962" y="345621"/>
                      <a:pt x="1579244" y="256971"/>
                    </a:cubicBezTo>
                    <a:cubicBezTo>
                      <a:pt x="1555432" y="174716"/>
                      <a:pt x="1530871" y="92733"/>
                      <a:pt x="1504405" y="3061"/>
                    </a:cubicBezTo>
                    <a:close/>
                    <a:moveTo>
                      <a:pt x="847520" y="204"/>
                    </a:moveTo>
                    <a:cubicBezTo>
                      <a:pt x="918889" y="3606"/>
                      <a:pt x="989307" y="1497"/>
                      <a:pt x="1057751" y="11974"/>
                    </a:cubicBezTo>
                    <a:cubicBezTo>
                      <a:pt x="1113948" y="20547"/>
                      <a:pt x="1146809" y="66063"/>
                      <a:pt x="1148238" y="121444"/>
                    </a:cubicBezTo>
                    <a:cubicBezTo>
                      <a:pt x="1151776" y="254998"/>
                      <a:pt x="1152320" y="388756"/>
                      <a:pt x="1148034" y="522310"/>
                    </a:cubicBezTo>
                    <a:cubicBezTo>
                      <a:pt x="1145856" y="589053"/>
                      <a:pt x="1097483" y="632528"/>
                      <a:pt x="1030264" y="636542"/>
                    </a:cubicBezTo>
                    <a:cubicBezTo>
                      <a:pt x="969780" y="640148"/>
                      <a:pt x="908956" y="637291"/>
                      <a:pt x="847520" y="637291"/>
                    </a:cubicBezTo>
                    <a:cubicBezTo>
                      <a:pt x="847520" y="424475"/>
                      <a:pt x="847520" y="216422"/>
                      <a:pt x="847520" y="204"/>
                    </a:cubicBezTo>
                    <a:close/>
                    <a:moveTo>
                      <a:pt x="312624" y="0"/>
                    </a:moveTo>
                    <a:cubicBezTo>
                      <a:pt x="382701" y="3470"/>
                      <a:pt x="451621" y="3061"/>
                      <a:pt x="519520" y="11498"/>
                    </a:cubicBezTo>
                    <a:cubicBezTo>
                      <a:pt x="566329" y="17281"/>
                      <a:pt x="597761" y="52319"/>
                      <a:pt x="602864" y="98856"/>
                    </a:cubicBezTo>
                    <a:cubicBezTo>
                      <a:pt x="608375" y="148998"/>
                      <a:pt x="609192" y="200977"/>
                      <a:pt x="601912" y="250711"/>
                    </a:cubicBezTo>
                    <a:cubicBezTo>
                      <a:pt x="597830" y="278878"/>
                      <a:pt x="573405" y="304119"/>
                      <a:pt x="556600" y="333511"/>
                    </a:cubicBezTo>
                    <a:cubicBezTo>
                      <a:pt x="604906" y="361269"/>
                      <a:pt x="610416" y="415970"/>
                      <a:pt x="610688" y="472576"/>
                    </a:cubicBezTo>
                    <a:cubicBezTo>
                      <a:pt x="611029" y="526664"/>
                      <a:pt x="610757" y="580685"/>
                      <a:pt x="610757" y="638787"/>
                    </a:cubicBezTo>
                    <a:cubicBezTo>
                      <a:pt x="588032" y="638787"/>
                      <a:pt x="559934" y="640624"/>
                      <a:pt x="532379" y="637562"/>
                    </a:cubicBezTo>
                    <a:cubicBezTo>
                      <a:pt x="524691" y="636678"/>
                      <a:pt x="513533" y="621846"/>
                      <a:pt x="512581" y="612593"/>
                    </a:cubicBezTo>
                    <a:cubicBezTo>
                      <a:pt x="509383" y="580004"/>
                      <a:pt x="509723" y="547075"/>
                      <a:pt x="509043" y="514214"/>
                    </a:cubicBezTo>
                    <a:cubicBezTo>
                      <a:pt x="508703" y="498362"/>
                      <a:pt x="509111" y="482441"/>
                      <a:pt x="508975" y="466589"/>
                    </a:cubicBezTo>
                    <a:cubicBezTo>
                      <a:pt x="508227" y="392974"/>
                      <a:pt x="490538" y="376918"/>
                      <a:pt x="413453" y="383245"/>
                    </a:cubicBezTo>
                    <a:cubicBezTo>
                      <a:pt x="413453" y="466249"/>
                      <a:pt x="413453" y="549660"/>
                      <a:pt x="413453" y="636134"/>
                    </a:cubicBezTo>
                    <a:cubicBezTo>
                      <a:pt x="378279" y="636134"/>
                      <a:pt x="346370" y="636134"/>
                      <a:pt x="312624" y="636134"/>
                    </a:cubicBezTo>
                    <a:cubicBezTo>
                      <a:pt x="312624" y="425903"/>
                      <a:pt x="312624" y="216694"/>
                      <a:pt x="31262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6B2B1611-C7A5-4E3B-8C4B-35F8BDD7E898}"/>
              </a:ext>
            </a:extLst>
          </p:cNvPr>
          <p:cNvSpPr/>
          <p:nvPr/>
        </p:nvSpPr>
        <p:spPr>
          <a:xfrm>
            <a:off x="5696310" y="635623"/>
            <a:ext cx="5883215" cy="13370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9243972-8D80-40DB-B96D-F540558852EB}"/>
              </a:ext>
            </a:extLst>
          </p:cNvPr>
          <p:cNvSpPr/>
          <p:nvPr/>
        </p:nvSpPr>
        <p:spPr>
          <a:xfrm>
            <a:off x="5696310" y="2769942"/>
            <a:ext cx="5883215" cy="13370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2A58926-EAF5-4BAC-AA1B-43D5C7D3CB1C}"/>
              </a:ext>
            </a:extLst>
          </p:cNvPr>
          <p:cNvSpPr/>
          <p:nvPr/>
        </p:nvSpPr>
        <p:spPr>
          <a:xfrm>
            <a:off x="5696310" y="4904261"/>
            <a:ext cx="5883215" cy="1337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31">
            <a:extLst>
              <a:ext uri="{FF2B5EF4-FFF2-40B4-BE49-F238E27FC236}">
                <a16:creationId xmlns:a16="http://schemas.microsoft.com/office/drawing/2014/main" id="{EE06E250-A2E1-4113-A349-D124013C7B2F}"/>
              </a:ext>
            </a:extLst>
          </p:cNvPr>
          <p:cNvGrpSpPr/>
          <p:nvPr/>
        </p:nvGrpSpPr>
        <p:grpSpPr>
          <a:xfrm>
            <a:off x="5960394" y="781431"/>
            <a:ext cx="5355047" cy="1045479"/>
            <a:chOff x="611999" y="4067547"/>
            <a:chExt cx="2087792" cy="10454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4DA4F0-BE1E-4F23-B5AC-E1EA45001528}"/>
                </a:ext>
              </a:extLst>
            </p:cNvPr>
            <p:cNvSpPr txBox="1"/>
            <p:nvPr/>
          </p:nvSpPr>
          <p:spPr>
            <a:xfrm>
              <a:off x="611999" y="4067547"/>
              <a:ext cx="2087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Rectangle 27">
              <a:extLst>
                <a:ext uri="{FF2B5EF4-FFF2-40B4-BE49-F238E27FC236}">
                  <a16:creationId xmlns:a16="http://schemas.microsoft.com/office/drawing/2014/main" id="{C18AC97A-7A7F-4B6E-A6BE-3BAC693AF492}"/>
                </a:ext>
              </a:extLst>
            </p:cNvPr>
            <p:cNvSpPr/>
            <p:nvPr/>
          </p:nvSpPr>
          <p:spPr>
            <a:xfrm>
              <a:off x="611999" y="4375323"/>
              <a:ext cx="20877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C1FE6F0-1183-4A64-8C08-0981B6D5234B}"/>
                </a:ext>
              </a:extLst>
            </p:cNvPr>
            <p:cNvSpPr txBox="1"/>
            <p:nvPr/>
          </p:nvSpPr>
          <p:spPr>
            <a:xfrm>
              <a:off x="611999" y="4651361"/>
              <a:ext cx="2087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31">
            <a:extLst>
              <a:ext uri="{FF2B5EF4-FFF2-40B4-BE49-F238E27FC236}">
                <a16:creationId xmlns:a16="http://schemas.microsoft.com/office/drawing/2014/main" id="{16194160-1914-45AA-931A-433408D8D6DB}"/>
              </a:ext>
            </a:extLst>
          </p:cNvPr>
          <p:cNvGrpSpPr/>
          <p:nvPr/>
        </p:nvGrpSpPr>
        <p:grpSpPr>
          <a:xfrm>
            <a:off x="5960394" y="2915750"/>
            <a:ext cx="5355047" cy="1045479"/>
            <a:chOff x="611999" y="4067547"/>
            <a:chExt cx="2087792" cy="10454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BCCF54-86DD-479A-8B5D-F9F44CE81FA7}"/>
                </a:ext>
              </a:extLst>
            </p:cNvPr>
            <p:cNvSpPr txBox="1"/>
            <p:nvPr/>
          </p:nvSpPr>
          <p:spPr>
            <a:xfrm>
              <a:off x="611999" y="4067547"/>
              <a:ext cx="2087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B2D7E7-1970-4633-B8D4-5AFB83905EE4}"/>
                </a:ext>
              </a:extLst>
            </p:cNvPr>
            <p:cNvSpPr/>
            <p:nvPr/>
          </p:nvSpPr>
          <p:spPr>
            <a:xfrm>
              <a:off x="611999" y="4375323"/>
              <a:ext cx="20877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C3C6CA-562F-4253-AC8C-2EF4F2C58A0E}"/>
                </a:ext>
              </a:extLst>
            </p:cNvPr>
            <p:cNvSpPr txBox="1"/>
            <p:nvPr/>
          </p:nvSpPr>
          <p:spPr>
            <a:xfrm>
              <a:off x="611999" y="4651361"/>
              <a:ext cx="2087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1">
            <a:extLst>
              <a:ext uri="{FF2B5EF4-FFF2-40B4-BE49-F238E27FC236}">
                <a16:creationId xmlns:a16="http://schemas.microsoft.com/office/drawing/2014/main" id="{B2746507-FC5C-43EE-986C-D6FF7DAE1FAA}"/>
              </a:ext>
            </a:extLst>
          </p:cNvPr>
          <p:cNvGrpSpPr/>
          <p:nvPr/>
        </p:nvGrpSpPr>
        <p:grpSpPr>
          <a:xfrm>
            <a:off x="5960394" y="5050069"/>
            <a:ext cx="5355047" cy="1045479"/>
            <a:chOff x="611999" y="4067547"/>
            <a:chExt cx="2087792" cy="10454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A1FFB2-3305-414E-BA4B-86EE22AF942D}"/>
                </a:ext>
              </a:extLst>
            </p:cNvPr>
            <p:cNvSpPr txBox="1"/>
            <p:nvPr/>
          </p:nvSpPr>
          <p:spPr>
            <a:xfrm>
              <a:off x="611999" y="4067547"/>
              <a:ext cx="2087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BE185EC8-8986-490B-83BB-2141A74BF0F2}"/>
                </a:ext>
              </a:extLst>
            </p:cNvPr>
            <p:cNvSpPr/>
            <p:nvPr/>
          </p:nvSpPr>
          <p:spPr>
            <a:xfrm>
              <a:off x="611999" y="4375323"/>
              <a:ext cx="20877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735B71-84FE-406A-B865-8AE70C99BD4F}"/>
                </a:ext>
              </a:extLst>
            </p:cNvPr>
            <p:cNvSpPr txBox="1"/>
            <p:nvPr/>
          </p:nvSpPr>
          <p:spPr>
            <a:xfrm>
              <a:off x="611999" y="4651361"/>
              <a:ext cx="2087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E47F409-DFF4-45F2-869F-06CB92F4949B}"/>
              </a:ext>
            </a:extLst>
          </p:cNvPr>
          <p:cNvSpPr txBox="1"/>
          <p:nvPr/>
        </p:nvSpPr>
        <p:spPr>
          <a:xfrm>
            <a:off x="526868" y="3961229"/>
            <a:ext cx="2249607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Meet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Our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Team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11DABAA-010A-4021-A5C5-4E8B66A53E86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13594A8E-915A-4722-806A-047EF3E58BD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DE7A77F2-0FBD-4EDE-AD25-0545ECBB6A8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482D9D1D-9A2F-4AC0-8E51-45627E33652A}"/>
              </a:ext>
            </a:extLst>
          </p:cNvPr>
          <p:cNvSpPr/>
          <p:nvPr/>
        </p:nvSpPr>
        <p:spPr>
          <a:xfrm>
            <a:off x="5391433" y="5293638"/>
            <a:ext cx="6800567" cy="1036907"/>
          </a:xfrm>
          <a:custGeom>
            <a:avLst/>
            <a:gdLst>
              <a:gd name="connsiteX0" fmla="*/ 3178874 w 6800567"/>
              <a:gd name="connsiteY0" fmla="*/ 100206 h 1036907"/>
              <a:gd name="connsiteX1" fmla="*/ 3178207 w 6800567"/>
              <a:gd name="connsiteY1" fmla="*/ 100301 h 1036907"/>
              <a:gd name="connsiteX2" fmla="*/ 3178684 w 6800567"/>
              <a:gd name="connsiteY2" fmla="*/ 100968 h 1036907"/>
              <a:gd name="connsiteX3" fmla="*/ 3178874 w 6800567"/>
              <a:gd name="connsiteY3" fmla="*/ 100206 h 1036907"/>
              <a:gd name="connsiteX4" fmla="*/ 23548 w 6800567"/>
              <a:gd name="connsiteY4" fmla="*/ 3 h 1036907"/>
              <a:gd name="connsiteX5" fmla="*/ 41720 w 6800567"/>
              <a:gd name="connsiteY5" fmla="*/ 1336 h 1036907"/>
              <a:gd name="connsiteX6" fmla="*/ 129731 w 6800567"/>
              <a:gd name="connsiteY6" fmla="*/ 8861 h 1036907"/>
              <a:gd name="connsiteX7" fmla="*/ 305753 w 6800567"/>
              <a:gd name="connsiteY7" fmla="*/ 23910 h 1036907"/>
              <a:gd name="connsiteX8" fmla="*/ 505016 w 6800567"/>
              <a:gd name="connsiteY8" fmla="*/ 37245 h 1036907"/>
              <a:gd name="connsiteX9" fmla="*/ 1109758 w 6800567"/>
              <a:gd name="connsiteY9" fmla="*/ 32959 h 1036907"/>
              <a:gd name="connsiteX10" fmla="*/ 1622394 w 6800567"/>
              <a:gd name="connsiteY10" fmla="*/ 69440 h 1036907"/>
              <a:gd name="connsiteX11" fmla="*/ 1808512 w 6800567"/>
              <a:gd name="connsiteY11" fmla="*/ 102301 h 1036907"/>
              <a:gd name="connsiteX12" fmla="*/ 1975962 w 6800567"/>
              <a:gd name="connsiteY12" fmla="*/ 92395 h 1036907"/>
              <a:gd name="connsiteX13" fmla="*/ 2152651 w 6800567"/>
              <a:gd name="connsiteY13" fmla="*/ 87347 h 1036907"/>
              <a:gd name="connsiteX14" fmla="*/ 2501647 w 6800567"/>
              <a:gd name="connsiteY14" fmla="*/ 79822 h 1036907"/>
              <a:gd name="connsiteX15" fmla="*/ 2751868 w 6800567"/>
              <a:gd name="connsiteY15" fmla="*/ 81156 h 1036907"/>
              <a:gd name="connsiteX16" fmla="*/ 2975325 w 6800567"/>
              <a:gd name="connsiteY16" fmla="*/ 98777 h 1036907"/>
              <a:gd name="connsiteX17" fmla="*/ 3186399 w 6800567"/>
              <a:gd name="connsiteY17" fmla="*/ 85156 h 1036907"/>
              <a:gd name="connsiteX18" fmla="*/ 3496914 w 6800567"/>
              <a:gd name="connsiteY18" fmla="*/ 108778 h 1036907"/>
              <a:gd name="connsiteX19" fmla="*/ 3740373 w 6800567"/>
              <a:gd name="connsiteY19" fmla="*/ 110778 h 1036907"/>
              <a:gd name="connsiteX20" fmla="*/ 3969544 w 6800567"/>
              <a:gd name="connsiteY20" fmla="*/ 146116 h 1036907"/>
              <a:gd name="connsiteX21" fmla="*/ 4261867 w 6800567"/>
              <a:gd name="connsiteY21" fmla="*/ 153260 h 1036907"/>
              <a:gd name="connsiteX22" fmla="*/ 4576858 w 6800567"/>
              <a:gd name="connsiteY22" fmla="*/ 138877 h 1036907"/>
              <a:gd name="connsiteX23" fmla="*/ 4640485 w 6800567"/>
              <a:gd name="connsiteY23" fmla="*/ 138972 h 1036907"/>
              <a:gd name="connsiteX24" fmla="*/ 5058156 w 6800567"/>
              <a:gd name="connsiteY24" fmla="*/ 149259 h 1036907"/>
              <a:gd name="connsiteX25" fmla="*/ 5269135 w 6800567"/>
              <a:gd name="connsiteY25" fmla="*/ 121732 h 1036907"/>
              <a:gd name="connsiteX26" fmla="*/ 5477828 w 6800567"/>
              <a:gd name="connsiteY26" fmla="*/ 93157 h 1036907"/>
              <a:gd name="connsiteX27" fmla="*/ 5719572 w 6800567"/>
              <a:gd name="connsiteY27" fmla="*/ 65058 h 1036907"/>
              <a:gd name="connsiteX28" fmla="*/ 5923788 w 6800567"/>
              <a:gd name="connsiteY28" fmla="*/ 63820 h 1036907"/>
              <a:gd name="connsiteX29" fmla="*/ 6347270 w 6800567"/>
              <a:gd name="connsiteY29" fmla="*/ 81918 h 1036907"/>
              <a:gd name="connsiteX30" fmla="*/ 6758179 w 6800567"/>
              <a:gd name="connsiteY30" fmla="*/ 102015 h 1036907"/>
              <a:gd name="connsiteX31" fmla="*/ 6800279 w 6800567"/>
              <a:gd name="connsiteY31" fmla="*/ 106873 h 1036907"/>
              <a:gd name="connsiteX32" fmla="*/ 6800565 w 6800567"/>
              <a:gd name="connsiteY32" fmla="*/ 518925 h 1036907"/>
              <a:gd name="connsiteX33" fmla="*/ 6798231 w 6800567"/>
              <a:gd name="connsiteY33" fmla="*/ 532891 h 1036907"/>
              <a:gd name="connsiteX34" fmla="*/ 6793326 w 6800567"/>
              <a:gd name="connsiteY34" fmla="*/ 534400 h 1036907"/>
              <a:gd name="connsiteX35" fmla="*/ 6793326 w 6800567"/>
              <a:gd name="connsiteY35" fmla="*/ 1036907 h 1036907"/>
              <a:gd name="connsiteX36" fmla="*/ 0 w 6800567"/>
              <a:gd name="connsiteY36" fmla="*/ 1036907 h 1036907"/>
              <a:gd name="connsiteX37" fmla="*/ 0 w 6800567"/>
              <a:gd name="connsiteY37" fmla="*/ 479558 h 1036907"/>
              <a:gd name="connsiteX38" fmla="*/ 593 w 6800567"/>
              <a:gd name="connsiteY38" fmla="*/ 479558 h 1036907"/>
              <a:gd name="connsiteX39" fmla="*/ 858 w 6800567"/>
              <a:gd name="connsiteY39" fmla="*/ 36864 h 1036907"/>
              <a:gd name="connsiteX40" fmla="*/ 23548 w 6800567"/>
              <a:gd name="connsiteY40" fmla="*/ 3 h 103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800567" h="1036907">
                <a:moveTo>
                  <a:pt x="3178874" y="100206"/>
                </a:moveTo>
                <a:cubicBezTo>
                  <a:pt x="3178684" y="100301"/>
                  <a:pt x="3178493" y="100301"/>
                  <a:pt x="3178207" y="100301"/>
                </a:cubicBezTo>
                <a:cubicBezTo>
                  <a:pt x="3178398" y="100587"/>
                  <a:pt x="3178588" y="100777"/>
                  <a:pt x="3178684" y="100968"/>
                </a:cubicBezTo>
                <a:cubicBezTo>
                  <a:pt x="3178684" y="100777"/>
                  <a:pt x="3178874" y="100491"/>
                  <a:pt x="3178874" y="100206"/>
                </a:cubicBezTo>
                <a:close/>
                <a:moveTo>
                  <a:pt x="23548" y="3"/>
                </a:moveTo>
                <a:cubicBezTo>
                  <a:pt x="28659" y="51"/>
                  <a:pt x="34695" y="741"/>
                  <a:pt x="41720" y="1336"/>
                </a:cubicBezTo>
                <a:cubicBezTo>
                  <a:pt x="71057" y="3813"/>
                  <a:pt x="100394" y="6289"/>
                  <a:pt x="129731" y="8861"/>
                </a:cubicBezTo>
                <a:cubicBezTo>
                  <a:pt x="188405" y="13814"/>
                  <a:pt x="247079" y="18862"/>
                  <a:pt x="305753" y="23910"/>
                </a:cubicBezTo>
                <a:cubicBezTo>
                  <a:pt x="372809" y="29721"/>
                  <a:pt x="437769" y="36579"/>
                  <a:pt x="505016" y="37245"/>
                </a:cubicBezTo>
                <a:cubicBezTo>
                  <a:pt x="706660" y="37245"/>
                  <a:pt x="908114" y="29435"/>
                  <a:pt x="1109758" y="32959"/>
                </a:cubicBezTo>
                <a:cubicBezTo>
                  <a:pt x="1281399" y="38389"/>
                  <a:pt x="1451896" y="37245"/>
                  <a:pt x="1622394" y="69440"/>
                </a:cubicBezTo>
                <a:cubicBezTo>
                  <a:pt x="1684306" y="81156"/>
                  <a:pt x="1746028" y="97158"/>
                  <a:pt x="1808512" y="102301"/>
                </a:cubicBezTo>
                <a:cubicBezTo>
                  <a:pt x="1864710" y="106873"/>
                  <a:pt x="1920241" y="94110"/>
                  <a:pt x="1975962" y="92395"/>
                </a:cubicBezTo>
                <a:cubicBezTo>
                  <a:pt x="2034826" y="90585"/>
                  <a:pt x="2093786" y="88871"/>
                  <a:pt x="2152651" y="87347"/>
                </a:cubicBezTo>
                <a:cubicBezTo>
                  <a:pt x="2268951" y="84489"/>
                  <a:pt x="2385346" y="82108"/>
                  <a:pt x="2501647" y="79822"/>
                </a:cubicBezTo>
                <a:cubicBezTo>
                  <a:pt x="2585085" y="78108"/>
                  <a:pt x="2668525" y="76489"/>
                  <a:pt x="2751868" y="81156"/>
                </a:cubicBezTo>
                <a:cubicBezTo>
                  <a:pt x="2826830" y="85347"/>
                  <a:pt x="2899220" y="101539"/>
                  <a:pt x="2975325" y="98777"/>
                </a:cubicBezTo>
                <a:cubicBezTo>
                  <a:pt x="3045715" y="96300"/>
                  <a:pt x="3116485" y="106397"/>
                  <a:pt x="3186399" y="85156"/>
                </a:cubicBezTo>
                <a:cubicBezTo>
                  <a:pt x="3287840" y="54390"/>
                  <a:pt x="3394615" y="101539"/>
                  <a:pt x="3496914" y="108778"/>
                </a:cubicBezTo>
                <a:cubicBezTo>
                  <a:pt x="3577972" y="114493"/>
                  <a:pt x="3659220" y="108588"/>
                  <a:pt x="3740373" y="110778"/>
                </a:cubicBezTo>
                <a:cubicBezTo>
                  <a:pt x="3818478" y="112874"/>
                  <a:pt x="3892201" y="137163"/>
                  <a:pt x="3969544" y="146116"/>
                </a:cubicBezTo>
                <a:cubicBezTo>
                  <a:pt x="4066128" y="157260"/>
                  <a:pt x="4164997" y="159260"/>
                  <a:pt x="4261867" y="153260"/>
                </a:cubicBezTo>
                <a:cubicBezTo>
                  <a:pt x="4367118" y="146783"/>
                  <a:pt x="4471321" y="138877"/>
                  <a:pt x="4576858" y="138877"/>
                </a:cubicBezTo>
                <a:cubicBezTo>
                  <a:pt x="4598099" y="138972"/>
                  <a:pt x="4619245" y="138972"/>
                  <a:pt x="4640485" y="138972"/>
                </a:cubicBezTo>
                <a:cubicBezTo>
                  <a:pt x="4779836" y="138972"/>
                  <a:pt x="4919092" y="146402"/>
                  <a:pt x="5058156" y="149259"/>
                </a:cubicBezTo>
                <a:cubicBezTo>
                  <a:pt x="5127594" y="150593"/>
                  <a:pt x="5200175" y="131829"/>
                  <a:pt x="5269135" y="121732"/>
                </a:cubicBezTo>
                <a:cubicBezTo>
                  <a:pt x="5338668" y="111635"/>
                  <a:pt x="5408200" y="101349"/>
                  <a:pt x="5477828" y="93157"/>
                </a:cubicBezTo>
                <a:cubicBezTo>
                  <a:pt x="5558410" y="83727"/>
                  <a:pt x="5638801" y="70773"/>
                  <a:pt x="5719572" y="65058"/>
                </a:cubicBezTo>
                <a:cubicBezTo>
                  <a:pt x="5796344" y="59629"/>
                  <a:pt x="5932647" y="64963"/>
                  <a:pt x="5923788" y="63820"/>
                </a:cubicBezTo>
                <a:cubicBezTo>
                  <a:pt x="6065044" y="47151"/>
                  <a:pt x="6206490" y="64963"/>
                  <a:pt x="6347270" y="81918"/>
                </a:cubicBezTo>
                <a:cubicBezTo>
                  <a:pt x="6484811" y="98396"/>
                  <a:pt x="6620352" y="98396"/>
                  <a:pt x="6758179" y="102015"/>
                </a:cubicBezTo>
                <a:cubicBezTo>
                  <a:pt x="6772180" y="102396"/>
                  <a:pt x="6786277" y="105159"/>
                  <a:pt x="6800279" y="106873"/>
                </a:cubicBezTo>
                <a:cubicBezTo>
                  <a:pt x="6800279" y="244224"/>
                  <a:pt x="6800088" y="381574"/>
                  <a:pt x="6800565" y="518925"/>
                </a:cubicBezTo>
                <a:cubicBezTo>
                  <a:pt x="6800613" y="526069"/>
                  <a:pt x="6800089" y="530379"/>
                  <a:pt x="6798231" y="532891"/>
                </a:cubicBezTo>
                <a:lnTo>
                  <a:pt x="6793326" y="534400"/>
                </a:lnTo>
                <a:lnTo>
                  <a:pt x="6793326" y="1036907"/>
                </a:lnTo>
                <a:lnTo>
                  <a:pt x="0" y="1036907"/>
                </a:lnTo>
                <a:lnTo>
                  <a:pt x="0" y="479558"/>
                </a:lnTo>
                <a:lnTo>
                  <a:pt x="593" y="479558"/>
                </a:lnTo>
                <a:lnTo>
                  <a:pt x="858" y="36864"/>
                </a:lnTo>
                <a:cubicBezTo>
                  <a:pt x="1215" y="5504"/>
                  <a:pt x="8216" y="-140"/>
                  <a:pt x="23548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A0AC891-6BBF-4E53-BBCD-DC03DD74B023}"/>
              </a:ext>
            </a:extLst>
          </p:cNvPr>
          <p:cNvSpPr/>
          <p:nvPr/>
        </p:nvSpPr>
        <p:spPr>
          <a:xfrm>
            <a:off x="5398674" y="6269585"/>
            <a:ext cx="6793326" cy="5965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DC4D5ED4-BC2D-488A-B8AD-C5A015E72983}"/>
              </a:ext>
            </a:extLst>
          </p:cNvPr>
          <p:cNvSpPr/>
          <p:nvPr/>
        </p:nvSpPr>
        <p:spPr>
          <a:xfrm>
            <a:off x="18670" y="1767840"/>
            <a:ext cx="6774656" cy="3712052"/>
          </a:xfrm>
          <a:custGeom>
            <a:avLst/>
            <a:gdLst>
              <a:gd name="connsiteX0" fmla="*/ 6470428 w 6774656"/>
              <a:gd name="connsiteY0" fmla="*/ 2479004 h 3029040"/>
              <a:gd name="connsiteX1" fmla="*/ 6417183 w 6774656"/>
              <a:gd name="connsiteY1" fmla="*/ 2319936 h 3029040"/>
              <a:gd name="connsiteX2" fmla="*/ 6335459 w 6774656"/>
              <a:gd name="connsiteY2" fmla="*/ 2094670 h 3029040"/>
              <a:gd name="connsiteX3" fmla="*/ 6063044 w 6774656"/>
              <a:gd name="connsiteY3" fmla="*/ 1833114 h 3029040"/>
              <a:gd name="connsiteX4" fmla="*/ 6035421 w 6774656"/>
              <a:gd name="connsiteY4" fmla="*/ 1776535 h 3029040"/>
              <a:gd name="connsiteX5" fmla="*/ 5836063 w 6774656"/>
              <a:gd name="connsiteY5" fmla="*/ 1260852 h 3029040"/>
              <a:gd name="connsiteX6" fmla="*/ 5743194 w 6774656"/>
              <a:gd name="connsiteY6" fmla="*/ 1162173 h 3029040"/>
              <a:gd name="connsiteX7" fmla="*/ 5543836 w 6774656"/>
              <a:gd name="connsiteY7" fmla="*/ 974149 h 3029040"/>
              <a:gd name="connsiteX8" fmla="*/ 5368386 w 6774656"/>
              <a:gd name="connsiteY8" fmla="*/ 708116 h 3029040"/>
              <a:gd name="connsiteX9" fmla="*/ 5129022 w 6774656"/>
              <a:gd name="connsiteY9" fmla="*/ 369788 h 3029040"/>
              <a:gd name="connsiteX10" fmla="*/ 4998816 w 6774656"/>
              <a:gd name="connsiteY10" fmla="*/ 323973 h 3029040"/>
              <a:gd name="connsiteX11" fmla="*/ 4777359 w 6774656"/>
              <a:gd name="connsiteY11" fmla="*/ 283777 h 3029040"/>
              <a:gd name="connsiteX12" fmla="*/ 4489990 w 6774656"/>
              <a:gd name="connsiteY12" fmla="*/ 229294 h 3029040"/>
              <a:gd name="connsiteX13" fmla="*/ 4188714 w 6774656"/>
              <a:gd name="connsiteY13" fmla="*/ 145855 h 3029040"/>
              <a:gd name="connsiteX14" fmla="*/ 3900297 w 6774656"/>
              <a:gd name="connsiteY14" fmla="*/ 2980 h 3029040"/>
              <a:gd name="connsiteX15" fmla="*/ 3572351 w 6774656"/>
              <a:gd name="connsiteY15" fmla="*/ 29555 h 3029040"/>
              <a:gd name="connsiteX16" fmla="*/ 3156490 w 6774656"/>
              <a:gd name="connsiteY16" fmla="*/ 6028 h 3029040"/>
              <a:gd name="connsiteX17" fmla="*/ 3154394 w 6774656"/>
              <a:gd name="connsiteY17" fmla="*/ 6218 h 3029040"/>
              <a:gd name="connsiteX18" fmla="*/ 3123534 w 6774656"/>
              <a:gd name="connsiteY18" fmla="*/ 13267 h 3029040"/>
              <a:gd name="connsiteX19" fmla="*/ 2890457 w 6774656"/>
              <a:gd name="connsiteY19" fmla="*/ 90896 h 3029040"/>
              <a:gd name="connsiteX20" fmla="*/ 2493169 w 6774656"/>
              <a:gd name="connsiteY20" fmla="*/ 245963 h 3029040"/>
              <a:gd name="connsiteX21" fmla="*/ 2136839 w 6774656"/>
              <a:gd name="connsiteY21" fmla="*/ 350643 h 3029040"/>
              <a:gd name="connsiteX22" fmla="*/ 2099691 w 6774656"/>
              <a:gd name="connsiteY22" fmla="*/ 386361 h 3029040"/>
              <a:gd name="connsiteX23" fmla="*/ 1945100 w 6774656"/>
              <a:gd name="connsiteY23" fmla="*/ 560955 h 3029040"/>
              <a:gd name="connsiteX24" fmla="*/ 1796415 w 6774656"/>
              <a:gd name="connsiteY24" fmla="*/ 665539 h 3029040"/>
              <a:gd name="connsiteX25" fmla="*/ 1782223 w 6774656"/>
              <a:gd name="connsiteY25" fmla="*/ 666872 h 3029040"/>
              <a:gd name="connsiteX26" fmla="*/ 1606201 w 6774656"/>
              <a:gd name="connsiteY26" fmla="*/ 922238 h 3029040"/>
              <a:gd name="connsiteX27" fmla="*/ 1367695 w 6774656"/>
              <a:gd name="connsiteY27" fmla="*/ 1073114 h 3029040"/>
              <a:gd name="connsiteX28" fmla="*/ 1147572 w 6774656"/>
              <a:gd name="connsiteY28" fmla="*/ 1334575 h 3029040"/>
              <a:gd name="connsiteX29" fmla="*/ 816674 w 6774656"/>
              <a:gd name="connsiteY29" fmla="*/ 1627183 h 3029040"/>
              <a:gd name="connsiteX30" fmla="*/ 770763 w 6774656"/>
              <a:gd name="connsiteY30" fmla="*/ 1691667 h 3029040"/>
              <a:gd name="connsiteX31" fmla="*/ 453200 w 6774656"/>
              <a:gd name="connsiteY31" fmla="*/ 2308316 h 3029040"/>
              <a:gd name="connsiteX32" fmla="*/ 415862 w 6774656"/>
              <a:gd name="connsiteY32" fmla="*/ 2363085 h 3029040"/>
              <a:gd name="connsiteX33" fmla="*/ 209264 w 6774656"/>
              <a:gd name="connsiteY33" fmla="*/ 2472813 h 3029040"/>
              <a:gd name="connsiteX34" fmla="*/ 194786 w 6774656"/>
              <a:gd name="connsiteY34" fmla="*/ 2493387 h 3029040"/>
              <a:gd name="connsiteX35" fmla="*/ 128588 w 6774656"/>
              <a:gd name="connsiteY35" fmla="*/ 2591304 h 3029040"/>
              <a:gd name="connsiteX36" fmla="*/ 0 w 6774656"/>
              <a:gd name="connsiteY36" fmla="*/ 2872196 h 3029040"/>
              <a:gd name="connsiteX37" fmla="*/ 98489 w 6774656"/>
              <a:gd name="connsiteY37" fmla="*/ 2879625 h 3029040"/>
              <a:gd name="connsiteX38" fmla="*/ 786289 w 6774656"/>
              <a:gd name="connsiteY38" fmla="*/ 2900961 h 3029040"/>
              <a:gd name="connsiteX39" fmla="*/ 1277779 w 6774656"/>
              <a:gd name="connsiteY39" fmla="*/ 2908677 h 3029040"/>
              <a:gd name="connsiteX40" fmla="*/ 1677448 w 6774656"/>
              <a:gd name="connsiteY40" fmla="*/ 2969637 h 3029040"/>
              <a:gd name="connsiteX41" fmla="*/ 2031683 w 6774656"/>
              <a:gd name="connsiteY41" fmla="*/ 2954206 h 3029040"/>
              <a:gd name="connsiteX42" fmla="*/ 2481072 w 6774656"/>
              <a:gd name="connsiteY42" fmla="*/ 2947062 h 3029040"/>
              <a:gd name="connsiteX43" fmla="*/ 3025521 w 6774656"/>
              <a:gd name="connsiteY43" fmla="*/ 2965065 h 3029040"/>
              <a:gd name="connsiteX44" fmla="*/ 4033552 w 6774656"/>
              <a:gd name="connsiteY44" fmla="*/ 3022596 h 3029040"/>
              <a:gd name="connsiteX45" fmla="*/ 4004024 w 6774656"/>
              <a:gd name="connsiteY45" fmla="*/ 3013642 h 3029040"/>
              <a:gd name="connsiteX46" fmla="*/ 5181219 w 6774656"/>
              <a:gd name="connsiteY46" fmla="*/ 2986686 h 3029040"/>
              <a:gd name="connsiteX47" fmla="*/ 5873591 w 6774656"/>
              <a:gd name="connsiteY47" fmla="*/ 2932108 h 3029040"/>
              <a:gd name="connsiteX48" fmla="*/ 6551105 w 6774656"/>
              <a:gd name="connsiteY48" fmla="*/ 2971256 h 3029040"/>
              <a:gd name="connsiteX49" fmla="*/ 6774657 w 6774656"/>
              <a:gd name="connsiteY49" fmla="*/ 2967636 h 3029040"/>
              <a:gd name="connsiteX50" fmla="*/ 6713316 w 6774656"/>
              <a:gd name="connsiteY50" fmla="*/ 2822285 h 3029040"/>
              <a:gd name="connsiteX51" fmla="*/ 6470428 w 6774656"/>
              <a:gd name="connsiteY51" fmla="*/ 2479004 h 3029040"/>
              <a:gd name="connsiteX52" fmla="*/ 462153 w 6774656"/>
              <a:gd name="connsiteY52" fmla="*/ 2372419 h 3029040"/>
              <a:gd name="connsiteX53" fmla="*/ 462534 w 6774656"/>
              <a:gd name="connsiteY53" fmla="*/ 2372038 h 3029040"/>
              <a:gd name="connsiteX54" fmla="*/ 462629 w 6774656"/>
              <a:gd name="connsiteY54" fmla="*/ 2373181 h 3029040"/>
              <a:gd name="connsiteX55" fmla="*/ 462153 w 6774656"/>
              <a:gd name="connsiteY55" fmla="*/ 2372419 h 3029040"/>
              <a:gd name="connsiteX56" fmla="*/ 2013014 w 6774656"/>
              <a:gd name="connsiteY56" fmla="*/ 2946586 h 3029040"/>
              <a:gd name="connsiteX57" fmla="*/ 2000822 w 6774656"/>
              <a:gd name="connsiteY57" fmla="*/ 2946110 h 3029040"/>
              <a:gd name="connsiteX58" fmla="*/ 2010918 w 6774656"/>
              <a:gd name="connsiteY58" fmla="*/ 2946491 h 3029040"/>
              <a:gd name="connsiteX59" fmla="*/ 2013395 w 6774656"/>
              <a:gd name="connsiteY59" fmla="*/ 2946586 h 3029040"/>
              <a:gd name="connsiteX60" fmla="*/ 2013014 w 6774656"/>
              <a:gd name="connsiteY60" fmla="*/ 2946586 h 3029040"/>
              <a:gd name="connsiteX61" fmla="*/ 3392805 w 6774656"/>
              <a:gd name="connsiteY61" fmla="*/ 30031 h 3029040"/>
              <a:gd name="connsiteX62" fmla="*/ 3391853 w 6774656"/>
              <a:gd name="connsiteY62" fmla="*/ 28316 h 3029040"/>
              <a:gd name="connsiteX63" fmla="*/ 3392996 w 6774656"/>
              <a:gd name="connsiteY63" fmla="*/ 29650 h 3029040"/>
              <a:gd name="connsiteX64" fmla="*/ 3392805 w 6774656"/>
              <a:gd name="connsiteY64" fmla="*/ 30031 h 3029040"/>
              <a:gd name="connsiteX65" fmla="*/ 4816221 w 6774656"/>
              <a:gd name="connsiteY65" fmla="*/ 3004784 h 3029040"/>
              <a:gd name="connsiteX66" fmla="*/ 4816221 w 6774656"/>
              <a:gd name="connsiteY66" fmla="*/ 3004784 h 3029040"/>
              <a:gd name="connsiteX67" fmla="*/ 4816221 w 6774656"/>
              <a:gd name="connsiteY67" fmla="*/ 3004784 h 3029040"/>
              <a:gd name="connsiteX68" fmla="*/ 4816221 w 6774656"/>
              <a:gd name="connsiteY68" fmla="*/ 3004784 h 30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774656" h="3029040">
                <a:moveTo>
                  <a:pt x="6470428" y="2479004"/>
                </a:moveTo>
                <a:cubicBezTo>
                  <a:pt x="6450901" y="2427093"/>
                  <a:pt x="6433090" y="2374038"/>
                  <a:pt x="6417183" y="2319936"/>
                </a:cubicBezTo>
                <a:cubicBezTo>
                  <a:pt x="6394228" y="2241927"/>
                  <a:pt x="6374416" y="2160202"/>
                  <a:pt x="6335459" y="2094670"/>
                </a:cubicBezTo>
                <a:cubicBezTo>
                  <a:pt x="6263831" y="1973893"/>
                  <a:pt x="6148102" y="1928459"/>
                  <a:pt x="6063044" y="1833114"/>
                </a:cubicBezTo>
                <a:cubicBezTo>
                  <a:pt x="6050090" y="1818540"/>
                  <a:pt x="6042565" y="1797204"/>
                  <a:pt x="6035421" y="1776535"/>
                </a:cubicBezTo>
                <a:cubicBezTo>
                  <a:pt x="5978176" y="1610419"/>
                  <a:pt x="5932170" y="1394868"/>
                  <a:pt x="5836063" y="1260852"/>
                </a:cubicBezTo>
                <a:cubicBezTo>
                  <a:pt x="5808250" y="1222085"/>
                  <a:pt x="5772912" y="1197129"/>
                  <a:pt x="5743194" y="1162173"/>
                </a:cubicBezTo>
                <a:cubicBezTo>
                  <a:pt x="5682139" y="1090259"/>
                  <a:pt x="5604986" y="1049873"/>
                  <a:pt x="5543836" y="974149"/>
                </a:cubicBezTo>
                <a:cubicBezTo>
                  <a:pt x="5478971" y="893663"/>
                  <a:pt x="5423440" y="800604"/>
                  <a:pt x="5368386" y="708116"/>
                </a:cubicBezTo>
                <a:cubicBezTo>
                  <a:pt x="5306759" y="604484"/>
                  <a:pt x="5230845" y="401506"/>
                  <a:pt x="5129022" y="369788"/>
                </a:cubicBezTo>
                <a:cubicBezTo>
                  <a:pt x="5085302" y="356262"/>
                  <a:pt x="5038439" y="359310"/>
                  <a:pt x="4998816" y="323973"/>
                </a:cubicBezTo>
                <a:cubicBezTo>
                  <a:pt x="4953667" y="283777"/>
                  <a:pt x="4831366" y="294064"/>
                  <a:pt x="4777359" y="283777"/>
                </a:cubicBezTo>
                <a:cubicBezTo>
                  <a:pt x="4681538" y="265584"/>
                  <a:pt x="4585812" y="247487"/>
                  <a:pt x="4489990" y="229294"/>
                </a:cubicBezTo>
                <a:cubicBezTo>
                  <a:pt x="4388549" y="210053"/>
                  <a:pt x="4285964" y="190432"/>
                  <a:pt x="4188714" y="145855"/>
                </a:cubicBezTo>
                <a:cubicBezTo>
                  <a:pt x="4088416" y="99849"/>
                  <a:pt x="4008882" y="17267"/>
                  <a:pt x="3900297" y="2980"/>
                </a:cubicBezTo>
                <a:cubicBezTo>
                  <a:pt x="3795141" y="-10831"/>
                  <a:pt x="3679222" y="27745"/>
                  <a:pt x="3572351" y="29555"/>
                </a:cubicBezTo>
                <a:cubicBezTo>
                  <a:pt x="3436430" y="31936"/>
                  <a:pt x="3289364" y="-10927"/>
                  <a:pt x="3156490" y="6028"/>
                </a:cubicBezTo>
                <a:cubicBezTo>
                  <a:pt x="3155823" y="6123"/>
                  <a:pt x="3155061" y="6123"/>
                  <a:pt x="3154394" y="6218"/>
                </a:cubicBezTo>
                <a:cubicBezTo>
                  <a:pt x="3143631" y="5171"/>
                  <a:pt x="3133820" y="10600"/>
                  <a:pt x="3123534" y="13267"/>
                </a:cubicBezTo>
                <a:cubicBezTo>
                  <a:pt x="3045238" y="33936"/>
                  <a:pt x="2966847" y="54415"/>
                  <a:pt x="2890457" y="90896"/>
                </a:cubicBezTo>
                <a:cubicBezTo>
                  <a:pt x="2760440" y="152999"/>
                  <a:pt x="2627662" y="204815"/>
                  <a:pt x="2493169" y="245963"/>
                </a:cubicBezTo>
                <a:cubicBezTo>
                  <a:pt x="2380964" y="280253"/>
                  <a:pt x="2240185" y="280824"/>
                  <a:pt x="2136839" y="350643"/>
                </a:cubicBezTo>
                <a:cubicBezTo>
                  <a:pt x="2123218" y="359882"/>
                  <a:pt x="2111407" y="373217"/>
                  <a:pt x="2099691" y="386361"/>
                </a:cubicBezTo>
                <a:cubicBezTo>
                  <a:pt x="2048161" y="444559"/>
                  <a:pt x="1997202" y="503709"/>
                  <a:pt x="1945100" y="560955"/>
                </a:cubicBezTo>
                <a:cubicBezTo>
                  <a:pt x="1929289" y="578290"/>
                  <a:pt x="1796415" y="666777"/>
                  <a:pt x="1796415" y="665539"/>
                </a:cubicBezTo>
                <a:cubicBezTo>
                  <a:pt x="1798415" y="656776"/>
                  <a:pt x="1786319" y="659538"/>
                  <a:pt x="1782223" y="666872"/>
                </a:cubicBezTo>
                <a:cubicBezTo>
                  <a:pt x="1729835" y="759360"/>
                  <a:pt x="1670780" y="844990"/>
                  <a:pt x="1606201" y="922238"/>
                </a:cubicBezTo>
                <a:cubicBezTo>
                  <a:pt x="1536478" y="1005772"/>
                  <a:pt x="1456277" y="1035966"/>
                  <a:pt x="1367695" y="1073114"/>
                </a:cubicBezTo>
                <a:cubicBezTo>
                  <a:pt x="1267682" y="1115024"/>
                  <a:pt x="1221581" y="1242373"/>
                  <a:pt x="1147572" y="1334575"/>
                </a:cubicBezTo>
                <a:cubicBezTo>
                  <a:pt x="1049369" y="1457257"/>
                  <a:pt x="932879" y="1540029"/>
                  <a:pt x="816674" y="1627183"/>
                </a:cubicBezTo>
                <a:cubicBezTo>
                  <a:pt x="796862" y="1642233"/>
                  <a:pt x="782098" y="1664997"/>
                  <a:pt x="770763" y="1691667"/>
                </a:cubicBezTo>
                <a:cubicBezTo>
                  <a:pt x="679323" y="1906932"/>
                  <a:pt x="566738" y="2112863"/>
                  <a:pt x="453200" y="2308316"/>
                </a:cubicBezTo>
                <a:cubicBezTo>
                  <a:pt x="441865" y="2327937"/>
                  <a:pt x="430244" y="2347559"/>
                  <a:pt x="415862" y="2363085"/>
                </a:cubicBezTo>
                <a:cubicBezTo>
                  <a:pt x="358997" y="2424521"/>
                  <a:pt x="259937" y="2400137"/>
                  <a:pt x="209264" y="2472813"/>
                </a:cubicBezTo>
                <a:cubicBezTo>
                  <a:pt x="204407" y="2479766"/>
                  <a:pt x="200216" y="2487672"/>
                  <a:pt x="194786" y="2493387"/>
                </a:cubicBezTo>
                <a:cubicBezTo>
                  <a:pt x="168402" y="2520819"/>
                  <a:pt x="146304" y="2553966"/>
                  <a:pt x="128588" y="2591304"/>
                </a:cubicBezTo>
                <a:cubicBezTo>
                  <a:pt x="84677" y="2684077"/>
                  <a:pt x="45148" y="2780470"/>
                  <a:pt x="0" y="2872196"/>
                </a:cubicBezTo>
                <a:cubicBezTo>
                  <a:pt x="32861" y="2874291"/>
                  <a:pt x="66675" y="2870672"/>
                  <a:pt x="98489" y="2879625"/>
                </a:cubicBezTo>
                <a:cubicBezTo>
                  <a:pt x="317945" y="2941252"/>
                  <a:pt x="562737" y="2903057"/>
                  <a:pt x="786289" y="2900961"/>
                </a:cubicBezTo>
                <a:cubicBezTo>
                  <a:pt x="950119" y="2899437"/>
                  <a:pt x="1114139" y="2897913"/>
                  <a:pt x="1277779" y="2908677"/>
                </a:cubicBezTo>
                <a:cubicBezTo>
                  <a:pt x="1411891" y="2917535"/>
                  <a:pt x="1544098" y="2958969"/>
                  <a:pt x="1677448" y="2969637"/>
                </a:cubicBezTo>
                <a:cubicBezTo>
                  <a:pt x="1822037" y="2981162"/>
                  <a:pt x="2059877" y="2953920"/>
                  <a:pt x="2031683" y="2954206"/>
                </a:cubicBezTo>
                <a:cubicBezTo>
                  <a:pt x="2181416" y="2946872"/>
                  <a:pt x="2331244" y="2944491"/>
                  <a:pt x="2481072" y="2947062"/>
                </a:cubicBezTo>
                <a:cubicBezTo>
                  <a:pt x="2662619" y="2950206"/>
                  <a:pt x="2844070" y="2985543"/>
                  <a:pt x="3025521" y="2965065"/>
                </a:cubicBezTo>
                <a:cubicBezTo>
                  <a:pt x="3123534" y="2954016"/>
                  <a:pt x="3883343" y="3009451"/>
                  <a:pt x="4033552" y="3022596"/>
                </a:cubicBezTo>
                <a:cubicBezTo>
                  <a:pt x="4023741" y="3019643"/>
                  <a:pt x="4013835" y="3016595"/>
                  <a:pt x="4004024" y="3013642"/>
                </a:cubicBezTo>
                <a:cubicBezTo>
                  <a:pt x="4394359" y="3030597"/>
                  <a:pt x="4794314" y="3046313"/>
                  <a:pt x="5181219" y="2986686"/>
                </a:cubicBezTo>
                <a:cubicBezTo>
                  <a:pt x="5411057" y="2951253"/>
                  <a:pt x="5642229" y="2933061"/>
                  <a:pt x="5873591" y="2932108"/>
                </a:cubicBezTo>
                <a:cubicBezTo>
                  <a:pt x="6100477" y="2931251"/>
                  <a:pt x="6325457" y="2969732"/>
                  <a:pt x="6551105" y="2971256"/>
                </a:cubicBezTo>
                <a:cubicBezTo>
                  <a:pt x="6603587" y="2971637"/>
                  <a:pt x="6769894" y="2973352"/>
                  <a:pt x="6774657" y="2967636"/>
                </a:cubicBezTo>
                <a:cubicBezTo>
                  <a:pt x="6774657" y="2927917"/>
                  <a:pt x="6718935" y="2829714"/>
                  <a:pt x="6713316" y="2822285"/>
                </a:cubicBezTo>
                <a:cubicBezTo>
                  <a:pt x="6628448" y="2707413"/>
                  <a:pt x="6525864" y="2626260"/>
                  <a:pt x="6470428" y="2479004"/>
                </a:cubicBezTo>
                <a:close/>
                <a:moveTo>
                  <a:pt x="462153" y="2372419"/>
                </a:moveTo>
                <a:cubicBezTo>
                  <a:pt x="462248" y="2372324"/>
                  <a:pt x="462439" y="2372229"/>
                  <a:pt x="462534" y="2372038"/>
                </a:cubicBezTo>
                <a:cubicBezTo>
                  <a:pt x="462534" y="2372419"/>
                  <a:pt x="462534" y="2372800"/>
                  <a:pt x="462629" y="2373181"/>
                </a:cubicBezTo>
                <a:cubicBezTo>
                  <a:pt x="462439" y="2372895"/>
                  <a:pt x="462344" y="2372705"/>
                  <a:pt x="462153" y="2372419"/>
                </a:cubicBezTo>
                <a:close/>
                <a:moveTo>
                  <a:pt x="2013014" y="2946586"/>
                </a:moveTo>
                <a:cubicBezTo>
                  <a:pt x="2008918" y="2946872"/>
                  <a:pt x="2004822" y="2946967"/>
                  <a:pt x="2000822" y="2946110"/>
                </a:cubicBezTo>
                <a:cubicBezTo>
                  <a:pt x="2004155" y="2946872"/>
                  <a:pt x="2007584" y="2946300"/>
                  <a:pt x="2010918" y="2946491"/>
                </a:cubicBezTo>
                <a:cubicBezTo>
                  <a:pt x="2011775" y="2946491"/>
                  <a:pt x="2012537" y="2946586"/>
                  <a:pt x="2013395" y="2946586"/>
                </a:cubicBezTo>
                <a:cubicBezTo>
                  <a:pt x="2013299" y="2946586"/>
                  <a:pt x="2013204" y="2946586"/>
                  <a:pt x="2013014" y="2946586"/>
                </a:cubicBezTo>
                <a:close/>
                <a:moveTo>
                  <a:pt x="3392805" y="30031"/>
                </a:moveTo>
                <a:cubicBezTo>
                  <a:pt x="3392519" y="29364"/>
                  <a:pt x="3392234" y="28793"/>
                  <a:pt x="3391853" y="28316"/>
                </a:cubicBezTo>
                <a:cubicBezTo>
                  <a:pt x="3392234" y="28793"/>
                  <a:pt x="3392615" y="29174"/>
                  <a:pt x="3392996" y="29650"/>
                </a:cubicBezTo>
                <a:cubicBezTo>
                  <a:pt x="3392901" y="29745"/>
                  <a:pt x="3392901" y="29936"/>
                  <a:pt x="3392805" y="30031"/>
                </a:cubicBezTo>
                <a:close/>
                <a:moveTo>
                  <a:pt x="4816221" y="3004784"/>
                </a:moveTo>
                <a:cubicBezTo>
                  <a:pt x="4816221" y="3004784"/>
                  <a:pt x="4816221" y="3004784"/>
                  <a:pt x="4816221" y="3004784"/>
                </a:cubicBezTo>
                <a:cubicBezTo>
                  <a:pt x="4816221" y="3004784"/>
                  <a:pt x="4816221" y="3004784"/>
                  <a:pt x="4816221" y="3004784"/>
                </a:cubicBezTo>
                <a:lnTo>
                  <a:pt x="4816221" y="3004784"/>
                </a:lnTo>
                <a:close/>
              </a:path>
            </a:pathLst>
          </a:custGeom>
          <a:solidFill>
            <a:srgbClr val="987B4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2FE3CF2C-6BAF-4AF8-BCB2-3A845659D7FE}"/>
              </a:ext>
            </a:extLst>
          </p:cNvPr>
          <p:cNvSpPr/>
          <p:nvPr/>
        </p:nvSpPr>
        <p:spPr>
          <a:xfrm>
            <a:off x="0" y="5285516"/>
            <a:ext cx="6800567" cy="1036907"/>
          </a:xfrm>
          <a:custGeom>
            <a:avLst/>
            <a:gdLst>
              <a:gd name="connsiteX0" fmla="*/ 3178874 w 6800567"/>
              <a:gd name="connsiteY0" fmla="*/ 100206 h 1036907"/>
              <a:gd name="connsiteX1" fmla="*/ 3178207 w 6800567"/>
              <a:gd name="connsiteY1" fmla="*/ 100301 h 1036907"/>
              <a:gd name="connsiteX2" fmla="*/ 3178684 w 6800567"/>
              <a:gd name="connsiteY2" fmla="*/ 100968 h 1036907"/>
              <a:gd name="connsiteX3" fmla="*/ 3178874 w 6800567"/>
              <a:gd name="connsiteY3" fmla="*/ 100206 h 1036907"/>
              <a:gd name="connsiteX4" fmla="*/ 23548 w 6800567"/>
              <a:gd name="connsiteY4" fmla="*/ 3 h 1036907"/>
              <a:gd name="connsiteX5" fmla="*/ 41720 w 6800567"/>
              <a:gd name="connsiteY5" fmla="*/ 1336 h 1036907"/>
              <a:gd name="connsiteX6" fmla="*/ 129731 w 6800567"/>
              <a:gd name="connsiteY6" fmla="*/ 8861 h 1036907"/>
              <a:gd name="connsiteX7" fmla="*/ 305753 w 6800567"/>
              <a:gd name="connsiteY7" fmla="*/ 23910 h 1036907"/>
              <a:gd name="connsiteX8" fmla="*/ 505016 w 6800567"/>
              <a:gd name="connsiteY8" fmla="*/ 37245 h 1036907"/>
              <a:gd name="connsiteX9" fmla="*/ 1109758 w 6800567"/>
              <a:gd name="connsiteY9" fmla="*/ 32959 h 1036907"/>
              <a:gd name="connsiteX10" fmla="*/ 1622394 w 6800567"/>
              <a:gd name="connsiteY10" fmla="*/ 69440 h 1036907"/>
              <a:gd name="connsiteX11" fmla="*/ 1808512 w 6800567"/>
              <a:gd name="connsiteY11" fmla="*/ 102301 h 1036907"/>
              <a:gd name="connsiteX12" fmla="*/ 1975962 w 6800567"/>
              <a:gd name="connsiteY12" fmla="*/ 92395 h 1036907"/>
              <a:gd name="connsiteX13" fmla="*/ 2152651 w 6800567"/>
              <a:gd name="connsiteY13" fmla="*/ 87347 h 1036907"/>
              <a:gd name="connsiteX14" fmla="*/ 2501647 w 6800567"/>
              <a:gd name="connsiteY14" fmla="*/ 79822 h 1036907"/>
              <a:gd name="connsiteX15" fmla="*/ 2751868 w 6800567"/>
              <a:gd name="connsiteY15" fmla="*/ 81156 h 1036907"/>
              <a:gd name="connsiteX16" fmla="*/ 2975325 w 6800567"/>
              <a:gd name="connsiteY16" fmla="*/ 98777 h 1036907"/>
              <a:gd name="connsiteX17" fmla="*/ 3186399 w 6800567"/>
              <a:gd name="connsiteY17" fmla="*/ 85156 h 1036907"/>
              <a:gd name="connsiteX18" fmla="*/ 3496914 w 6800567"/>
              <a:gd name="connsiteY18" fmla="*/ 108778 h 1036907"/>
              <a:gd name="connsiteX19" fmla="*/ 3740373 w 6800567"/>
              <a:gd name="connsiteY19" fmla="*/ 110778 h 1036907"/>
              <a:gd name="connsiteX20" fmla="*/ 3969544 w 6800567"/>
              <a:gd name="connsiteY20" fmla="*/ 146116 h 1036907"/>
              <a:gd name="connsiteX21" fmla="*/ 4261867 w 6800567"/>
              <a:gd name="connsiteY21" fmla="*/ 153260 h 1036907"/>
              <a:gd name="connsiteX22" fmla="*/ 4576858 w 6800567"/>
              <a:gd name="connsiteY22" fmla="*/ 138877 h 1036907"/>
              <a:gd name="connsiteX23" fmla="*/ 4640485 w 6800567"/>
              <a:gd name="connsiteY23" fmla="*/ 138972 h 1036907"/>
              <a:gd name="connsiteX24" fmla="*/ 5058156 w 6800567"/>
              <a:gd name="connsiteY24" fmla="*/ 149259 h 1036907"/>
              <a:gd name="connsiteX25" fmla="*/ 5269135 w 6800567"/>
              <a:gd name="connsiteY25" fmla="*/ 121732 h 1036907"/>
              <a:gd name="connsiteX26" fmla="*/ 5477828 w 6800567"/>
              <a:gd name="connsiteY26" fmla="*/ 93157 h 1036907"/>
              <a:gd name="connsiteX27" fmla="*/ 5719572 w 6800567"/>
              <a:gd name="connsiteY27" fmla="*/ 65058 h 1036907"/>
              <a:gd name="connsiteX28" fmla="*/ 5923788 w 6800567"/>
              <a:gd name="connsiteY28" fmla="*/ 63820 h 1036907"/>
              <a:gd name="connsiteX29" fmla="*/ 6347270 w 6800567"/>
              <a:gd name="connsiteY29" fmla="*/ 81918 h 1036907"/>
              <a:gd name="connsiteX30" fmla="*/ 6758179 w 6800567"/>
              <a:gd name="connsiteY30" fmla="*/ 102015 h 1036907"/>
              <a:gd name="connsiteX31" fmla="*/ 6800279 w 6800567"/>
              <a:gd name="connsiteY31" fmla="*/ 106873 h 1036907"/>
              <a:gd name="connsiteX32" fmla="*/ 6800565 w 6800567"/>
              <a:gd name="connsiteY32" fmla="*/ 518925 h 1036907"/>
              <a:gd name="connsiteX33" fmla="*/ 6798231 w 6800567"/>
              <a:gd name="connsiteY33" fmla="*/ 532891 h 1036907"/>
              <a:gd name="connsiteX34" fmla="*/ 6793326 w 6800567"/>
              <a:gd name="connsiteY34" fmla="*/ 534400 h 1036907"/>
              <a:gd name="connsiteX35" fmla="*/ 6793326 w 6800567"/>
              <a:gd name="connsiteY35" fmla="*/ 1036907 h 1036907"/>
              <a:gd name="connsiteX36" fmla="*/ 0 w 6800567"/>
              <a:gd name="connsiteY36" fmla="*/ 1036907 h 1036907"/>
              <a:gd name="connsiteX37" fmla="*/ 0 w 6800567"/>
              <a:gd name="connsiteY37" fmla="*/ 479558 h 1036907"/>
              <a:gd name="connsiteX38" fmla="*/ 593 w 6800567"/>
              <a:gd name="connsiteY38" fmla="*/ 479558 h 1036907"/>
              <a:gd name="connsiteX39" fmla="*/ 858 w 6800567"/>
              <a:gd name="connsiteY39" fmla="*/ 36864 h 1036907"/>
              <a:gd name="connsiteX40" fmla="*/ 23548 w 6800567"/>
              <a:gd name="connsiteY40" fmla="*/ 3 h 103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800567" h="1036907">
                <a:moveTo>
                  <a:pt x="3178874" y="100206"/>
                </a:moveTo>
                <a:cubicBezTo>
                  <a:pt x="3178684" y="100301"/>
                  <a:pt x="3178493" y="100301"/>
                  <a:pt x="3178207" y="100301"/>
                </a:cubicBezTo>
                <a:cubicBezTo>
                  <a:pt x="3178398" y="100587"/>
                  <a:pt x="3178588" y="100777"/>
                  <a:pt x="3178684" y="100968"/>
                </a:cubicBezTo>
                <a:cubicBezTo>
                  <a:pt x="3178684" y="100777"/>
                  <a:pt x="3178874" y="100491"/>
                  <a:pt x="3178874" y="100206"/>
                </a:cubicBezTo>
                <a:close/>
                <a:moveTo>
                  <a:pt x="23548" y="3"/>
                </a:moveTo>
                <a:cubicBezTo>
                  <a:pt x="28659" y="51"/>
                  <a:pt x="34695" y="741"/>
                  <a:pt x="41720" y="1336"/>
                </a:cubicBezTo>
                <a:cubicBezTo>
                  <a:pt x="71057" y="3813"/>
                  <a:pt x="100394" y="6289"/>
                  <a:pt x="129731" y="8861"/>
                </a:cubicBezTo>
                <a:cubicBezTo>
                  <a:pt x="188405" y="13814"/>
                  <a:pt x="247079" y="18862"/>
                  <a:pt x="305753" y="23910"/>
                </a:cubicBezTo>
                <a:cubicBezTo>
                  <a:pt x="372809" y="29721"/>
                  <a:pt x="437769" y="36579"/>
                  <a:pt x="505016" y="37245"/>
                </a:cubicBezTo>
                <a:cubicBezTo>
                  <a:pt x="706660" y="37245"/>
                  <a:pt x="908114" y="29435"/>
                  <a:pt x="1109758" y="32959"/>
                </a:cubicBezTo>
                <a:cubicBezTo>
                  <a:pt x="1281399" y="38389"/>
                  <a:pt x="1451896" y="37245"/>
                  <a:pt x="1622394" y="69440"/>
                </a:cubicBezTo>
                <a:cubicBezTo>
                  <a:pt x="1684306" y="81156"/>
                  <a:pt x="1746028" y="97158"/>
                  <a:pt x="1808512" y="102301"/>
                </a:cubicBezTo>
                <a:cubicBezTo>
                  <a:pt x="1864710" y="106873"/>
                  <a:pt x="1920241" y="94110"/>
                  <a:pt x="1975962" y="92395"/>
                </a:cubicBezTo>
                <a:cubicBezTo>
                  <a:pt x="2034826" y="90585"/>
                  <a:pt x="2093786" y="88871"/>
                  <a:pt x="2152651" y="87347"/>
                </a:cubicBezTo>
                <a:cubicBezTo>
                  <a:pt x="2268951" y="84489"/>
                  <a:pt x="2385346" y="82108"/>
                  <a:pt x="2501647" y="79822"/>
                </a:cubicBezTo>
                <a:cubicBezTo>
                  <a:pt x="2585085" y="78108"/>
                  <a:pt x="2668525" y="76489"/>
                  <a:pt x="2751868" y="81156"/>
                </a:cubicBezTo>
                <a:cubicBezTo>
                  <a:pt x="2826830" y="85347"/>
                  <a:pt x="2899220" y="101539"/>
                  <a:pt x="2975325" y="98777"/>
                </a:cubicBezTo>
                <a:cubicBezTo>
                  <a:pt x="3045715" y="96300"/>
                  <a:pt x="3116485" y="106397"/>
                  <a:pt x="3186399" y="85156"/>
                </a:cubicBezTo>
                <a:cubicBezTo>
                  <a:pt x="3287840" y="54390"/>
                  <a:pt x="3394615" y="101539"/>
                  <a:pt x="3496914" y="108778"/>
                </a:cubicBezTo>
                <a:cubicBezTo>
                  <a:pt x="3577972" y="114493"/>
                  <a:pt x="3659220" y="108588"/>
                  <a:pt x="3740373" y="110778"/>
                </a:cubicBezTo>
                <a:cubicBezTo>
                  <a:pt x="3818478" y="112874"/>
                  <a:pt x="3892201" y="137163"/>
                  <a:pt x="3969544" y="146116"/>
                </a:cubicBezTo>
                <a:cubicBezTo>
                  <a:pt x="4066128" y="157260"/>
                  <a:pt x="4164997" y="159260"/>
                  <a:pt x="4261867" y="153260"/>
                </a:cubicBezTo>
                <a:cubicBezTo>
                  <a:pt x="4367118" y="146783"/>
                  <a:pt x="4471321" y="138877"/>
                  <a:pt x="4576858" y="138877"/>
                </a:cubicBezTo>
                <a:cubicBezTo>
                  <a:pt x="4598099" y="138972"/>
                  <a:pt x="4619245" y="138972"/>
                  <a:pt x="4640485" y="138972"/>
                </a:cubicBezTo>
                <a:cubicBezTo>
                  <a:pt x="4779836" y="138972"/>
                  <a:pt x="4919092" y="146402"/>
                  <a:pt x="5058156" y="149259"/>
                </a:cubicBezTo>
                <a:cubicBezTo>
                  <a:pt x="5127594" y="150593"/>
                  <a:pt x="5200175" y="131829"/>
                  <a:pt x="5269135" y="121732"/>
                </a:cubicBezTo>
                <a:cubicBezTo>
                  <a:pt x="5338668" y="111635"/>
                  <a:pt x="5408200" y="101349"/>
                  <a:pt x="5477828" y="93157"/>
                </a:cubicBezTo>
                <a:cubicBezTo>
                  <a:pt x="5558410" y="83727"/>
                  <a:pt x="5638801" y="70773"/>
                  <a:pt x="5719572" y="65058"/>
                </a:cubicBezTo>
                <a:cubicBezTo>
                  <a:pt x="5796344" y="59629"/>
                  <a:pt x="5932647" y="64963"/>
                  <a:pt x="5923788" y="63820"/>
                </a:cubicBezTo>
                <a:cubicBezTo>
                  <a:pt x="6065044" y="47151"/>
                  <a:pt x="6206490" y="64963"/>
                  <a:pt x="6347270" y="81918"/>
                </a:cubicBezTo>
                <a:cubicBezTo>
                  <a:pt x="6484811" y="98396"/>
                  <a:pt x="6620352" y="98396"/>
                  <a:pt x="6758179" y="102015"/>
                </a:cubicBezTo>
                <a:cubicBezTo>
                  <a:pt x="6772180" y="102396"/>
                  <a:pt x="6786277" y="105159"/>
                  <a:pt x="6800279" y="106873"/>
                </a:cubicBezTo>
                <a:cubicBezTo>
                  <a:pt x="6800279" y="244224"/>
                  <a:pt x="6800088" y="381574"/>
                  <a:pt x="6800565" y="518925"/>
                </a:cubicBezTo>
                <a:cubicBezTo>
                  <a:pt x="6800613" y="526069"/>
                  <a:pt x="6800089" y="530379"/>
                  <a:pt x="6798231" y="532891"/>
                </a:cubicBezTo>
                <a:lnTo>
                  <a:pt x="6793326" y="534400"/>
                </a:lnTo>
                <a:lnTo>
                  <a:pt x="6793326" y="1036907"/>
                </a:lnTo>
                <a:lnTo>
                  <a:pt x="0" y="1036907"/>
                </a:lnTo>
                <a:lnTo>
                  <a:pt x="0" y="479558"/>
                </a:lnTo>
                <a:lnTo>
                  <a:pt x="593" y="479558"/>
                </a:lnTo>
                <a:lnTo>
                  <a:pt x="858" y="36864"/>
                </a:lnTo>
                <a:cubicBezTo>
                  <a:pt x="1215" y="5504"/>
                  <a:pt x="8216" y="-140"/>
                  <a:pt x="23548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2AF57569-B998-45DD-B024-2A6F5EC938D9}"/>
              </a:ext>
            </a:extLst>
          </p:cNvPr>
          <p:cNvGrpSpPr/>
          <p:nvPr/>
        </p:nvGrpSpPr>
        <p:grpSpPr>
          <a:xfrm>
            <a:off x="1724298" y="2901819"/>
            <a:ext cx="4487794" cy="2578073"/>
            <a:chOff x="2062222" y="4335229"/>
            <a:chExt cx="3749275" cy="2153821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34CB7475-FC40-429B-99FE-91C82FE0AC01}"/>
                </a:ext>
              </a:extLst>
            </p:cNvPr>
            <p:cNvSpPr/>
            <p:nvPr/>
          </p:nvSpPr>
          <p:spPr>
            <a:xfrm>
              <a:off x="2230361" y="4546283"/>
              <a:ext cx="1797274" cy="1582126"/>
            </a:xfrm>
            <a:custGeom>
              <a:avLst/>
              <a:gdLst>
                <a:gd name="connsiteX0" fmla="*/ 893839 w 1797274"/>
                <a:gd name="connsiteY0" fmla="*/ 0 h 1582126"/>
                <a:gd name="connsiteX1" fmla="*/ 750964 w 1797274"/>
                <a:gd name="connsiteY1" fmla="*/ 19050 h 1582126"/>
                <a:gd name="connsiteX2" fmla="*/ 690766 w 1797274"/>
                <a:gd name="connsiteY2" fmla="*/ 47625 h 1582126"/>
                <a:gd name="connsiteX3" fmla="*/ 593707 w 1797274"/>
                <a:gd name="connsiteY3" fmla="*/ 106013 h 1582126"/>
                <a:gd name="connsiteX4" fmla="*/ 450355 w 1797274"/>
                <a:gd name="connsiteY4" fmla="*/ 229743 h 1582126"/>
                <a:gd name="connsiteX5" fmla="*/ 298432 w 1797274"/>
                <a:gd name="connsiteY5" fmla="*/ 368999 h 1582126"/>
                <a:gd name="connsiteX6" fmla="*/ 276048 w 1797274"/>
                <a:gd name="connsiteY6" fmla="*/ 412528 h 1582126"/>
                <a:gd name="connsiteX7" fmla="*/ 155461 w 1797274"/>
                <a:gd name="connsiteY7" fmla="*/ 777716 h 1582126"/>
                <a:gd name="connsiteX8" fmla="*/ 78023 w 1797274"/>
                <a:gd name="connsiteY8" fmla="*/ 1121474 h 1582126"/>
                <a:gd name="connsiteX9" fmla="*/ 44114 w 1797274"/>
                <a:gd name="connsiteY9" fmla="*/ 1267968 h 1582126"/>
                <a:gd name="connsiteX10" fmla="*/ 33160 w 1797274"/>
                <a:gd name="connsiteY10" fmla="*/ 1308926 h 1582126"/>
                <a:gd name="connsiteX11" fmla="*/ 1061 w 1797274"/>
                <a:gd name="connsiteY11" fmla="*/ 1532668 h 1582126"/>
                <a:gd name="connsiteX12" fmla="*/ 12777 w 1797274"/>
                <a:gd name="connsiteY12" fmla="*/ 1550194 h 1582126"/>
                <a:gd name="connsiteX13" fmla="*/ 129839 w 1797274"/>
                <a:gd name="connsiteY13" fmla="*/ 1576959 h 1582126"/>
                <a:gd name="connsiteX14" fmla="*/ 439306 w 1797274"/>
                <a:gd name="connsiteY14" fmla="*/ 1577435 h 1582126"/>
                <a:gd name="connsiteX15" fmla="*/ 1665174 w 1797274"/>
                <a:gd name="connsiteY15" fmla="*/ 1580864 h 1582126"/>
                <a:gd name="connsiteX16" fmla="*/ 1730420 w 1797274"/>
                <a:gd name="connsiteY16" fmla="*/ 922782 h 1582126"/>
                <a:gd name="connsiteX17" fmla="*/ 893839 w 1797274"/>
                <a:gd name="connsiteY17" fmla="*/ 0 h 158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7274" h="1582126">
                  <a:moveTo>
                    <a:pt x="893839" y="0"/>
                  </a:moveTo>
                  <a:cubicBezTo>
                    <a:pt x="816592" y="0"/>
                    <a:pt x="826974" y="10192"/>
                    <a:pt x="750964" y="19050"/>
                  </a:cubicBezTo>
                  <a:cubicBezTo>
                    <a:pt x="733248" y="21146"/>
                    <a:pt x="707626" y="41624"/>
                    <a:pt x="690766" y="47625"/>
                  </a:cubicBezTo>
                  <a:cubicBezTo>
                    <a:pt x="659334" y="58960"/>
                    <a:pt x="618567" y="83534"/>
                    <a:pt x="593707" y="106013"/>
                  </a:cubicBezTo>
                  <a:cubicBezTo>
                    <a:pt x="546939" y="148304"/>
                    <a:pt x="496933" y="187166"/>
                    <a:pt x="450355" y="229743"/>
                  </a:cubicBezTo>
                  <a:cubicBezTo>
                    <a:pt x="399682" y="276130"/>
                    <a:pt x="344533" y="317754"/>
                    <a:pt x="298432" y="368999"/>
                  </a:cubicBezTo>
                  <a:cubicBezTo>
                    <a:pt x="287383" y="381286"/>
                    <a:pt x="279382" y="395288"/>
                    <a:pt x="276048" y="412528"/>
                  </a:cubicBezTo>
                  <a:cubicBezTo>
                    <a:pt x="251473" y="539306"/>
                    <a:pt x="205372" y="659987"/>
                    <a:pt x="155461" y="777716"/>
                  </a:cubicBezTo>
                  <a:cubicBezTo>
                    <a:pt x="108217" y="888968"/>
                    <a:pt x="91072" y="1004221"/>
                    <a:pt x="78023" y="1121474"/>
                  </a:cubicBezTo>
                  <a:cubicBezTo>
                    <a:pt x="72403" y="1171956"/>
                    <a:pt x="59545" y="1220057"/>
                    <a:pt x="44114" y="1267968"/>
                  </a:cubicBezTo>
                  <a:cubicBezTo>
                    <a:pt x="40495" y="1281684"/>
                    <a:pt x="37637" y="1295591"/>
                    <a:pt x="33160" y="1308926"/>
                  </a:cubicBezTo>
                  <a:cubicBezTo>
                    <a:pt x="8776" y="1381601"/>
                    <a:pt x="-3892" y="1455801"/>
                    <a:pt x="1061" y="1532668"/>
                  </a:cubicBezTo>
                  <a:cubicBezTo>
                    <a:pt x="1633" y="1541526"/>
                    <a:pt x="3157" y="1547336"/>
                    <a:pt x="12777" y="1550194"/>
                  </a:cubicBezTo>
                  <a:cubicBezTo>
                    <a:pt x="51258" y="1561719"/>
                    <a:pt x="89263" y="1576578"/>
                    <a:pt x="129839" y="1576959"/>
                  </a:cubicBezTo>
                  <a:cubicBezTo>
                    <a:pt x="232995" y="1577911"/>
                    <a:pt x="336151" y="1577340"/>
                    <a:pt x="439306" y="1577435"/>
                  </a:cubicBezTo>
                  <a:cubicBezTo>
                    <a:pt x="456832" y="1583246"/>
                    <a:pt x="1489819" y="1573816"/>
                    <a:pt x="1665174" y="1580864"/>
                  </a:cubicBezTo>
                  <a:cubicBezTo>
                    <a:pt x="1903299" y="1590389"/>
                    <a:pt x="1750899" y="1561814"/>
                    <a:pt x="1730420" y="922782"/>
                  </a:cubicBezTo>
                  <a:cubicBezTo>
                    <a:pt x="1715942" y="467011"/>
                    <a:pt x="1317512" y="0"/>
                    <a:pt x="893839" y="0"/>
                  </a:cubicBezTo>
                  <a:close/>
                </a:path>
              </a:pathLst>
            </a:custGeom>
            <a:solidFill>
              <a:srgbClr val="FBF9F6"/>
            </a:solidFill>
            <a:ln w="9525" cap="flat">
              <a:noFill/>
              <a:prstDash val="solid"/>
              <a:miter/>
            </a:ln>
            <a:effectLst>
              <a:glow rad="520700">
                <a:schemeClr val="bg1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0A04579E-49DC-4C24-9054-F2F0F32A39CB}"/>
                </a:ext>
              </a:extLst>
            </p:cNvPr>
            <p:cNvSpPr/>
            <p:nvPr/>
          </p:nvSpPr>
          <p:spPr>
            <a:xfrm>
              <a:off x="2062222" y="4441604"/>
              <a:ext cx="2135446" cy="1794847"/>
            </a:xfrm>
            <a:custGeom>
              <a:avLst/>
              <a:gdLst>
                <a:gd name="connsiteX0" fmla="*/ 2129064 w 2135446"/>
                <a:gd name="connsiteY0" fmla="*/ 1654778 h 1794847"/>
                <a:gd name="connsiteX1" fmla="*/ 2115158 w 2135446"/>
                <a:gd name="connsiteY1" fmla="*/ 1564767 h 1794847"/>
                <a:gd name="connsiteX2" fmla="*/ 2054864 w 2135446"/>
                <a:gd name="connsiteY2" fmla="*/ 1305592 h 1794847"/>
                <a:gd name="connsiteX3" fmla="*/ 2042577 w 2135446"/>
                <a:gd name="connsiteY3" fmla="*/ 1175576 h 1794847"/>
                <a:gd name="connsiteX4" fmla="*/ 2002667 w 2135446"/>
                <a:gd name="connsiteY4" fmla="*/ 1014889 h 1794847"/>
                <a:gd name="connsiteX5" fmla="*/ 1951804 w 2135446"/>
                <a:gd name="connsiteY5" fmla="*/ 877348 h 1794847"/>
                <a:gd name="connsiteX6" fmla="*/ 1948184 w 2135446"/>
                <a:gd name="connsiteY6" fmla="*/ 813911 h 1794847"/>
                <a:gd name="connsiteX7" fmla="*/ 1897321 w 2135446"/>
                <a:gd name="connsiteY7" fmla="*/ 722090 h 1794847"/>
                <a:gd name="connsiteX8" fmla="*/ 1863698 w 2135446"/>
                <a:gd name="connsiteY8" fmla="*/ 623411 h 1794847"/>
                <a:gd name="connsiteX9" fmla="*/ 1801213 w 2135446"/>
                <a:gd name="connsiteY9" fmla="*/ 444818 h 1794847"/>
                <a:gd name="connsiteX10" fmla="*/ 1707392 w 2135446"/>
                <a:gd name="connsiteY10" fmla="*/ 329279 h 1794847"/>
                <a:gd name="connsiteX11" fmla="*/ 1589473 w 2135446"/>
                <a:gd name="connsiteY11" fmla="*/ 239268 h 1794847"/>
                <a:gd name="connsiteX12" fmla="*/ 1561279 w 2135446"/>
                <a:gd name="connsiteY12" fmla="*/ 202597 h 1794847"/>
                <a:gd name="connsiteX13" fmla="*/ 1474696 w 2135446"/>
                <a:gd name="connsiteY13" fmla="*/ 148114 h 1794847"/>
                <a:gd name="connsiteX14" fmla="*/ 1382399 w 2135446"/>
                <a:gd name="connsiteY14" fmla="*/ 83153 h 1794847"/>
                <a:gd name="connsiteX15" fmla="*/ 1100078 w 2135446"/>
                <a:gd name="connsiteY15" fmla="*/ 0 h 1794847"/>
                <a:gd name="connsiteX16" fmla="*/ 752987 w 2135446"/>
                <a:gd name="connsiteY16" fmla="*/ 88106 h 1794847"/>
                <a:gd name="connsiteX17" fmla="*/ 695170 w 2135446"/>
                <a:gd name="connsiteY17" fmla="*/ 115538 h 1794847"/>
                <a:gd name="connsiteX18" fmla="*/ 606302 w 2135446"/>
                <a:gd name="connsiteY18" fmla="*/ 189833 h 1794847"/>
                <a:gd name="connsiteX19" fmla="*/ 571441 w 2135446"/>
                <a:gd name="connsiteY19" fmla="*/ 203740 h 1794847"/>
                <a:gd name="connsiteX20" fmla="*/ 548581 w 2135446"/>
                <a:gd name="connsiteY20" fmla="*/ 250222 h 1794847"/>
                <a:gd name="connsiteX21" fmla="*/ 484001 w 2135446"/>
                <a:gd name="connsiteY21" fmla="*/ 291465 h 1794847"/>
                <a:gd name="connsiteX22" fmla="*/ 358747 w 2135446"/>
                <a:gd name="connsiteY22" fmla="*/ 404336 h 1794847"/>
                <a:gd name="connsiteX23" fmla="*/ 289215 w 2135446"/>
                <a:gd name="connsiteY23" fmla="*/ 568547 h 1794847"/>
                <a:gd name="connsiteX24" fmla="*/ 255782 w 2135446"/>
                <a:gd name="connsiteY24" fmla="*/ 685419 h 1794847"/>
                <a:gd name="connsiteX25" fmla="*/ 234256 w 2135446"/>
                <a:gd name="connsiteY25" fmla="*/ 742855 h 1794847"/>
                <a:gd name="connsiteX26" fmla="*/ 196441 w 2135446"/>
                <a:gd name="connsiteY26" fmla="*/ 780574 h 1794847"/>
                <a:gd name="connsiteX27" fmla="*/ 183868 w 2135446"/>
                <a:gd name="connsiteY27" fmla="*/ 883349 h 1794847"/>
                <a:gd name="connsiteX28" fmla="*/ 136529 w 2135446"/>
                <a:gd name="connsiteY28" fmla="*/ 997458 h 1794847"/>
                <a:gd name="connsiteX29" fmla="*/ 117479 w 2135446"/>
                <a:gd name="connsiteY29" fmla="*/ 1094613 h 1794847"/>
                <a:gd name="connsiteX30" fmla="*/ 89666 w 2135446"/>
                <a:gd name="connsiteY30" fmla="*/ 1183196 h 1794847"/>
                <a:gd name="connsiteX31" fmla="*/ 80332 w 2135446"/>
                <a:gd name="connsiteY31" fmla="*/ 1360646 h 1794847"/>
                <a:gd name="connsiteX32" fmla="*/ 66806 w 2135446"/>
                <a:gd name="connsiteY32" fmla="*/ 1400366 h 1794847"/>
                <a:gd name="connsiteX33" fmla="*/ 20324 w 2135446"/>
                <a:gd name="connsiteY33" fmla="*/ 1569815 h 1794847"/>
                <a:gd name="connsiteX34" fmla="*/ 6418 w 2135446"/>
                <a:gd name="connsiteY34" fmla="*/ 1659827 h 1794847"/>
                <a:gd name="connsiteX35" fmla="*/ 3370 w 2135446"/>
                <a:gd name="connsiteY35" fmla="*/ 1753362 h 1794847"/>
                <a:gd name="connsiteX36" fmla="*/ 143578 w 2135446"/>
                <a:gd name="connsiteY36" fmla="*/ 1794224 h 1794847"/>
                <a:gd name="connsiteX37" fmla="*/ 1991809 w 2135446"/>
                <a:gd name="connsiteY37" fmla="*/ 1789271 h 1794847"/>
                <a:gd name="connsiteX38" fmla="*/ 2132017 w 2135446"/>
                <a:gd name="connsiteY38" fmla="*/ 1748409 h 1794847"/>
                <a:gd name="connsiteX39" fmla="*/ 2129064 w 2135446"/>
                <a:gd name="connsiteY39" fmla="*/ 1654778 h 1794847"/>
                <a:gd name="connsiteX40" fmla="*/ 1957804 w 2135446"/>
                <a:gd name="connsiteY40" fmla="*/ 1620774 h 1794847"/>
                <a:gd name="connsiteX41" fmla="*/ 1936183 w 2135446"/>
                <a:gd name="connsiteY41" fmla="*/ 1647825 h 1794847"/>
                <a:gd name="connsiteX42" fmla="*/ 1810262 w 2135446"/>
                <a:gd name="connsiteY42" fmla="*/ 1669637 h 1794847"/>
                <a:gd name="connsiteX43" fmla="*/ 1567660 w 2135446"/>
                <a:gd name="connsiteY43" fmla="*/ 1669161 h 1794847"/>
                <a:gd name="connsiteX44" fmla="*/ 567631 w 2135446"/>
                <a:gd name="connsiteY44" fmla="*/ 1674114 h 1794847"/>
                <a:gd name="connsiteX45" fmla="*/ 325029 w 2135446"/>
                <a:gd name="connsiteY45" fmla="*/ 1674590 h 1794847"/>
                <a:gd name="connsiteX46" fmla="*/ 199108 w 2135446"/>
                <a:gd name="connsiteY46" fmla="*/ 1652778 h 1794847"/>
                <a:gd name="connsiteX47" fmla="*/ 177487 w 2135446"/>
                <a:gd name="connsiteY47" fmla="*/ 1625727 h 1794847"/>
                <a:gd name="connsiteX48" fmla="*/ 194822 w 2135446"/>
                <a:gd name="connsiteY48" fmla="*/ 1465802 h 1794847"/>
                <a:gd name="connsiteX49" fmla="*/ 217777 w 2135446"/>
                <a:gd name="connsiteY49" fmla="*/ 1378553 h 1794847"/>
                <a:gd name="connsiteX50" fmla="*/ 217301 w 2135446"/>
                <a:gd name="connsiteY50" fmla="*/ 1372648 h 1794847"/>
                <a:gd name="connsiteX51" fmla="*/ 224635 w 2135446"/>
                <a:gd name="connsiteY51" fmla="*/ 1360932 h 1794847"/>
                <a:gd name="connsiteX52" fmla="*/ 253115 w 2135446"/>
                <a:gd name="connsiteY52" fmla="*/ 1233488 h 1794847"/>
                <a:gd name="connsiteX53" fmla="*/ 260830 w 2135446"/>
                <a:gd name="connsiteY53" fmla="*/ 1150715 h 1794847"/>
                <a:gd name="connsiteX54" fmla="*/ 371701 w 2135446"/>
                <a:gd name="connsiteY54" fmla="*/ 776002 h 1794847"/>
                <a:gd name="connsiteX55" fmla="*/ 439424 w 2135446"/>
                <a:gd name="connsiteY55" fmla="*/ 565976 h 1794847"/>
                <a:gd name="connsiteX56" fmla="*/ 523435 w 2135446"/>
                <a:gd name="connsiteY56" fmla="*/ 427482 h 1794847"/>
                <a:gd name="connsiteX57" fmla="*/ 556582 w 2135446"/>
                <a:gd name="connsiteY57" fmla="*/ 400336 h 1794847"/>
                <a:gd name="connsiteX58" fmla="*/ 733842 w 2135446"/>
                <a:gd name="connsiteY58" fmla="*/ 245459 h 1794847"/>
                <a:gd name="connsiteX59" fmla="*/ 1109603 w 2135446"/>
                <a:gd name="connsiteY59" fmla="*/ 114205 h 1794847"/>
                <a:gd name="connsiteX60" fmla="*/ 1401640 w 2135446"/>
                <a:gd name="connsiteY60" fmla="*/ 240506 h 1794847"/>
                <a:gd name="connsiteX61" fmla="*/ 1578900 w 2135446"/>
                <a:gd name="connsiteY61" fmla="*/ 395383 h 1794847"/>
                <a:gd name="connsiteX62" fmla="*/ 1612047 w 2135446"/>
                <a:gd name="connsiteY62" fmla="*/ 422529 h 1794847"/>
                <a:gd name="connsiteX63" fmla="*/ 1696057 w 2135446"/>
                <a:gd name="connsiteY63" fmla="*/ 561023 h 1794847"/>
                <a:gd name="connsiteX64" fmla="*/ 1763780 w 2135446"/>
                <a:gd name="connsiteY64" fmla="*/ 771049 h 1794847"/>
                <a:gd name="connsiteX65" fmla="*/ 1874651 w 2135446"/>
                <a:gd name="connsiteY65" fmla="*/ 1145762 h 1794847"/>
                <a:gd name="connsiteX66" fmla="*/ 1882366 w 2135446"/>
                <a:gd name="connsiteY66" fmla="*/ 1228535 h 1794847"/>
                <a:gd name="connsiteX67" fmla="*/ 1910846 w 2135446"/>
                <a:gd name="connsiteY67" fmla="*/ 1355979 h 1794847"/>
                <a:gd name="connsiteX68" fmla="*/ 1918181 w 2135446"/>
                <a:gd name="connsiteY68" fmla="*/ 1367695 h 1794847"/>
                <a:gd name="connsiteX69" fmla="*/ 1917704 w 2135446"/>
                <a:gd name="connsiteY69" fmla="*/ 1373600 h 1794847"/>
                <a:gd name="connsiteX70" fmla="*/ 1940659 w 2135446"/>
                <a:gd name="connsiteY70" fmla="*/ 1460849 h 1794847"/>
                <a:gd name="connsiteX71" fmla="*/ 1957804 w 2135446"/>
                <a:gd name="connsiteY71" fmla="*/ 1620774 h 179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135446" h="1794847">
                  <a:moveTo>
                    <a:pt x="2129064" y="1654778"/>
                  </a:moveTo>
                  <a:cubicBezTo>
                    <a:pt x="2126111" y="1624584"/>
                    <a:pt x="2121253" y="1594580"/>
                    <a:pt x="2115158" y="1564767"/>
                  </a:cubicBezTo>
                  <a:cubicBezTo>
                    <a:pt x="2097060" y="1476280"/>
                    <a:pt x="2062198" y="1396270"/>
                    <a:pt x="2054864" y="1305592"/>
                  </a:cubicBezTo>
                  <a:cubicBezTo>
                    <a:pt x="2051340" y="1262158"/>
                    <a:pt x="2048959" y="1218629"/>
                    <a:pt x="2042577" y="1175576"/>
                  </a:cubicBezTo>
                  <a:cubicBezTo>
                    <a:pt x="2034576" y="1120902"/>
                    <a:pt x="2020288" y="1067276"/>
                    <a:pt x="2002667" y="1014889"/>
                  </a:cubicBezTo>
                  <a:cubicBezTo>
                    <a:pt x="1987618" y="970407"/>
                    <a:pt x="1958471" y="923639"/>
                    <a:pt x="1951804" y="877348"/>
                  </a:cubicBezTo>
                  <a:cubicBezTo>
                    <a:pt x="1948756" y="856393"/>
                    <a:pt x="1952090" y="834771"/>
                    <a:pt x="1948184" y="813911"/>
                  </a:cubicBezTo>
                  <a:cubicBezTo>
                    <a:pt x="1941612" y="778574"/>
                    <a:pt x="1916657" y="751046"/>
                    <a:pt x="1897321" y="722090"/>
                  </a:cubicBezTo>
                  <a:cubicBezTo>
                    <a:pt x="1875604" y="689610"/>
                    <a:pt x="1872365" y="660178"/>
                    <a:pt x="1863698" y="623411"/>
                  </a:cubicBezTo>
                  <a:cubicBezTo>
                    <a:pt x="1849315" y="561785"/>
                    <a:pt x="1831027" y="500539"/>
                    <a:pt x="1801213" y="444818"/>
                  </a:cubicBezTo>
                  <a:cubicBezTo>
                    <a:pt x="1777782" y="401098"/>
                    <a:pt x="1746159" y="360426"/>
                    <a:pt x="1707392" y="329279"/>
                  </a:cubicBezTo>
                  <a:cubicBezTo>
                    <a:pt x="1668340" y="297942"/>
                    <a:pt x="1621286" y="280130"/>
                    <a:pt x="1589473" y="239268"/>
                  </a:cubicBezTo>
                  <a:cubicBezTo>
                    <a:pt x="1579948" y="227076"/>
                    <a:pt x="1572137" y="213550"/>
                    <a:pt x="1561279" y="202597"/>
                  </a:cubicBezTo>
                  <a:cubicBezTo>
                    <a:pt x="1536895" y="177737"/>
                    <a:pt x="1501652" y="169259"/>
                    <a:pt x="1474696" y="148114"/>
                  </a:cubicBezTo>
                  <a:cubicBezTo>
                    <a:pt x="1444312" y="124206"/>
                    <a:pt x="1420118" y="97155"/>
                    <a:pt x="1382399" y="83153"/>
                  </a:cubicBezTo>
                  <a:cubicBezTo>
                    <a:pt x="1373636" y="79915"/>
                    <a:pt x="1262003" y="0"/>
                    <a:pt x="1100078" y="0"/>
                  </a:cubicBezTo>
                  <a:cubicBezTo>
                    <a:pt x="920151" y="0"/>
                    <a:pt x="764608" y="83820"/>
                    <a:pt x="752987" y="88106"/>
                  </a:cubicBezTo>
                  <a:cubicBezTo>
                    <a:pt x="732413" y="95726"/>
                    <a:pt x="712220" y="100679"/>
                    <a:pt x="695170" y="115538"/>
                  </a:cubicBezTo>
                  <a:cubicBezTo>
                    <a:pt x="677930" y="130493"/>
                    <a:pt x="625066" y="181261"/>
                    <a:pt x="606302" y="189833"/>
                  </a:cubicBezTo>
                  <a:cubicBezTo>
                    <a:pt x="594872" y="195072"/>
                    <a:pt x="581156" y="195739"/>
                    <a:pt x="571441" y="203740"/>
                  </a:cubicBezTo>
                  <a:cubicBezTo>
                    <a:pt x="557915" y="214884"/>
                    <a:pt x="557439" y="235172"/>
                    <a:pt x="548581" y="250222"/>
                  </a:cubicBezTo>
                  <a:cubicBezTo>
                    <a:pt x="535436" y="272606"/>
                    <a:pt x="506956" y="279464"/>
                    <a:pt x="484001" y="291465"/>
                  </a:cubicBezTo>
                  <a:cubicBezTo>
                    <a:pt x="434471" y="317468"/>
                    <a:pt x="402086" y="369951"/>
                    <a:pt x="358747" y="404336"/>
                  </a:cubicBezTo>
                  <a:cubicBezTo>
                    <a:pt x="339697" y="419481"/>
                    <a:pt x="297502" y="546164"/>
                    <a:pt x="289215" y="568547"/>
                  </a:cubicBezTo>
                  <a:cubicBezTo>
                    <a:pt x="281690" y="608743"/>
                    <a:pt x="268736" y="646938"/>
                    <a:pt x="255782" y="685419"/>
                  </a:cubicBezTo>
                  <a:cubicBezTo>
                    <a:pt x="249305" y="704564"/>
                    <a:pt x="244352" y="725234"/>
                    <a:pt x="234256" y="742855"/>
                  </a:cubicBezTo>
                  <a:cubicBezTo>
                    <a:pt x="224826" y="759428"/>
                    <a:pt x="210253" y="768001"/>
                    <a:pt x="196441" y="780574"/>
                  </a:cubicBezTo>
                  <a:cubicBezTo>
                    <a:pt x="182630" y="793052"/>
                    <a:pt x="187012" y="863822"/>
                    <a:pt x="183868" y="883349"/>
                  </a:cubicBezTo>
                  <a:cubicBezTo>
                    <a:pt x="177296" y="924497"/>
                    <a:pt x="147483" y="957644"/>
                    <a:pt x="136529" y="997458"/>
                  </a:cubicBezTo>
                  <a:cubicBezTo>
                    <a:pt x="127766" y="1029081"/>
                    <a:pt x="121194" y="1062133"/>
                    <a:pt x="117479" y="1094613"/>
                  </a:cubicBezTo>
                  <a:cubicBezTo>
                    <a:pt x="113860" y="1126998"/>
                    <a:pt x="98524" y="1152239"/>
                    <a:pt x="89666" y="1183196"/>
                  </a:cubicBezTo>
                  <a:cubicBezTo>
                    <a:pt x="73093" y="1241203"/>
                    <a:pt x="94714" y="1302353"/>
                    <a:pt x="80332" y="1360646"/>
                  </a:cubicBezTo>
                  <a:cubicBezTo>
                    <a:pt x="76998" y="1374267"/>
                    <a:pt x="71759" y="1387316"/>
                    <a:pt x="66806" y="1400366"/>
                  </a:cubicBezTo>
                  <a:cubicBezTo>
                    <a:pt x="45946" y="1455515"/>
                    <a:pt x="32135" y="1512189"/>
                    <a:pt x="20324" y="1569815"/>
                  </a:cubicBezTo>
                  <a:cubicBezTo>
                    <a:pt x="14228" y="1599533"/>
                    <a:pt x="9370" y="1629537"/>
                    <a:pt x="6418" y="1659827"/>
                  </a:cubicBezTo>
                  <a:cubicBezTo>
                    <a:pt x="5370" y="1670780"/>
                    <a:pt x="-5298" y="1748695"/>
                    <a:pt x="3370" y="1753362"/>
                  </a:cubicBezTo>
                  <a:cubicBezTo>
                    <a:pt x="6418" y="1754981"/>
                    <a:pt x="98143" y="1793462"/>
                    <a:pt x="143578" y="1794224"/>
                  </a:cubicBezTo>
                  <a:cubicBezTo>
                    <a:pt x="291596" y="1796605"/>
                    <a:pt x="1852363" y="1791557"/>
                    <a:pt x="1991809" y="1789271"/>
                  </a:cubicBezTo>
                  <a:cubicBezTo>
                    <a:pt x="2037338" y="1788604"/>
                    <a:pt x="2128969" y="1750028"/>
                    <a:pt x="2132017" y="1748409"/>
                  </a:cubicBezTo>
                  <a:cubicBezTo>
                    <a:pt x="2140780" y="1743646"/>
                    <a:pt x="2130112" y="1665637"/>
                    <a:pt x="2129064" y="1654778"/>
                  </a:cubicBezTo>
                  <a:close/>
                  <a:moveTo>
                    <a:pt x="1957804" y="1620774"/>
                  </a:moveTo>
                  <a:cubicBezTo>
                    <a:pt x="1957423" y="1636014"/>
                    <a:pt x="1949899" y="1644396"/>
                    <a:pt x="1936183" y="1647825"/>
                  </a:cubicBezTo>
                  <a:cubicBezTo>
                    <a:pt x="1894749" y="1658303"/>
                    <a:pt x="1854173" y="1670590"/>
                    <a:pt x="1810262" y="1669637"/>
                  </a:cubicBezTo>
                  <a:cubicBezTo>
                    <a:pt x="1729395" y="1667923"/>
                    <a:pt x="1648528" y="1669161"/>
                    <a:pt x="1567660" y="1669161"/>
                  </a:cubicBezTo>
                  <a:cubicBezTo>
                    <a:pt x="1555754" y="1669161"/>
                    <a:pt x="576965" y="1674114"/>
                    <a:pt x="567631" y="1674114"/>
                  </a:cubicBezTo>
                  <a:cubicBezTo>
                    <a:pt x="486763" y="1674114"/>
                    <a:pt x="405896" y="1672876"/>
                    <a:pt x="325029" y="1674590"/>
                  </a:cubicBezTo>
                  <a:cubicBezTo>
                    <a:pt x="281119" y="1675447"/>
                    <a:pt x="240542" y="1663255"/>
                    <a:pt x="199108" y="1652778"/>
                  </a:cubicBezTo>
                  <a:cubicBezTo>
                    <a:pt x="185297" y="1649349"/>
                    <a:pt x="177868" y="1640967"/>
                    <a:pt x="177487" y="1625727"/>
                  </a:cubicBezTo>
                  <a:cubicBezTo>
                    <a:pt x="176058" y="1571625"/>
                    <a:pt x="178820" y="1518190"/>
                    <a:pt x="194822" y="1465802"/>
                  </a:cubicBezTo>
                  <a:cubicBezTo>
                    <a:pt x="203585" y="1437132"/>
                    <a:pt x="213872" y="1408652"/>
                    <a:pt x="217777" y="1378553"/>
                  </a:cubicBezTo>
                  <a:cubicBezTo>
                    <a:pt x="217777" y="1376363"/>
                    <a:pt x="217587" y="1374458"/>
                    <a:pt x="217301" y="1372648"/>
                  </a:cubicBezTo>
                  <a:cubicBezTo>
                    <a:pt x="222254" y="1371029"/>
                    <a:pt x="223492" y="1365409"/>
                    <a:pt x="224635" y="1360932"/>
                  </a:cubicBezTo>
                  <a:cubicBezTo>
                    <a:pt x="235684" y="1318832"/>
                    <a:pt x="249877" y="1277493"/>
                    <a:pt x="253115" y="1233488"/>
                  </a:cubicBezTo>
                  <a:cubicBezTo>
                    <a:pt x="255211" y="1205865"/>
                    <a:pt x="258259" y="1178338"/>
                    <a:pt x="260830" y="1150715"/>
                  </a:cubicBezTo>
                  <a:cubicBezTo>
                    <a:pt x="272927" y="1018508"/>
                    <a:pt x="324553" y="897731"/>
                    <a:pt x="371701" y="776002"/>
                  </a:cubicBezTo>
                  <a:cubicBezTo>
                    <a:pt x="398371" y="707136"/>
                    <a:pt x="425803" y="638175"/>
                    <a:pt x="439424" y="565976"/>
                  </a:cubicBezTo>
                  <a:cubicBezTo>
                    <a:pt x="450568" y="507111"/>
                    <a:pt x="480286" y="464439"/>
                    <a:pt x="523435" y="427482"/>
                  </a:cubicBezTo>
                  <a:cubicBezTo>
                    <a:pt x="534293" y="418148"/>
                    <a:pt x="546104" y="410051"/>
                    <a:pt x="556582" y="400336"/>
                  </a:cubicBezTo>
                  <a:cubicBezTo>
                    <a:pt x="614303" y="347091"/>
                    <a:pt x="672882" y="294989"/>
                    <a:pt x="733842" y="245459"/>
                  </a:cubicBezTo>
                  <a:cubicBezTo>
                    <a:pt x="759845" y="224314"/>
                    <a:pt x="890147" y="101251"/>
                    <a:pt x="1109603" y="114205"/>
                  </a:cubicBezTo>
                  <a:cubicBezTo>
                    <a:pt x="1271528" y="123730"/>
                    <a:pt x="1378780" y="221933"/>
                    <a:pt x="1401640" y="240506"/>
                  </a:cubicBezTo>
                  <a:cubicBezTo>
                    <a:pt x="1462600" y="290036"/>
                    <a:pt x="1521178" y="342138"/>
                    <a:pt x="1578900" y="395383"/>
                  </a:cubicBezTo>
                  <a:cubicBezTo>
                    <a:pt x="1589377" y="405003"/>
                    <a:pt x="1601188" y="413194"/>
                    <a:pt x="1612047" y="422529"/>
                  </a:cubicBezTo>
                  <a:cubicBezTo>
                    <a:pt x="1655195" y="459486"/>
                    <a:pt x="1684913" y="502158"/>
                    <a:pt x="1696057" y="561023"/>
                  </a:cubicBezTo>
                  <a:cubicBezTo>
                    <a:pt x="1709678" y="633222"/>
                    <a:pt x="1737110" y="702183"/>
                    <a:pt x="1763780" y="771049"/>
                  </a:cubicBezTo>
                  <a:cubicBezTo>
                    <a:pt x="1810929" y="892683"/>
                    <a:pt x="1862554" y="1013460"/>
                    <a:pt x="1874651" y="1145762"/>
                  </a:cubicBezTo>
                  <a:cubicBezTo>
                    <a:pt x="1877223" y="1173290"/>
                    <a:pt x="1880271" y="1200912"/>
                    <a:pt x="1882366" y="1228535"/>
                  </a:cubicBezTo>
                  <a:cubicBezTo>
                    <a:pt x="1885605" y="1272445"/>
                    <a:pt x="1899797" y="1313783"/>
                    <a:pt x="1910846" y="1355979"/>
                  </a:cubicBezTo>
                  <a:cubicBezTo>
                    <a:pt x="1911989" y="1360456"/>
                    <a:pt x="1913227" y="1366076"/>
                    <a:pt x="1918181" y="1367695"/>
                  </a:cubicBezTo>
                  <a:cubicBezTo>
                    <a:pt x="1917895" y="1369505"/>
                    <a:pt x="1917704" y="1371410"/>
                    <a:pt x="1917704" y="1373600"/>
                  </a:cubicBezTo>
                  <a:cubicBezTo>
                    <a:pt x="1921609" y="1403699"/>
                    <a:pt x="1931896" y="1432084"/>
                    <a:pt x="1940659" y="1460849"/>
                  </a:cubicBezTo>
                  <a:cubicBezTo>
                    <a:pt x="1956566" y="1513237"/>
                    <a:pt x="1959233" y="1566672"/>
                    <a:pt x="1957804" y="1620774"/>
                  </a:cubicBezTo>
                  <a:close/>
                </a:path>
              </a:pathLst>
            </a:custGeom>
            <a:solidFill>
              <a:srgbClr val="E9E2D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ECFDDE78-6B4F-436B-9668-67E396D270A4}"/>
                </a:ext>
              </a:extLst>
            </p:cNvPr>
            <p:cNvSpPr/>
            <p:nvPr/>
          </p:nvSpPr>
          <p:spPr>
            <a:xfrm>
              <a:off x="5104106" y="4442937"/>
              <a:ext cx="707391" cy="2028729"/>
            </a:xfrm>
            <a:custGeom>
              <a:avLst/>
              <a:gdLst>
                <a:gd name="connsiteX0" fmla="*/ 701286 w 707391"/>
                <a:gd name="connsiteY0" fmla="*/ 1166813 h 2028729"/>
                <a:gd name="connsiteX1" fmla="*/ 670997 w 707391"/>
                <a:gd name="connsiteY1" fmla="*/ 987743 h 2028729"/>
                <a:gd name="connsiteX2" fmla="*/ 650233 w 707391"/>
                <a:gd name="connsiteY2" fmla="*/ 851440 h 2028729"/>
                <a:gd name="connsiteX3" fmla="*/ 620229 w 707391"/>
                <a:gd name="connsiteY3" fmla="*/ 731425 h 2028729"/>
                <a:gd name="connsiteX4" fmla="*/ 570508 w 707391"/>
                <a:gd name="connsiteY4" fmla="*/ 614458 h 2028729"/>
                <a:gd name="connsiteX5" fmla="*/ 517454 w 707391"/>
                <a:gd name="connsiteY5" fmla="*/ 488347 h 2028729"/>
                <a:gd name="connsiteX6" fmla="*/ 483736 w 707391"/>
                <a:gd name="connsiteY6" fmla="*/ 410432 h 2028729"/>
                <a:gd name="connsiteX7" fmla="*/ 304189 w 707391"/>
                <a:gd name="connsiteY7" fmla="*/ 213074 h 2028729"/>
                <a:gd name="connsiteX8" fmla="*/ 297141 w 707391"/>
                <a:gd name="connsiteY8" fmla="*/ 207073 h 2028729"/>
                <a:gd name="connsiteX9" fmla="*/ 287235 w 707391"/>
                <a:gd name="connsiteY9" fmla="*/ 200977 h 2028729"/>
                <a:gd name="connsiteX10" fmla="*/ 219131 w 707391"/>
                <a:gd name="connsiteY10" fmla="*/ 162687 h 2028729"/>
                <a:gd name="connsiteX11" fmla="*/ 166363 w 707391"/>
                <a:gd name="connsiteY11" fmla="*/ 109633 h 2028729"/>
                <a:gd name="connsiteX12" fmla="*/ 107688 w 707391"/>
                <a:gd name="connsiteY12" fmla="*/ 35814 h 2028729"/>
                <a:gd name="connsiteX13" fmla="*/ 4438 w 707391"/>
                <a:gd name="connsiteY13" fmla="*/ 0 h 2028729"/>
                <a:gd name="connsiteX14" fmla="*/ 3485 w 707391"/>
                <a:gd name="connsiteY14" fmla="*/ 17621 h 2028729"/>
                <a:gd name="connsiteX15" fmla="*/ 100164 w 707391"/>
                <a:gd name="connsiteY15" fmla="*/ 130207 h 2028729"/>
                <a:gd name="connsiteX16" fmla="*/ 260946 w 707391"/>
                <a:gd name="connsiteY16" fmla="*/ 254318 h 2028729"/>
                <a:gd name="connsiteX17" fmla="*/ 347528 w 707391"/>
                <a:gd name="connsiteY17" fmla="*/ 351758 h 2028729"/>
                <a:gd name="connsiteX18" fmla="*/ 440111 w 707391"/>
                <a:gd name="connsiteY18" fmla="*/ 551307 h 2028729"/>
                <a:gd name="connsiteX19" fmla="*/ 472782 w 707391"/>
                <a:gd name="connsiteY19" fmla="*/ 630460 h 2028729"/>
                <a:gd name="connsiteX20" fmla="*/ 503357 w 707391"/>
                <a:gd name="connsiteY20" fmla="*/ 699707 h 2028729"/>
                <a:gd name="connsiteX21" fmla="*/ 540600 w 707391"/>
                <a:gd name="connsiteY21" fmla="*/ 817721 h 2028729"/>
                <a:gd name="connsiteX22" fmla="*/ 551077 w 707391"/>
                <a:gd name="connsiteY22" fmla="*/ 944023 h 2028729"/>
                <a:gd name="connsiteX23" fmla="*/ 582891 w 707391"/>
                <a:gd name="connsiteY23" fmla="*/ 1132237 h 2028729"/>
                <a:gd name="connsiteX24" fmla="*/ 574699 w 707391"/>
                <a:gd name="connsiteY24" fmla="*/ 1253490 h 2028729"/>
                <a:gd name="connsiteX25" fmla="*/ 517454 w 707391"/>
                <a:gd name="connsiteY25" fmla="*/ 1399318 h 2028729"/>
                <a:gd name="connsiteX26" fmla="*/ 418965 w 707391"/>
                <a:gd name="connsiteY26" fmla="*/ 1648206 h 2028729"/>
                <a:gd name="connsiteX27" fmla="*/ 318667 w 707391"/>
                <a:gd name="connsiteY27" fmla="*/ 1776127 h 2028729"/>
                <a:gd name="connsiteX28" fmla="*/ 301999 w 707391"/>
                <a:gd name="connsiteY28" fmla="*/ 1801558 h 2028729"/>
                <a:gd name="connsiteX29" fmla="*/ 244468 w 707391"/>
                <a:gd name="connsiteY29" fmla="*/ 1918430 h 2028729"/>
                <a:gd name="connsiteX30" fmla="*/ 70922 w 707391"/>
                <a:gd name="connsiteY30" fmla="*/ 2028730 h 2028729"/>
                <a:gd name="connsiteX31" fmla="*/ 223227 w 707391"/>
                <a:gd name="connsiteY31" fmla="*/ 2028730 h 2028729"/>
                <a:gd name="connsiteX32" fmla="*/ 279234 w 707391"/>
                <a:gd name="connsiteY32" fmla="*/ 1999583 h 2028729"/>
                <a:gd name="connsiteX33" fmla="*/ 360292 w 707391"/>
                <a:gd name="connsiteY33" fmla="*/ 1948815 h 2028729"/>
                <a:gd name="connsiteX34" fmla="*/ 417346 w 707391"/>
                <a:gd name="connsiteY34" fmla="*/ 1837468 h 2028729"/>
                <a:gd name="connsiteX35" fmla="*/ 445064 w 707391"/>
                <a:gd name="connsiteY35" fmla="*/ 1794700 h 2028729"/>
                <a:gd name="connsiteX36" fmla="*/ 511549 w 707391"/>
                <a:gd name="connsiteY36" fmla="*/ 1715643 h 2028729"/>
                <a:gd name="connsiteX37" fmla="*/ 629658 w 707391"/>
                <a:gd name="connsiteY37" fmla="*/ 1448086 h 2028729"/>
                <a:gd name="connsiteX38" fmla="*/ 690333 w 707391"/>
                <a:gd name="connsiteY38" fmla="*/ 1284351 h 2028729"/>
                <a:gd name="connsiteX39" fmla="*/ 701286 w 707391"/>
                <a:gd name="connsiteY39" fmla="*/ 1166813 h 2028729"/>
                <a:gd name="connsiteX40" fmla="*/ 701286 w 707391"/>
                <a:gd name="connsiteY40" fmla="*/ 1166813 h 202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07391" h="2028729">
                  <a:moveTo>
                    <a:pt x="701286" y="1166813"/>
                  </a:moveTo>
                  <a:cubicBezTo>
                    <a:pt x="684999" y="1108043"/>
                    <a:pt x="680903" y="1047464"/>
                    <a:pt x="670997" y="987743"/>
                  </a:cubicBezTo>
                  <a:cubicBezTo>
                    <a:pt x="663473" y="942499"/>
                    <a:pt x="658805" y="896493"/>
                    <a:pt x="650233" y="851440"/>
                  </a:cubicBezTo>
                  <a:cubicBezTo>
                    <a:pt x="642327" y="809530"/>
                    <a:pt x="638231" y="771335"/>
                    <a:pt x="620229" y="731425"/>
                  </a:cubicBezTo>
                  <a:cubicBezTo>
                    <a:pt x="603179" y="693611"/>
                    <a:pt x="579843" y="655130"/>
                    <a:pt x="570508" y="614458"/>
                  </a:cubicBezTo>
                  <a:cubicBezTo>
                    <a:pt x="552887" y="572453"/>
                    <a:pt x="535170" y="530447"/>
                    <a:pt x="517454" y="488347"/>
                  </a:cubicBezTo>
                  <a:cubicBezTo>
                    <a:pt x="506500" y="462248"/>
                    <a:pt x="500499" y="434054"/>
                    <a:pt x="483736" y="410432"/>
                  </a:cubicBezTo>
                  <a:cubicBezTo>
                    <a:pt x="431443" y="336804"/>
                    <a:pt x="370674" y="273844"/>
                    <a:pt x="304189" y="213074"/>
                  </a:cubicBezTo>
                  <a:cubicBezTo>
                    <a:pt x="301903" y="210979"/>
                    <a:pt x="299617" y="208883"/>
                    <a:pt x="297141" y="207073"/>
                  </a:cubicBezTo>
                  <a:cubicBezTo>
                    <a:pt x="293997" y="204788"/>
                    <a:pt x="290569" y="202883"/>
                    <a:pt x="287235" y="200977"/>
                  </a:cubicBezTo>
                  <a:cubicBezTo>
                    <a:pt x="264756" y="188404"/>
                    <a:pt x="240562" y="177070"/>
                    <a:pt x="219131" y="162687"/>
                  </a:cubicBezTo>
                  <a:cubicBezTo>
                    <a:pt x="198367" y="148685"/>
                    <a:pt x="182555" y="128397"/>
                    <a:pt x="166363" y="109633"/>
                  </a:cubicBezTo>
                  <a:cubicBezTo>
                    <a:pt x="145788" y="85916"/>
                    <a:pt x="131311" y="56960"/>
                    <a:pt x="107688" y="35814"/>
                  </a:cubicBezTo>
                  <a:cubicBezTo>
                    <a:pt x="78542" y="9620"/>
                    <a:pt x="40442" y="7429"/>
                    <a:pt x="4438" y="0"/>
                  </a:cubicBezTo>
                  <a:cubicBezTo>
                    <a:pt x="-801" y="9144"/>
                    <a:pt x="-1754" y="9811"/>
                    <a:pt x="3485" y="17621"/>
                  </a:cubicBezTo>
                  <a:cubicBezTo>
                    <a:pt x="31108" y="59055"/>
                    <a:pt x="57777" y="102013"/>
                    <a:pt x="100164" y="130207"/>
                  </a:cubicBezTo>
                  <a:cubicBezTo>
                    <a:pt x="156742" y="167831"/>
                    <a:pt x="216845" y="200692"/>
                    <a:pt x="260946" y="254318"/>
                  </a:cubicBezTo>
                  <a:cubicBezTo>
                    <a:pt x="288568" y="287846"/>
                    <a:pt x="321429" y="316611"/>
                    <a:pt x="347528" y="351758"/>
                  </a:cubicBezTo>
                  <a:cubicBezTo>
                    <a:pt x="392105" y="412052"/>
                    <a:pt x="407250" y="485680"/>
                    <a:pt x="440111" y="551307"/>
                  </a:cubicBezTo>
                  <a:cubicBezTo>
                    <a:pt x="452874" y="576739"/>
                    <a:pt x="463161" y="603695"/>
                    <a:pt x="472782" y="630460"/>
                  </a:cubicBezTo>
                  <a:cubicBezTo>
                    <a:pt x="481355" y="654272"/>
                    <a:pt x="492784" y="676465"/>
                    <a:pt x="503357" y="699707"/>
                  </a:cubicBezTo>
                  <a:cubicBezTo>
                    <a:pt x="520502" y="737235"/>
                    <a:pt x="535170" y="776573"/>
                    <a:pt x="540600" y="817721"/>
                  </a:cubicBezTo>
                  <a:cubicBezTo>
                    <a:pt x="546029" y="859536"/>
                    <a:pt x="545838" y="902018"/>
                    <a:pt x="551077" y="944023"/>
                  </a:cubicBezTo>
                  <a:cubicBezTo>
                    <a:pt x="558888" y="1007174"/>
                    <a:pt x="569270" y="1070039"/>
                    <a:pt x="582891" y="1132237"/>
                  </a:cubicBezTo>
                  <a:cubicBezTo>
                    <a:pt x="591940" y="1173480"/>
                    <a:pt x="590415" y="1213580"/>
                    <a:pt x="574699" y="1253490"/>
                  </a:cubicBezTo>
                  <a:cubicBezTo>
                    <a:pt x="555554" y="1302068"/>
                    <a:pt x="529265" y="1347788"/>
                    <a:pt x="517454" y="1399318"/>
                  </a:cubicBezTo>
                  <a:cubicBezTo>
                    <a:pt x="497452" y="1487329"/>
                    <a:pt x="464781" y="1570577"/>
                    <a:pt x="418965" y="1648206"/>
                  </a:cubicBezTo>
                  <a:cubicBezTo>
                    <a:pt x="391343" y="1694974"/>
                    <a:pt x="366959" y="1745075"/>
                    <a:pt x="318667" y="1776127"/>
                  </a:cubicBezTo>
                  <a:cubicBezTo>
                    <a:pt x="309809" y="1781842"/>
                    <a:pt x="304571" y="1791462"/>
                    <a:pt x="301999" y="1801558"/>
                  </a:cubicBezTo>
                  <a:cubicBezTo>
                    <a:pt x="290949" y="1844516"/>
                    <a:pt x="265804" y="1880521"/>
                    <a:pt x="244468" y="1918430"/>
                  </a:cubicBezTo>
                  <a:cubicBezTo>
                    <a:pt x="238562" y="1928908"/>
                    <a:pt x="185222" y="2019205"/>
                    <a:pt x="70922" y="2028730"/>
                  </a:cubicBezTo>
                  <a:cubicBezTo>
                    <a:pt x="110736" y="2026158"/>
                    <a:pt x="197128" y="2027682"/>
                    <a:pt x="223227" y="2028730"/>
                  </a:cubicBezTo>
                  <a:cubicBezTo>
                    <a:pt x="240467" y="2021396"/>
                    <a:pt x="263518" y="2006346"/>
                    <a:pt x="279234" y="1999583"/>
                  </a:cubicBezTo>
                  <a:cubicBezTo>
                    <a:pt x="308952" y="1986725"/>
                    <a:pt x="343147" y="1977390"/>
                    <a:pt x="360292" y="1948815"/>
                  </a:cubicBezTo>
                  <a:cubicBezTo>
                    <a:pt x="381628" y="1913191"/>
                    <a:pt x="405821" y="1878235"/>
                    <a:pt x="417346" y="1837468"/>
                  </a:cubicBezTo>
                  <a:cubicBezTo>
                    <a:pt x="422299" y="1819942"/>
                    <a:pt x="430681" y="1805369"/>
                    <a:pt x="445064" y="1794700"/>
                  </a:cubicBezTo>
                  <a:cubicBezTo>
                    <a:pt x="473544" y="1773555"/>
                    <a:pt x="491736" y="1744504"/>
                    <a:pt x="511549" y="1715643"/>
                  </a:cubicBezTo>
                  <a:cubicBezTo>
                    <a:pt x="567746" y="1633633"/>
                    <a:pt x="602798" y="1542002"/>
                    <a:pt x="629658" y="1448086"/>
                  </a:cubicBezTo>
                  <a:cubicBezTo>
                    <a:pt x="645851" y="1391412"/>
                    <a:pt x="666044" y="1337310"/>
                    <a:pt x="690333" y="1284351"/>
                  </a:cubicBezTo>
                  <a:cubicBezTo>
                    <a:pt x="708049" y="1245965"/>
                    <a:pt x="712431" y="1206627"/>
                    <a:pt x="701286" y="1166813"/>
                  </a:cubicBezTo>
                  <a:lnTo>
                    <a:pt x="701286" y="1166813"/>
                  </a:lnTo>
                  <a:close/>
                </a:path>
              </a:pathLst>
            </a:custGeom>
            <a:solidFill>
              <a:srgbClr val="6855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88033D7C-A6B1-4A2E-9948-A398C328119C}"/>
                </a:ext>
              </a:extLst>
            </p:cNvPr>
            <p:cNvSpPr/>
            <p:nvPr/>
          </p:nvSpPr>
          <p:spPr>
            <a:xfrm>
              <a:off x="3475197" y="4335229"/>
              <a:ext cx="2225517" cy="2152648"/>
            </a:xfrm>
            <a:custGeom>
              <a:avLst/>
              <a:gdLst>
                <a:gd name="connsiteX0" fmla="*/ 2201513 w 2225517"/>
                <a:gd name="connsiteY0" fmla="*/ 1144504 h 2152648"/>
                <a:gd name="connsiteX1" fmla="*/ 2176748 w 2225517"/>
                <a:gd name="connsiteY1" fmla="*/ 954766 h 2152648"/>
                <a:gd name="connsiteX2" fmla="*/ 2157698 w 2225517"/>
                <a:gd name="connsiteY2" fmla="*/ 854754 h 2152648"/>
                <a:gd name="connsiteX3" fmla="*/ 2148078 w 2225517"/>
                <a:gd name="connsiteY3" fmla="*/ 821416 h 2152648"/>
                <a:gd name="connsiteX4" fmla="*/ 2136934 w 2225517"/>
                <a:gd name="connsiteY4" fmla="*/ 803414 h 2152648"/>
                <a:gd name="connsiteX5" fmla="*/ 2053590 w 2225517"/>
                <a:gd name="connsiteY5" fmla="*/ 607675 h 2152648"/>
                <a:gd name="connsiteX6" fmla="*/ 2009489 w 2225517"/>
                <a:gd name="connsiteY6" fmla="*/ 498138 h 2152648"/>
                <a:gd name="connsiteX7" fmla="*/ 1900047 w 2225517"/>
                <a:gd name="connsiteY7" fmla="*/ 361930 h 2152648"/>
                <a:gd name="connsiteX8" fmla="*/ 1780509 w 2225517"/>
                <a:gd name="connsiteY8" fmla="*/ 261918 h 2152648"/>
                <a:gd name="connsiteX9" fmla="*/ 1682401 w 2225517"/>
                <a:gd name="connsiteY9" fmla="*/ 181908 h 2152648"/>
                <a:gd name="connsiteX10" fmla="*/ 1633728 w 2225517"/>
                <a:gd name="connsiteY10" fmla="*/ 106756 h 2152648"/>
                <a:gd name="connsiteX11" fmla="*/ 1557243 w 2225517"/>
                <a:gd name="connsiteY11" fmla="*/ 77800 h 2152648"/>
                <a:gd name="connsiteX12" fmla="*/ 1387983 w 2225517"/>
                <a:gd name="connsiteY12" fmla="*/ 39795 h 2152648"/>
                <a:gd name="connsiteX13" fmla="*/ 1246156 w 2225517"/>
                <a:gd name="connsiteY13" fmla="*/ 5029 h 2152648"/>
                <a:gd name="connsiteX14" fmla="*/ 1095756 w 2225517"/>
                <a:gd name="connsiteY14" fmla="*/ 1600 h 2152648"/>
                <a:gd name="connsiteX15" fmla="*/ 996601 w 2225517"/>
                <a:gd name="connsiteY15" fmla="*/ 6648 h 2152648"/>
                <a:gd name="connsiteX16" fmla="*/ 884301 w 2225517"/>
                <a:gd name="connsiteY16" fmla="*/ 12934 h 2152648"/>
                <a:gd name="connsiteX17" fmla="*/ 779812 w 2225517"/>
                <a:gd name="connsiteY17" fmla="*/ 26746 h 2152648"/>
                <a:gd name="connsiteX18" fmla="*/ 635698 w 2225517"/>
                <a:gd name="connsiteY18" fmla="*/ 61512 h 2152648"/>
                <a:gd name="connsiteX19" fmla="*/ 533114 w 2225517"/>
                <a:gd name="connsiteY19" fmla="*/ 84467 h 2152648"/>
                <a:gd name="connsiteX20" fmla="*/ 399764 w 2225517"/>
                <a:gd name="connsiteY20" fmla="*/ 180193 h 2152648"/>
                <a:gd name="connsiteX21" fmla="*/ 399574 w 2225517"/>
                <a:gd name="connsiteY21" fmla="*/ 180574 h 2152648"/>
                <a:gd name="connsiteX22" fmla="*/ 135922 w 2225517"/>
                <a:gd name="connsiteY22" fmla="*/ 568813 h 2152648"/>
                <a:gd name="connsiteX23" fmla="*/ 18479 w 2225517"/>
                <a:gd name="connsiteY23" fmla="*/ 950004 h 2152648"/>
                <a:gd name="connsiteX24" fmla="*/ 0 w 2225517"/>
                <a:gd name="connsiteY24" fmla="*/ 1178509 h 2152648"/>
                <a:gd name="connsiteX25" fmla="*/ 33242 w 2225517"/>
                <a:gd name="connsiteY25" fmla="*/ 1412252 h 2152648"/>
                <a:gd name="connsiteX26" fmla="*/ 123730 w 2225517"/>
                <a:gd name="connsiteY26" fmla="*/ 1631327 h 2152648"/>
                <a:gd name="connsiteX27" fmla="*/ 199072 w 2225517"/>
                <a:gd name="connsiteY27" fmla="*/ 1775917 h 2152648"/>
                <a:gd name="connsiteX28" fmla="*/ 271748 w 2225517"/>
                <a:gd name="connsiteY28" fmla="*/ 1886121 h 2152648"/>
                <a:gd name="connsiteX29" fmla="*/ 430816 w 2225517"/>
                <a:gd name="connsiteY29" fmla="*/ 2047189 h 2152648"/>
                <a:gd name="connsiteX30" fmla="*/ 472916 w 2225517"/>
                <a:gd name="connsiteY30" fmla="*/ 2081669 h 2152648"/>
                <a:gd name="connsiteX31" fmla="*/ 568452 w 2225517"/>
                <a:gd name="connsiteY31" fmla="*/ 2139581 h 2152648"/>
                <a:gd name="connsiteX32" fmla="*/ 1130617 w 2225517"/>
                <a:gd name="connsiteY32" fmla="*/ 2145677 h 2152648"/>
                <a:gd name="connsiteX33" fmla="*/ 1640205 w 2225517"/>
                <a:gd name="connsiteY33" fmla="*/ 2145487 h 2152648"/>
                <a:gd name="connsiteX34" fmla="*/ 1886807 w 2225517"/>
                <a:gd name="connsiteY34" fmla="*/ 2016613 h 2152648"/>
                <a:gd name="connsiteX35" fmla="*/ 1926717 w 2225517"/>
                <a:gd name="connsiteY35" fmla="*/ 1941080 h 2152648"/>
                <a:gd name="connsiteX36" fmla="*/ 1982057 w 2225517"/>
                <a:gd name="connsiteY36" fmla="*/ 1865166 h 2152648"/>
                <a:gd name="connsiteX37" fmla="*/ 1999869 w 2225517"/>
                <a:gd name="connsiteY37" fmla="*/ 1846211 h 2152648"/>
                <a:gd name="connsiteX38" fmla="*/ 2107311 w 2225517"/>
                <a:gd name="connsiteY38" fmla="*/ 1653997 h 2152648"/>
                <a:gd name="connsiteX39" fmla="*/ 2151317 w 2225517"/>
                <a:gd name="connsiteY39" fmla="*/ 1524076 h 2152648"/>
                <a:gd name="connsiteX40" fmla="*/ 2191036 w 2225517"/>
                <a:gd name="connsiteY40" fmla="*/ 1410442 h 2152648"/>
                <a:gd name="connsiteX41" fmla="*/ 2225516 w 2225517"/>
                <a:gd name="connsiteY41" fmla="*/ 1290904 h 2152648"/>
                <a:gd name="connsiteX42" fmla="*/ 2201513 w 2225517"/>
                <a:gd name="connsiteY42" fmla="*/ 1144504 h 2152648"/>
                <a:gd name="connsiteX43" fmla="*/ 2201513 w 2225517"/>
                <a:gd name="connsiteY43" fmla="*/ 1144504 h 215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225517" h="2152648">
                  <a:moveTo>
                    <a:pt x="2201513" y="1144504"/>
                  </a:moveTo>
                  <a:cubicBezTo>
                    <a:pt x="2193417" y="1081258"/>
                    <a:pt x="2183321" y="1018298"/>
                    <a:pt x="2176748" y="954766"/>
                  </a:cubicBezTo>
                  <a:cubicBezTo>
                    <a:pt x="2175891" y="920381"/>
                    <a:pt x="2177511" y="885520"/>
                    <a:pt x="2157698" y="854754"/>
                  </a:cubicBezTo>
                  <a:cubicBezTo>
                    <a:pt x="2154460" y="843610"/>
                    <a:pt x="2151221" y="832561"/>
                    <a:pt x="2148078" y="821416"/>
                  </a:cubicBezTo>
                  <a:cubicBezTo>
                    <a:pt x="2144363" y="815416"/>
                    <a:pt x="2140172" y="809701"/>
                    <a:pt x="2136934" y="803414"/>
                  </a:cubicBezTo>
                  <a:cubicBezTo>
                    <a:pt x="2104073" y="740263"/>
                    <a:pt x="2088356" y="669969"/>
                    <a:pt x="2053590" y="607675"/>
                  </a:cubicBezTo>
                  <a:cubicBezTo>
                    <a:pt x="2034254" y="573100"/>
                    <a:pt x="2028539" y="533285"/>
                    <a:pt x="2009489" y="498138"/>
                  </a:cubicBezTo>
                  <a:cubicBezTo>
                    <a:pt x="1981105" y="445655"/>
                    <a:pt x="1939195" y="404983"/>
                    <a:pt x="1900047" y="361930"/>
                  </a:cubicBezTo>
                  <a:cubicBezTo>
                    <a:pt x="1864900" y="323259"/>
                    <a:pt x="1827561" y="286492"/>
                    <a:pt x="1780509" y="261918"/>
                  </a:cubicBezTo>
                  <a:cubicBezTo>
                    <a:pt x="1742313" y="241915"/>
                    <a:pt x="1707642" y="217627"/>
                    <a:pt x="1682401" y="181908"/>
                  </a:cubicBezTo>
                  <a:cubicBezTo>
                    <a:pt x="1665160" y="157524"/>
                    <a:pt x="1640586" y="137807"/>
                    <a:pt x="1633728" y="106756"/>
                  </a:cubicBezTo>
                  <a:cubicBezTo>
                    <a:pt x="1609725" y="93040"/>
                    <a:pt x="1584102" y="84658"/>
                    <a:pt x="1557243" y="77800"/>
                  </a:cubicBezTo>
                  <a:cubicBezTo>
                    <a:pt x="1501235" y="63512"/>
                    <a:pt x="1444371" y="52844"/>
                    <a:pt x="1387983" y="39795"/>
                  </a:cubicBezTo>
                  <a:cubicBezTo>
                    <a:pt x="1340453" y="28746"/>
                    <a:pt x="1294638" y="11506"/>
                    <a:pt x="1246156" y="5029"/>
                  </a:cubicBezTo>
                  <a:cubicBezTo>
                    <a:pt x="1196340" y="-1544"/>
                    <a:pt x="1145857" y="-496"/>
                    <a:pt x="1095756" y="1600"/>
                  </a:cubicBezTo>
                  <a:cubicBezTo>
                    <a:pt x="1062704" y="3028"/>
                    <a:pt x="1029653" y="4838"/>
                    <a:pt x="996601" y="6648"/>
                  </a:cubicBezTo>
                  <a:cubicBezTo>
                    <a:pt x="959167" y="8743"/>
                    <a:pt x="921734" y="10839"/>
                    <a:pt x="884301" y="12934"/>
                  </a:cubicBezTo>
                  <a:cubicBezTo>
                    <a:pt x="847915" y="14935"/>
                    <a:pt x="815340" y="19697"/>
                    <a:pt x="779812" y="26746"/>
                  </a:cubicBezTo>
                  <a:cubicBezTo>
                    <a:pt x="731330" y="36366"/>
                    <a:pt x="682847" y="46653"/>
                    <a:pt x="635698" y="61512"/>
                  </a:cubicBezTo>
                  <a:cubicBezTo>
                    <a:pt x="602171" y="72370"/>
                    <a:pt x="566071" y="71323"/>
                    <a:pt x="533114" y="84467"/>
                  </a:cubicBezTo>
                  <a:cubicBezTo>
                    <a:pt x="477203" y="100469"/>
                    <a:pt x="433006" y="132759"/>
                    <a:pt x="399764" y="180193"/>
                  </a:cubicBezTo>
                  <a:cubicBezTo>
                    <a:pt x="399669" y="180289"/>
                    <a:pt x="399669" y="180479"/>
                    <a:pt x="399574" y="180574"/>
                  </a:cubicBezTo>
                  <a:cubicBezTo>
                    <a:pt x="310991" y="253345"/>
                    <a:pt x="212312" y="394125"/>
                    <a:pt x="135922" y="568813"/>
                  </a:cubicBezTo>
                  <a:cubicBezTo>
                    <a:pt x="90488" y="672731"/>
                    <a:pt x="18669" y="949432"/>
                    <a:pt x="18479" y="950004"/>
                  </a:cubicBezTo>
                  <a:cubicBezTo>
                    <a:pt x="-286" y="1025156"/>
                    <a:pt x="3238" y="1102118"/>
                    <a:pt x="0" y="1178509"/>
                  </a:cubicBezTo>
                  <a:cubicBezTo>
                    <a:pt x="95" y="1226610"/>
                    <a:pt x="25051" y="1365008"/>
                    <a:pt x="33242" y="1412252"/>
                  </a:cubicBezTo>
                  <a:cubicBezTo>
                    <a:pt x="47911" y="1497120"/>
                    <a:pt x="117920" y="1620183"/>
                    <a:pt x="123730" y="1631327"/>
                  </a:cubicBezTo>
                  <a:cubicBezTo>
                    <a:pt x="142494" y="1667141"/>
                    <a:pt x="176022" y="1755247"/>
                    <a:pt x="199072" y="1775917"/>
                  </a:cubicBezTo>
                  <a:cubicBezTo>
                    <a:pt x="227457" y="1809921"/>
                    <a:pt x="246507" y="1850116"/>
                    <a:pt x="271748" y="1886121"/>
                  </a:cubicBezTo>
                  <a:cubicBezTo>
                    <a:pt x="312230" y="1952129"/>
                    <a:pt x="362617" y="2008422"/>
                    <a:pt x="430816" y="2047189"/>
                  </a:cubicBezTo>
                  <a:cubicBezTo>
                    <a:pt x="445675" y="2057761"/>
                    <a:pt x="458914" y="2070144"/>
                    <a:pt x="472916" y="2081669"/>
                  </a:cubicBezTo>
                  <a:cubicBezTo>
                    <a:pt x="503206" y="2106720"/>
                    <a:pt x="529399" y="2140534"/>
                    <a:pt x="568452" y="2139581"/>
                  </a:cubicBezTo>
                  <a:cubicBezTo>
                    <a:pt x="566833" y="2140819"/>
                    <a:pt x="963358" y="2143010"/>
                    <a:pt x="1130617" y="2145677"/>
                  </a:cubicBezTo>
                  <a:cubicBezTo>
                    <a:pt x="1299972" y="2145677"/>
                    <a:pt x="1472279" y="2161489"/>
                    <a:pt x="1640205" y="2145487"/>
                  </a:cubicBezTo>
                  <a:cubicBezTo>
                    <a:pt x="1729073" y="2137009"/>
                    <a:pt x="1855470" y="2115959"/>
                    <a:pt x="1886807" y="2016613"/>
                  </a:cubicBezTo>
                  <a:cubicBezTo>
                    <a:pt x="1902238" y="1992610"/>
                    <a:pt x="1919669" y="1969655"/>
                    <a:pt x="1926717" y="1941080"/>
                  </a:cubicBezTo>
                  <a:cubicBezTo>
                    <a:pt x="1934813" y="1908409"/>
                    <a:pt x="1952435" y="1882597"/>
                    <a:pt x="1982057" y="1865166"/>
                  </a:cubicBezTo>
                  <a:cubicBezTo>
                    <a:pt x="1989296" y="1860880"/>
                    <a:pt x="1995011" y="1853355"/>
                    <a:pt x="1999869" y="1846211"/>
                  </a:cubicBezTo>
                  <a:cubicBezTo>
                    <a:pt x="2041684" y="1785537"/>
                    <a:pt x="2080260" y="1722672"/>
                    <a:pt x="2107311" y="1653997"/>
                  </a:cubicBezTo>
                  <a:cubicBezTo>
                    <a:pt x="2124075" y="1611515"/>
                    <a:pt x="2141696" y="1569034"/>
                    <a:pt x="2151317" y="1524076"/>
                  </a:cubicBezTo>
                  <a:cubicBezTo>
                    <a:pt x="2159889" y="1484452"/>
                    <a:pt x="2173796" y="1447114"/>
                    <a:pt x="2191036" y="1410442"/>
                  </a:cubicBezTo>
                  <a:cubicBezTo>
                    <a:pt x="2208752" y="1372914"/>
                    <a:pt x="2225707" y="1335195"/>
                    <a:pt x="2225516" y="1290904"/>
                  </a:cubicBezTo>
                  <a:cubicBezTo>
                    <a:pt x="2225230" y="1240421"/>
                    <a:pt x="2207800" y="1193653"/>
                    <a:pt x="2201513" y="1144504"/>
                  </a:cubicBezTo>
                  <a:lnTo>
                    <a:pt x="2201513" y="1144504"/>
                  </a:lnTo>
                  <a:close/>
                </a:path>
              </a:pathLst>
            </a:custGeom>
            <a:solidFill>
              <a:srgbClr val="7C66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B7EA1F8B-9D86-424C-9C04-93396F22E645}"/>
                </a:ext>
              </a:extLst>
            </p:cNvPr>
            <p:cNvSpPr/>
            <p:nvPr/>
          </p:nvSpPr>
          <p:spPr>
            <a:xfrm>
              <a:off x="2488112" y="4350127"/>
              <a:ext cx="1340288" cy="2138923"/>
            </a:xfrm>
            <a:custGeom>
              <a:avLst/>
              <a:gdLst>
                <a:gd name="connsiteX0" fmla="*/ 1338558 w 1340288"/>
                <a:gd name="connsiteY0" fmla="*/ 240828 h 2138923"/>
                <a:gd name="connsiteX1" fmla="*/ 1304744 w 1340288"/>
                <a:gd name="connsiteY1" fmla="*/ 240638 h 2138923"/>
                <a:gd name="connsiteX2" fmla="*/ 1224448 w 1340288"/>
                <a:gd name="connsiteY2" fmla="*/ 332745 h 2138923"/>
                <a:gd name="connsiteX3" fmla="*/ 1179967 w 1340288"/>
                <a:gd name="connsiteY3" fmla="*/ 425613 h 2138923"/>
                <a:gd name="connsiteX4" fmla="*/ 1152916 w 1340288"/>
                <a:gd name="connsiteY4" fmla="*/ 434567 h 2138923"/>
                <a:gd name="connsiteX5" fmla="*/ 1124436 w 1340288"/>
                <a:gd name="connsiteY5" fmla="*/ 448283 h 2138923"/>
                <a:gd name="connsiteX6" fmla="*/ 1081764 w 1340288"/>
                <a:gd name="connsiteY6" fmla="*/ 449902 h 2138923"/>
                <a:gd name="connsiteX7" fmla="*/ 943366 w 1340288"/>
                <a:gd name="connsiteY7" fmla="*/ 325696 h 2138923"/>
                <a:gd name="connsiteX8" fmla="*/ 879072 w 1340288"/>
                <a:gd name="connsiteY8" fmla="*/ 289501 h 2138923"/>
                <a:gd name="connsiteX9" fmla="*/ 862117 w 1340288"/>
                <a:gd name="connsiteY9" fmla="*/ 278928 h 2138923"/>
                <a:gd name="connsiteX10" fmla="*/ 828113 w 1340288"/>
                <a:gd name="connsiteY10" fmla="*/ 237399 h 2138923"/>
                <a:gd name="connsiteX11" fmla="*/ 815826 w 1340288"/>
                <a:gd name="connsiteY11" fmla="*/ 212063 h 2138923"/>
                <a:gd name="connsiteX12" fmla="*/ 791251 w 1340288"/>
                <a:gd name="connsiteY12" fmla="*/ 104907 h 2138923"/>
                <a:gd name="connsiteX13" fmla="*/ 747627 w 1340288"/>
                <a:gd name="connsiteY13" fmla="*/ 25944 h 2138923"/>
                <a:gd name="connsiteX14" fmla="*/ 700764 w 1340288"/>
                <a:gd name="connsiteY14" fmla="*/ 1370 h 2138923"/>
                <a:gd name="connsiteX15" fmla="*/ 648852 w 1340288"/>
                <a:gd name="connsiteY15" fmla="*/ 10800 h 2138923"/>
                <a:gd name="connsiteX16" fmla="*/ 634851 w 1340288"/>
                <a:gd name="connsiteY16" fmla="*/ 11657 h 2138923"/>
                <a:gd name="connsiteX17" fmla="*/ 614848 w 1340288"/>
                <a:gd name="connsiteY17" fmla="*/ 39089 h 2138923"/>
                <a:gd name="connsiteX18" fmla="*/ 592465 w 1340288"/>
                <a:gd name="connsiteY18" fmla="*/ 141959 h 2138923"/>
                <a:gd name="connsiteX19" fmla="*/ 591988 w 1340288"/>
                <a:gd name="connsiteY19" fmla="*/ 144245 h 2138923"/>
                <a:gd name="connsiteX20" fmla="*/ 583797 w 1340288"/>
                <a:gd name="connsiteY20" fmla="*/ 222636 h 2138923"/>
                <a:gd name="connsiteX21" fmla="*/ 581034 w 1340288"/>
                <a:gd name="connsiteY21" fmla="*/ 223493 h 2138923"/>
                <a:gd name="connsiteX22" fmla="*/ 568557 w 1340288"/>
                <a:gd name="connsiteY22" fmla="*/ 235590 h 2138923"/>
                <a:gd name="connsiteX23" fmla="*/ 566747 w 1340288"/>
                <a:gd name="connsiteY23" fmla="*/ 247115 h 2138923"/>
                <a:gd name="connsiteX24" fmla="*/ 553126 w 1340288"/>
                <a:gd name="connsiteY24" fmla="*/ 306075 h 2138923"/>
                <a:gd name="connsiteX25" fmla="*/ 540744 w 1340288"/>
                <a:gd name="connsiteY25" fmla="*/ 317505 h 2138923"/>
                <a:gd name="connsiteX26" fmla="*/ 518455 w 1340288"/>
                <a:gd name="connsiteY26" fmla="*/ 334459 h 2138923"/>
                <a:gd name="connsiteX27" fmla="*/ 433683 w 1340288"/>
                <a:gd name="connsiteY27" fmla="*/ 432567 h 2138923"/>
                <a:gd name="connsiteX28" fmla="*/ 270519 w 1340288"/>
                <a:gd name="connsiteY28" fmla="*/ 568679 h 2138923"/>
                <a:gd name="connsiteX29" fmla="*/ 172412 w 1340288"/>
                <a:gd name="connsiteY29" fmla="*/ 610779 h 2138923"/>
                <a:gd name="connsiteX30" fmla="*/ 152600 w 1340288"/>
                <a:gd name="connsiteY30" fmla="*/ 646022 h 2138923"/>
                <a:gd name="connsiteX31" fmla="*/ 128787 w 1340288"/>
                <a:gd name="connsiteY31" fmla="*/ 673168 h 2138923"/>
                <a:gd name="connsiteX32" fmla="*/ 3915 w 1340288"/>
                <a:gd name="connsiteY32" fmla="*/ 770037 h 2138923"/>
                <a:gd name="connsiteX33" fmla="*/ 3724 w 1340288"/>
                <a:gd name="connsiteY33" fmla="*/ 784134 h 2138923"/>
                <a:gd name="connsiteX34" fmla="*/ 39157 w 1340288"/>
                <a:gd name="connsiteY34" fmla="*/ 786802 h 2138923"/>
                <a:gd name="connsiteX35" fmla="*/ 73066 w 1340288"/>
                <a:gd name="connsiteY35" fmla="*/ 754416 h 2138923"/>
                <a:gd name="connsiteX36" fmla="*/ 107261 w 1340288"/>
                <a:gd name="connsiteY36" fmla="*/ 737653 h 2138923"/>
                <a:gd name="connsiteX37" fmla="*/ 117262 w 1340288"/>
                <a:gd name="connsiteY37" fmla="*/ 741367 h 2138923"/>
                <a:gd name="connsiteX38" fmla="*/ 112404 w 1340288"/>
                <a:gd name="connsiteY38" fmla="*/ 751369 h 2138923"/>
                <a:gd name="connsiteX39" fmla="*/ 83353 w 1340288"/>
                <a:gd name="connsiteY39" fmla="*/ 775562 h 2138923"/>
                <a:gd name="connsiteX40" fmla="*/ 81258 w 1340288"/>
                <a:gd name="connsiteY40" fmla="*/ 796517 h 2138923"/>
                <a:gd name="connsiteX41" fmla="*/ 99546 w 1340288"/>
                <a:gd name="connsiteY41" fmla="*/ 792516 h 2138923"/>
                <a:gd name="connsiteX42" fmla="*/ 150695 w 1340288"/>
                <a:gd name="connsiteY42" fmla="*/ 761084 h 2138923"/>
                <a:gd name="connsiteX43" fmla="*/ 189557 w 1340288"/>
                <a:gd name="connsiteY43" fmla="*/ 897577 h 2138923"/>
                <a:gd name="connsiteX44" fmla="*/ 203463 w 1340288"/>
                <a:gd name="connsiteY44" fmla="*/ 935391 h 2138923"/>
                <a:gd name="connsiteX45" fmla="*/ 252232 w 1340288"/>
                <a:gd name="connsiteY45" fmla="*/ 925200 h 2138923"/>
                <a:gd name="connsiteX46" fmla="*/ 366912 w 1340288"/>
                <a:gd name="connsiteY46" fmla="*/ 786802 h 2138923"/>
                <a:gd name="connsiteX47" fmla="*/ 406536 w 1340288"/>
                <a:gd name="connsiteY47" fmla="*/ 731842 h 2138923"/>
                <a:gd name="connsiteX48" fmla="*/ 458543 w 1340288"/>
                <a:gd name="connsiteY48" fmla="*/ 645450 h 2138923"/>
                <a:gd name="connsiteX49" fmla="*/ 497786 w 1340288"/>
                <a:gd name="connsiteY49" fmla="*/ 628020 h 2138923"/>
                <a:gd name="connsiteX50" fmla="*/ 516931 w 1340288"/>
                <a:gd name="connsiteY50" fmla="*/ 654118 h 2138923"/>
                <a:gd name="connsiteX51" fmla="*/ 504168 w 1340288"/>
                <a:gd name="connsiteY51" fmla="*/ 797184 h 2138923"/>
                <a:gd name="connsiteX52" fmla="*/ 488833 w 1340288"/>
                <a:gd name="connsiteY52" fmla="*/ 848428 h 2138923"/>
                <a:gd name="connsiteX53" fmla="*/ 473497 w 1340288"/>
                <a:gd name="connsiteY53" fmla="*/ 902625 h 2138923"/>
                <a:gd name="connsiteX54" fmla="*/ 433492 w 1340288"/>
                <a:gd name="connsiteY54" fmla="*/ 988446 h 2138923"/>
                <a:gd name="connsiteX55" fmla="*/ 394440 w 1340288"/>
                <a:gd name="connsiteY55" fmla="*/ 1052168 h 2138923"/>
                <a:gd name="connsiteX56" fmla="*/ 389963 w 1340288"/>
                <a:gd name="connsiteY56" fmla="*/ 1104746 h 2138923"/>
                <a:gd name="connsiteX57" fmla="*/ 318621 w 1340288"/>
                <a:gd name="connsiteY57" fmla="*/ 1277911 h 2138923"/>
                <a:gd name="connsiteX58" fmla="*/ 250422 w 1340288"/>
                <a:gd name="connsiteY58" fmla="*/ 1470792 h 2138923"/>
                <a:gd name="connsiteX59" fmla="*/ 229276 w 1340288"/>
                <a:gd name="connsiteY59" fmla="*/ 1572995 h 2138923"/>
                <a:gd name="connsiteX60" fmla="*/ 258327 w 1340288"/>
                <a:gd name="connsiteY60" fmla="*/ 1634717 h 2138923"/>
                <a:gd name="connsiteX61" fmla="*/ 252803 w 1340288"/>
                <a:gd name="connsiteY61" fmla="*/ 1717680 h 2138923"/>
                <a:gd name="connsiteX62" fmla="*/ 233372 w 1340288"/>
                <a:gd name="connsiteY62" fmla="*/ 1775497 h 2138923"/>
                <a:gd name="connsiteX63" fmla="*/ 232515 w 1340288"/>
                <a:gd name="connsiteY63" fmla="*/ 1776354 h 2138923"/>
                <a:gd name="connsiteX64" fmla="*/ 233182 w 1340288"/>
                <a:gd name="connsiteY64" fmla="*/ 1777592 h 2138923"/>
                <a:gd name="connsiteX65" fmla="*/ 283854 w 1340288"/>
                <a:gd name="connsiteY65" fmla="*/ 1785307 h 2138923"/>
                <a:gd name="connsiteX66" fmla="*/ 404346 w 1340288"/>
                <a:gd name="connsiteY66" fmla="*/ 1804167 h 2138923"/>
                <a:gd name="connsiteX67" fmla="*/ 507978 w 1340288"/>
                <a:gd name="connsiteY67" fmla="*/ 1857507 h 2138923"/>
                <a:gd name="connsiteX68" fmla="*/ 691715 w 1340288"/>
                <a:gd name="connsiteY68" fmla="*/ 1943232 h 2138923"/>
                <a:gd name="connsiteX69" fmla="*/ 703335 w 1340288"/>
                <a:gd name="connsiteY69" fmla="*/ 1962663 h 2138923"/>
                <a:gd name="connsiteX70" fmla="*/ 694477 w 1340288"/>
                <a:gd name="connsiteY70" fmla="*/ 2002096 h 2138923"/>
                <a:gd name="connsiteX71" fmla="*/ 707336 w 1340288"/>
                <a:gd name="connsiteY71" fmla="*/ 2068866 h 2138923"/>
                <a:gd name="connsiteX72" fmla="*/ 711051 w 1340288"/>
                <a:gd name="connsiteY72" fmla="*/ 2073629 h 2138923"/>
                <a:gd name="connsiteX73" fmla="*/ 747532 w 1340288"/>
                <a:gd name="connsiteY73" fmla="*/ 2123921 h 2138923"/>
                <a:gd name="connsiteX74" fmla="*/ 823636 w 1340288"/>
                <a:gd name="connsiteY74" fmla="*/ 2118777 h 2138923"/>
                <a:gd name="connsiteX75" fmla="*/ 858402 w 1340288"/>
                <a:gd name="connsiteY75" fmla="*/ 2050007 h 2138923"/>
                <a:gd name="connsiteX76" fmla="*/ 851068 w 1340288"/>
                <a:gd name="connsiteY76" fmla="*/ 1968759 h 2138923"/>
                <a:gd name="connsiteX77" fmla="*/ 873357 w 1340288"/>
                <a:gd name="connsiteY77" fmla="*/ 1929897 h 2138923"/>
                <a:gd name="connsiteX78" fmla="*/ 1008040 w 1340288"/>
                <a:gd name="connsiteY78" fmla="*/ 1823598 h 2138923"/>
                <a:gd name="connsiteX79" fmla="*/ 1011565 w 1340288"/>
                <a:gd name="connsiteY79" fmla="*/ 1771401 h 2138923"/>
                <a:gd name="connsiteX80" fmla="*/ 1006707 w 1340288"/>
                <a:gd name="connsiteY80" fmla="*/ 1769972 h 2138923"/>
                <a:gd name="connsiteX81" fmla="*/ 996896 w 1340288"/>
                <a:gd name="connsiteY81" fmla="*/ 1647385 h 2138923"/>
                <a:gd name="connsiteX82" fmla="*/ 1008802 w 1340288"/>
                <a:gd name="connsiteY82" fmla="*/ 1588997 h 2138923"/>
                <a:gd name="connsiteX83" fmla="*/ 976227 w 1340288"/>
                <a:gd name="connsiteY83" fmla="*/ 1452599 h 2138923"/>
                <a:gd name="connsiteX84" fmla="*/ 930602 w 1340288"/>
                <a:gd name="connsiteY84" fmla="*/ 1213045 h 2138923"/>
                <a:gd name="connsiteX85" fmla="*/ 915076 w 1340288"/>
                <a:gd name="connsiteY85" fmla="*/ 986160 h 2138923"/>
                <a:gd name="connsiteX86" fmla="*/ 919077 w 1340288"/>
                <a:gd name="connsiteY86" fmla="*/ 957013 h 2138923"/>
                <a:gd name="connsiteX87" fmla="*/ 917648 w 1340288"/>
                <a:gd name="connsiteY87" fmla="*/ 929295 h 2138923"/>
                <a:gd name="connsiteX88" fmla="*/ 921172 w 1340288"/>
                <a:gd name="connsiteY88" fmla="*/ 804899 h 2138923"/>
                <a:gd name="connsiteX89" fmla="*/ 910028 w 1340288"/>
                <a:gd name="connsiteY89" fmla="*/ 766894 h 2138923"/>
                <a:gd name="connsiteX90" fmla="*/ 887930 w 1340288"/>
                <a:gd name="connsiteY90" fmla="*/ 679836 h 2138923"/>
                <a:gd name="connsiteX91" fmla="*/ 893169 w 1340288"/>
                <a:gd name="connsiteY91" fmla="*/ 639736 h 2138923"/>
                <a:gd name="connsiteX92" fmla="*/ 922792 w 1340288"/>
                <a:gd name="connsiteY92" fmla="*/ 607636 h 2138923"/>
                <a:gd name="connsiteX93" fmla="*/ 980989 w 1340288"/>
                <a:gd name="connsiteY93" fmla="*/ 645450 h 2138923"/>
                <a:gd name="connsiteX94" fmla="*/ 1065000 w 1340288"/>
                <a:gd name="connsiteY94" fmla="*/ 753559 h 2138923"/>
                <a:gd name="connsiteX95" fmla="*/ 1067857 w 1340288"/>
                <a:gd name="connsiteY95" fmla="*/ 758227 h 2138923"/>
                <a:gd name="connsiteX96" fmla="*/ 1087098 w 1340288"/>
                <a:gd name="connsiteY96" fmla="*/ 769275 h 2138923"/>
                <a:gd name="connsiteX97" fmla="*/ 1151773 w 1340288"/>
                <a:gd name="connsiteY97" fmla="*/ 796136 h 2138923"/>
                <a:gd name="connsiteX98" fmla="*/ 1190730 w 1340288"/>
                <a:gd name="connsiteY98" fmla="*/ 812328 h 2138923"/>
                <a:gd name="connsiteX99" fmla="*/ 1212733 w 1340288"/>
                <a:gd name="connsiteY99" fmla="*/ 770990 h 2138923"/>
                <a:gd name="connsiteX100" fmla="*/ 1215018 w 1340288"/>
                <a:gd name="connsiteY100" fmla="*/ 686408 h 2138923"/>
                <a:gd name="connsiteX101" fmla="*/ 1212447 w 1340288"/>
                <a:gd name="connsiteY101" fmla="*/ 606493 h 2138923"/>
                <a:gd name="connsiteX102" fmla="*/ 1202350 w 1340288"/>
                <a:gd name="connsiteY102" fmla="*/ 550486 h 2138923"/>
                <a:gd name="connsiteX103" fmla="*/ 1206160 w 1340288"/>
                <a:gd name="connsiteY103" fmla="*/ 525245 h 2138923"/>
                <a:gd name="connsiteX104" fmla="*/ 1277121 w 1340288"/>
                <a:gd name="connsiteY104" fmla="*/ 424661 h 2138923"/>
                <a:gd name="connsiteX105" fmla="*/ 1313221 w 1340288"/>
                <a:gd name="connsiteY105" fmla="*/ 349509 h 2138923"/>
                <a:gd name="connsiteX106" fmla="*/ 1339415 w 1340288"/>
                <a:gd name="connsiteY106" fmla="*/ 259878 h 2138923"/>
                <a:gd name="connsiteX107" fmla="*/ 1338558 w 1340288"/>
                <a:gd name="connsiteY107" fmla="*/ 240828 h 213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340288" h="2138923">
                  <a:moveTo>
                    <a:pt x="1338558" y="240828"/>
                  </a:moveTo>
                  <a:cubicBezTo>
                    <a:pt x="1327413" y="223588"/>
                    <a:pt x="1315031" y="232732"/>
                    <a:pt x="1304744" y="240638"/>
                  </a:cubicBezTo>
                  <a:cubicBezTo>
                    <a:pt x="1274550" y="263879"/>
                    <a:pt x="1233687" y="292930"/>
                    <a:pt x="1224448" y="332745"/>
                  </a:cubicBezTo>
                  <a:cubicBezTo>
                    <a:pt x="1217019" y="364749"/>
                    <a:pt x="1210923" y="406468"/>
                    <a:pt x="1179967" y="425613"/>
                  </a:cubicBezTo>
                  <a:cubicBezTo>
                    <a:pt x="1171489" y="430852"/>
                    <a:pt x="1165965" y="438758"/>
                    <a:pt x="1152916" y="434567"/>
                  </a:cubicBezTo>
                  <a:cubicBezTo>
                    <a:pt x="1142248" y="431233"/>
                    <a:pt x="1131199" y="439710"/>
                    <a:pt x="1124436" y="448283"/>
                  </a:cubicBezTo>
                  <a:cubicBezTo>
                    <a:pt x="1110243" y="466285"/>
                    <a:pt x="1096432" y="458094"/>
                    <a:pt x="1081764" y="449902"/>
                  </a:cubicBezTo>
                  <a:cubicBezTo>
                    <a:pt x="1026138" y="419041"/>
                    <a:pt x="983180" y="374178"/>
                    <a:pt x="943366" y="325696"/>
                  </a:cubicBezTo>
                  <a:cubicBezTo>
                    <a:pt x="926983" y="305694"/>
                    <a:pt x="906599" y="290930"/>
                    <a:pt x="879072" y="289501"/>
                  </a:cubicBezTo>
                  <a:cubicBezTo>
                    <a:pt x="871928" y="289120"/>
                    <a:pt x="864499" y="287120"/>
                    <a:pt x="862117" y="278928"/>
                  </a:cubicBezTo>
                  <a:cubicBezTo>
                    <a:pt x="856688" y="260164"/>
                    <a:pt x="841162" y="249782"/>
                    <a:pt x="828113" y="237399"/>
                  </a:cubicBezTo>
                  <a:cubicBezTo>
                    <a:pt x="820398" y="230732"/>
                    <a:pt x="819064" y="220826"/>
                    <a:pt x="815826" y="212063"/>
                  </a:cubicBezTo>
                  <a:cubicBezTo>
                    <a:pt x="805443" y="184155"/>
                    <a:pt x="788203" y="134815"/>
                    <a:pt x="791251" y="104907"/>
                  </a:cubicBezTo>
                  <a:cubicBezTo>
                    <a:pt x="795347" y="65187"/>
                    <a:pt x="766962" y="55091"/>
                    <a:pt x="747627" y="25944"/>
                  </a:cubicBezTo>
                  <a:cubicBezTo>
                    <a:pt x="735530" y="7752"/>
                    <a:pt x="721052" y="703"/>
                    <a:pt x="700764" y="1370"/>
                  </a:cubicBezTo>
                  <a:cubicBezTo>
                    <a:pt x="681904" y="-4059"/>
                    <a:pt x="666283" y="8228"/>
                    <a:pt x="648852" y="10800"/>
                  </a:cubicBezTo>
                  <a:cubicBezTo>
                    <a:pt x="644185" y="11085"/>
                    <a:pt x="639423" y="11371"/>
                    <a:pt x="634851" y="11657"/>
                  </a:cubicBezTo>
                  <a:cubicBezTo>
                    <a:pt x="621992" y="16229"/>
                    <a:pt x="617229" y="27564"/>
                    <a:pt x="614848" y="39089"/>
                  </a:cubicBezTo>
                  <a:cubicBezTo>
                    <a:pt x="607609" y="73474"/>
                    <a:pt x="576939" y="102716"/>
                    <a:pt x="592465" y="141959"/>
                  </a:cubicBezTo>
                  <a:cubicBezTo>
                    <a:pt x="592655" y="142530"/>
                    <a:pt x="592465" y="143578"/>
                    <a:pt x="591988" y="144245"/>
                  </a:cubicBezTo>
                  <a:cubicBezTo>
                    <a:pt x="576082" y="168915"/>
                    <a:pt x="590655" y="197013"/>
                    <a:pt x="583797" y="222636"/>
                  </a:cubicBezTo>
                  <a:cubicBezTo>
                    <a:pt x="582940" y="222921"/>
                    <a:pt x="581987" y="223112"/>
                    <a:pt x="581034" y="223493"/>
                  </a:cubicBezTo>
                  <a:cubicBezTo>
                    <a:pt x="575796" y="226541"/>
                    <a:pt x="571891" y="230827"/>
                    <a:pt x="568557" y="235590"/>
                  </a:cubicBezTo>
                  <a:cubicBezTo>
                    <a:pt x="569224" y="238447"/>
                    <a:pt x="568747" y="242257"/>
                    <a:pt x="566747" y="247115"/>
                  </a:cubicBezTo>
                  <a:cubicBezTo>
                    <a:pt x="561223" y="266546"/>
                    <a:pt x="547887" y="284072"/>
                    <a:pt x="553126" y="306075"/>
                  </a:cubicBezTo>
                  <a:cubicBezTo>
                    <a:pt x="555317" y="315504"/>
                    <a:pt x="544840" y="313504"/>
                    <a:pt x="540744" y="317505"/>
                  </a:cubicBezTo>
                  <a:cubicBezTo>
                    <a:pt x="533981" y="324077"/>
                    <a:pt x="526647" y="333126"/>
                    <a:pt x="518455" y="334459"/>
                  </a:cubicBezTo>
                  <a:cubicBezTo>
                    <a:pt x="462543" y="343889"/>
                    <a:pt x="455685" y="394562"/>
                    <a:pt x="433683" y="432567"/>
                  </a:cubicBezTo>
                  <a:cubicBezTo>
                    <a:pt x="383105" y="482382"/>
                    <a:pt x="344910" y="546486"/>
                    <a:pt x="270519" y="568679"/>
                  </a:cubicBezTo>
                  <a:cubicBezTo>
                    <a:pt x="236515" y="578871"/>
                    <a:pt x="206702" y="600111"/>
                    <a:pt x="172412" y="610779"/>
                  </a:cubicBezTo>
                  <a:cubicBezTo>
                    <a:pt x="156410" y="615828"/>
                    <a:pt x="154505" y="631830"/>
                    <a:pt x="152600" y="646022"/>
                  </a:cubicBezTo>
                  <a:cubicBezTo>
                    <a:pt x="150600" y="660690"/>
                    <a:pt x="145170" y="670025"/>
                    <a:pt x="128787" y="673168"/>
                  </a:cubicBezTo>
                  <a:cubicBezTo>
                    <a:pt x="71161" y="684408"/>
                    <a:pt x="39633" y="730128"/>
                    <a:pt x="3915" y="770037"/>
                  </a:cubicBezTo>
                  <a:cubicBezTo>
                    <a:pt x="-372" y="774895"/>
                    <a:pt x="-2086" y="782325"/>
                    <a:pt x="3724" y="784134"/>
                  </a:cubicBezTo>
                  <a:cubicBezTo>
                    <a:pt x="15154" y="787659"/>
                    <a:pt x="28394" y="798327"/>
                    <a:pt x="39157" y="786802"/>
                  </a:cubicBezTo>
                  <a:cubicBezTo>
                    <a:pt x="49825" y="775276"/>
                    <a:pt x="64494" y="768704"/>
                    <a:pt x="73066" y="754416"/>
                  </a:cubicBezTo>
                  <a:cubicBezTo>
                    <a:pt x="80115" y="742796"/>
                    <a:pt x="91926" y="735271"/>
                    <a:pt x="107261" y="737653"/>
                  </a:cubicBezTo>
                  <a:cubicBezTo>
                    <a:pt x="110880" y="738224"/>
                    <a:pt x="115643" y="736224"/>
                    <a:pt x="117262" y="741367"/>
                  </a:cubicBezTo>
                  <a:cubicBezTo>
                    <a:pt x="118691" y="745939"/>
                    <a:pt x="115262" y="748987"/>
                    <a:pt x="112404" y="751369"/>
                  </a:cubicBezTo>
                  <a:cubicBezTo>
                    <a:pt x="102784" y="759560"/>
                    <a:pt x="92211" y="766704"/>
                    <a:pt x="83353" y="775562"/>
                  </a:cubicBezTo>
                  <a:cubicBezTo>
                    <a:pt x="78019" y="780991"/>
                    <a:pt x="73447" y="789278"/>
                    <a:pt x="81258" y="796517"/>
                  </a:cubicBezTo>
                  <a:cubicBezTo>
                    <a:pt x="88497" y="803184"/>
                    <a:pt x="95164" y="797850"/>
                    <a:pt x="99546" y="792516"/>
                  </a:cubicBezTo>
                  <a:cubicBezTo>
                    <a:pt x="113071" y="776419"/>
                    <a:pt x="133550" y="772990"/>
                    <a:pt x="150695" y="761084"/>
                  </a:cubicBezTo>
                  <a:cubicBezTo>
                    <a:pt x="167268" y="806709"/>
                    <a:pt x="194415" y="847190"/>
                    <a:pt x="189557" y="897577"/>
                  </a:cubicBezTo>
                  <a:cubicBezTo>
                    <a:pt x="188224" y="911484"/>
                    <a:pt x="188319" y="928724"/>
                    <a:pt x="203463" y="935391"/>
                  </a:cubicBezTo>
                  <a:cubicBezTo>
                    <a:pt x="220608" y="942916"/>
                    <a:pt x="237849" y="936344"/>
                    <a:pt x="252232" y="925200"/>
                  </a:cubicBezTo>
                  <a:cubicBezTo>
                    <a:pt x="300714" y="887576"/>
                    <a:pt x="344719" y="846809"/>
                    <a:pt x="366912" y="786802"/>
                  </a:cubicBezTo>
                  <a:cubicBezTo>
                    <a:pt x="374723" y="765846"/>
                    <a:pt x="401298" y="755940"/>
                    <a:pt x="406536" y="731842"/>
                  </a:cubicBezTo>
                  <a:cubicBezTo>
                    <a:pt x="414157" y="697076"/>
                    <a:pt x="437874" y="672406"/>
                    <a:pt x="458543" y="645450"/>
                  </a:cubicBezTo>
                  <a:cubicBezTo>
                    <a:pt x="469306" y="631353"/>
                    <a:pt x="482927" y="628306"/>
                    <a:pt x="497786" y="628020"/>
                  </a:cubicBezTo>
                  <a:cubicBezTo>
                    <a:pt x="514359" y="627734"/>
                    <a:pt x="514359" y="644593"/>
                    <a:pt x="516931" y="654118"/>
                  </a:cubicBezTo>
                  <a:cubicBezTo>
                    <a:pt x="530457" y="702982"/>
                    <a:pt x="538077" y="752035"/>
                    <a:pt x="504168" y="797184"/>
                  </a:cubicBezTo>
                  <a:cubicBezTo>
                    <a:pt x="492928" y="812138"/>
                    <a:pt x="486927" y="829283"/>
                    <a:pt x="488833" y="848428"/>
                  </a:cubicBezTo>
                  <a:cubicBezTo>
                    <a:pt x="490833" y="868526"/>
                    <a:pt x="481689" y="885671"/>
                    <a:pt x="473497" y="902625"/>
                  </a:cubicBezTo>
                  <a:cubicBezTo>
                    <a:pt x="459876" y="931105"/>
                    <a:pt x="447970" y="960347"/>
                    <a:pt x="433492" y="988446"/>
                  </a:cubicBezTo>
                  <a:cubicBezTo>
                    <a:pt x="422253" y="1010163"/>
                    <a:pt x="402536" y="1029117"/>
                    <a:pt x="394440" y="1052168"/>
                  </a:cubicBezTo>
                  <a:cubicBezTo>
                    <a:pt x="388534" y="1068837"/>
                    <a:pt x="390820" y="1087125"/>
                    <a:pt x="389963" y="1104746"/>
                  </a:cubicBezTo>
                  <a:cubicBezTo>
                    <a:pt x="386629" y="1168945"/>
                    <a:pt x="342624" y="1220665"/>
                    <a:pt x="318621" y="1277911"/>
                  </a:cubicBezTo>
                  <a:cubicBezTo>
                    <a:pt x="292236" y="1340775"/>
                    <a:pt x="266043" y="1404212"/>
                    <a:pt x="250422" y="1470792"/>
                  </a:cubicBezTo>
                  <a:cubicBezTo>
                    <a:pt x="242516" y="1504701"/>
                    <a:pt x="236706" y="1538991"/>
                    <a:pt x="229276" y="1572995"/>
                  </a:cubicBezTo>
                  <a:cubicBezTo>
                    <a:pt x="223085" y="1601284"/>
                    <a:pt x="243945" y="1616715"/>
                    <a:pt x="258327" y="1634717"/>
                  </a:cubicBezTo>
                  <a:cubicBezTo>
                    <a:pt x="285188" y="1668435"/>
                    <a:pt x="284807" y="1686057"/>
                    <a:pt x="252803" y="1717680"/>
                  </a:cubicBezTo>
                  <a:cubicBezTo>
                    <a:pt x="236420" y="1733872"/>
                    <a:pt x="221656" y="1750065"/>
                    <a:pt x="233372" y="1775497"/>
                  </a:cubicBezTo>
                  <a:cubicBezTo>
                    <a:pt x="233086" y="1775782"/>
                    <a:pt x="232800" y="1776068"/>
                    <a:pt x="232515" y="1776354"/>
                  </a:cubicBezTo>
                  <a:cubicBezTo>
                    <a:pt x="232705" y="1776735"/>
                    <a:pt x="232896" y="1777116"/>
                    <a:pt x="233182" y="1777592"/>
                  </a:cubicBezTo>
                  <a:cubicBezTo>
                    <a:pt x="248707" y="1789213"/>
                    <a:pt x="266709" y="1785022"/>
                    <a:pt x="283854" y="1785307"/>
                  </a:cubicBezTo>
                  <a:cubicBezTo>
                    <a:pt x="324907" y="1785879"/>
                    <a:pt x="366055" y="1782355"/>
                    <a:pt x="404346" y="1804167"/>
                  </a:cubicBezTo>
                  <a:cubicBezTo>
                    <a:pt x="438064" y="1823407"/>
                    <a:pt x="473878" y="1838742"/>
                    <a:pt x="507978" y="1857507"/>
                  </a:cubicBezTo>
                  <a:cubicBezTo>
                    <a:pt x="567223" y="1890177"/>
                    <a:pt x="620087" y="1936755"/>
                    <a:pt x="691715" y="1943232"/>
                  </a:cubicBezTo>
                  <a:cubicBezTo>
                    <a:pt x="703050" y="1944184"/>
                    <a:pt x="705145" y="1952661"/>
                    <a:pt x="703335" y="1962663"/>
                  </a:cubicBezTo>
                  <a:cubicBezTo>
                    <a:pt x="700954" y="1975998"/>
                    <a:pt x="695620" y="1988857"/>
                    <a:pt x="694477" y="2002096"/>
                  </a:cubicBezTo>
                  <a:cubicBezTo>
                    <a:pt x="692572" y="2025242"/>
                    <a:pt x="687238" y="2049721"/>
                    <a:pt x="707336" y="2068866"/>
                  </a:cubicBezTo>
                  <a:cubicBezTo>
                    <a:pt x="708574" y="2070486"/>
                    <a:pt x="709717" y="2072105"/>
                    <a:pt x="711051" y="2073629"/>
                  </a:cubicBezTo>
                  <a:cubicBezTo>
                    <a:pt x="715051" y="2094584"/>
                    <a:pt x="729720" y="2108205"/>
                    <a:pt x="747532" y="2123921"/>
                  </a:cubicBezTo>
                  <a:cubicBezTo>
                    <a:pt x="779440" y="2148972"/>
                    <a:pt x="798490" y="2139447"/>
                    <a:pt x="823636" y="2118777"/>
                  </a:cubicBezTo>
                  <a:cubicBezTo>
                    <a:pt x="844210" y="2099823"/>
                    <a:pt x="853164" y="2075820"/>
                    <a:pt x="858402" y="2050007"/>
                  </a:cubicBezTo>
                  <a:cubicBezTo>
                    <a:pt x="863355" y="2022289"/>
                    <a:pt x="856212" y="1995524"/>
                    <a:pt x="851068" y="1968759"/>
                  </a:cubicBezTo>
                  <a:cubicBezTo>
                    <a:pt x="847163" y="1948375"/>
                    <a:pt x="852783" y="1938088"/>
                    <a:pt x="873357" y="1929897"/>
                  </a:cubicBezTo>
                  <a:cubicBezTo>
                    <a:pt x="928411" y="1908084"/>
                    <a:pt x="978227" y="1878271"/>
                    <a:pt x="1008040" y="1823598"/>
                  </a:cubicBezTo>
                  <a:cubicBezTo>
                    <a:pt x="1017851" y="1805596"/>
                    <a:pt x="1020804" y="1788450"/>
                    <a:pt x="1011565" y="1771401"/>
                  </a:cubicBezTo>
                  <a:cubicBezTo>
                    <a:pt x="1009945" y="1770924"/>
                    <a:pt x="1008326" y="1770448"/>
                    <a:pt x="1006707" y="1769972"/>
                  </a:cubicBezTo>
                  <a:cubicBezTo>
                    <a:pt x="978417" y="1738063"/>
                    <a:pt x="972988" y="1681199"/>
                    <a:pt x="996896" y="1647385"/>
                  </a:cubicBezTo>
                  <a:cubicBezTo>
                    <a:pt x="1009755" y="1629002"/>
                    <a:pt x="1013088" y="1610428"/>
                    <a:pt x="1008802" y="1588997"/>
                  </a:cubicBezTo>
                  <a:cubicBezTo>
                    <a:pt x="999563" y="1543087"/>
                    <a:pt x="987371" y="1497938"/>
                    <a:pt x="976227" y="1452599"/>
                  </a:cubicBezTo>
                  <a:cubicBezTo>
                    <a:pt x="956891" y="1373637"/>
                    <a:pt x="942889" y="1293436"/>
                    <a:pt x="930602" y="1213045"/>
                  </a:cubicBezTo>
                  <a:cubicBezTo>
                    <a:pt x="919267" y="1138845"/>
                    <a:pt x="903075" y="1061121"/>
                    <a:pt x="915076" y="986160"/>
                  </a:cubicBezTo>
                  <a:cubicBezTo>
                    <a:pt x="916600" y="976444"/>
                    <a:pt x="918696" y="966824"/>
                    <a:pt x="919077" y="957013"/>
                  </a:cubicBezTo>
                  <a:cubicBezTo>
                    <a:pt x="919458" y="947774"/>
                    <a:pt x="918410" y="938535"/>
                    <a:pt x="917648" y="929295"/>
                  </a:cubicBezTo>
                  <a:cubicBezTo>
                    <a:pt x="914219" y="887386"/>
                    <a:pt x="923744" y="846333"/>
                    <a:pt x="921172" y="804899"/>
                  </a:cubicBezTo>
                  <a:cubicBezTo>
                    <a:pt x="920315" y="791088"/>
                    <a:pt x="919362" y="777181"/>
                    <a:pt x="910028" y="766894"/>
                  </a:cubicBezTo>
                  <a:cubicBezTo>
                    <a:pt x="886977" y="741462"/>
                    <a:pt x="885930" y="711268"/>
                    <a:pt x="887930" y="679836"/>
                  </a:cubicBezTo>
                  <a:cubicBezTo>
                    <a:pt x="888787" y="666310"/>
                    <a:pt x="891454" y="653070"/>
                    <a:pt x="893169" y="639736"/>
                  </a:cubicBezTo>
                  <a:cubicBezTo>
                    <a:pt x="895455" y="622114"/>
                    <a:pt x="904313" y="610398"/>
                    <a:pt x="922792" y="607636"/>
                  </a:cubicBezTo>
                  <a:cubicBezTo>
                    <a:pt x="951462" y="605922"/>
                    <a:pt x="967750" y="624019"/>
                    <a:pt x="980989" y="645450"/>
                  </a:cubicBezTo>
                  <a:cubicBezTo>
                    <a:pt x="1005087" y="684598"/>
                    <a:pt x="1032234" y="721174"/>
                    <a:pt x="1065000" y="753559"/>
                  </a:cubicBezTo>
                  <a:cubicBezTo>
                    <a:pt x="1066238" y="755178"/>
                    <a:pt x="1067095" y="756703"/>
                    <a:pt x="1067857" y="758227"/>
                  </a:cubicBezTo>
                  <a:cubicBezTo>
                    <a:pt x="1073763" y="762989"/>
                    <a:pt x="1079001" y="768990"/>
                    <a:pt x="1087098" y="769275"/>
                  </a:cubicBezTo>
                  <a:cubicBezTo>
                    <a:pt x="1112149" y="770037"/>
                    <a:pt x="1131865" y="783087"/>
                    <a:pt x="1151773" y="796136"/>
                  </a:cubicBezTo>
                  <a:cubicBezTo>
                    <a:pt x="1163584" y="803851"/>
                    <a:pt x="1175966" y="811281"/>
                    <a:pt x="1190730" y="812328"/>
                  </a:cubicBezTo>
                  <a:cubicBezTo>
                    <a:pt x="1216924" y="808614"/>
                    <a:pt x="1211590" y="788040"/>
                    <a:pt x="1212733" y="770990"/>
                  </a:cubicBezTo>
                  <a:cubicBezTo>
                    <a:pt x="1207684" y="742606"/>
                    <a:pt x="1208542" y="714888"/>
                    <a:pt x="1215018" y="686408"/>
                  </a:cubicBezTo>
                  <a:cubicBezTo>
                    <a:pt x="1220924" y="660214"/>
                    <a:pt x="1219876" y="632973"/>
                    <a:pt x="1212447" y="606493"/>
                  </a:cubicBezTo>
                  <a:cubicBezTo>
                    <a:pt x="1207303" y="588110"/>
                    <a:pt x="1205303" y="569250"/>
                    <a:pt x="1202350" y="550486"/>
                  </a:cubicBezTo>
                  <a:cubicBezTo>
                    <a:pt x="1200921" y="541628"/>
                    <a:pt x="1200636" y="532579"/>
                    <a:pt x="1206160" y="525245"/>
                  </a:cubicBezTo>
                  <a:cubicBezTo>
                    <a:pt x="1231116" y="492574"/>
                    <a:pt x="1247689" y="453903"/>
                    <a:pt x="1277121" y="424661"/>
                  </a:cubicBezTo>
                  <a:cubicBezTo>
                    <a:pt x="1298267" y="403515"/>
                    <a:pt x="1312364" y="378941"/>
                    <a:pt x="1313221" y="349509"/>
                  </a:cubicBezTo>
                  <a:cubicBezTo>
                    <a:pt x="1314174" y="316838"/>
                    <a:pt x="1324651" y="287977"/>
                    <a:pt x="1339415" y="259878"/>
                  </a:cubicBezTo>
                  <a:cubicBezTo>
                    <a:pt x="1340653" y="253401"/>
                    <a:pt x="1340749" y="247020"/>
                    <a:pt x="1338558" y="24082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  <a:effectLst>
              <a:glow rad="355600">
                <a:schemeClr val="bg1">
                  <a:alpha val="38000"/>
                </a:schemeClr>
              </a:glow>
            </a:effectLst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EC94C168-9CC8-4168-9F59-190C51707B51}"/>
                </a:ext>
              </a:extLst>
            </p:cNvPr>
            <p:cNvSpPr/>
            <p:nvPr/>
          </p:nvSpPr>
          <p:spPr>
            <a:xfrm>
              <a:off x="2488112" y="4350127"/>
              <a:ext cx="1340288" cy="2138923"/>
            </a:xfrm>
            <a:custGeom>
              <a:avLst/>
              <a:gdLst>
                <a:gd name="connsiteX0" fmla="*/ 1338558 w 1340288"/>
                <a:gd name="connsiteY0" fmla="*/ 240828 h 2138923"/>
                <a:gd name="connsiteX1" fmla="*/ 1304744 w 1340288"/>
                <a:gd name="connsiteY1" fmla="*/ 240638 h 2138923"/>
                <a:gd name="connsiteX2" fmla="*/ 1224448 w 1340288"/>
                <a:gd name="connsiteY2" fmla="*/ 332745 h 2138923"/>
                <a:gd name="connsiteX3" fmla="*/ 1179967 w 1340288"/>
                <a:gd name="connsiteY3" fmla="*/ 425613 h 2138923"/>
                <a:gd name="connsiteX4" fmla="*/ 1152916 w 1340288"/>
                <a:gd name="connsiteY4" fmla="*/ 434567 h 2138923"/>
                <a:gd name="connsiteX5" fmla="*/ 1124436 w 1340288"/>
                <a:gd name="connsiteY5" fmla="*/ 448283 h 2138923"/>
                <a:gd name="connsiteX6" fmla="*/ 1081764 w 1340288"/>
                <a:gd name="connsiteY6" fmla="*/ 449902 h 2138923"/>
                <a:gd name="connsiteX7" fmla="*/ 943366 w 1340288"/>
                <a:gd name="connsiteY7" fmla="*/ 325696 h 2138923"/>
                <a:gd name="connsiteX8" fmla="*/ 879072 w 1340288"/>
                <a:gd name="connsiteY8" fmla="*/ 289501 h 2138923"/>
                <a:gd name="connsiteX9" fmla="*/ 862117 w 1340288"/>
                <a:gd name="connsiteY9" fmla="*/ 278928 h 2138923"/>
                <a:gd name="connsiteX10" fmla="*/ 828113 w 1340288"/>
                <a:gd name="connsiteY10" fmla="*/ 237399 h 2138923"/>
                <a:gd name="connsiteX11" fmla="*/ 815826 w 1340288"/>
                <a:gd name="connsiteY11" fmla="*/ 212063 h 2138923"/>
                <a:gd name="connsiteX12" fmla="*/ 791251 w 1340288"/>
                <a:gd name="connsiteY12" fmla="*/ 104907 h 2138923"/>
                <a:gd name="connsiteX13" fmla="*/ 747627 w 1340288"/>
                <a:gd name="connsiteY13" fmla="*/ 25944 h 2138923"/>
                <a:gd name="connsiteX14" fmla="*/ 700764 w 1340288"/>
                <a:gd name="connsiteY14" fmla="*/ 1370 h 2138923"/>
                <a:gd name="connsiteX15" fmla="*/ 648852 w 1340288"/>
                <a:gd name="connsiteY15" fmla="*/ 10800 h 2138923"/>
                <a:gd name="connsiteX16" fmla="*/ 634851 w 1340288"/>
                <a:gd name="connsiteY16" fmla="*/ 11657 h 2138923"/>
                <a:gd name="connsiteX17" fmla="*/ 614848 w 1340288"/>
                <a:gd name="connsiteY17" fmla="*/ 39089 h 2138923"/>
                <a:gd name="connsiteX18" fmla="*/ 592465 w 1340288"/>
                <a:gd name="connsiteY18" fmla="*/ 141959 h 2138923"/>
                <a:gd name="connsiteX19" fmla="*/ 591988 w 1340288"/>
                <a:gd name="connsiteY19" fmla="*/ 144245 h 2138923"/>
                <a:gd name="connsiteX20" fmla="*/ 583797 w 1340288"/>
                <a:gd name="connsiteY20" fmla="*/ 222636 h 2138923"/>
                <a:gd name="connsiteX21" fmla="*/ 581034 w 1340288"/>
                <a:gd name="connsiteY21" fmla="*/ 223493 h 2138923"/>
                <a:gd name="connsiteX22" fmla="*/ 568557 w 1340288"/>
                <a:gd name="connsiteY22" fmla="*/ 235590 h 2138923"/>
                <a:gd name="connsiteX23" fmla="*/ 566747 w 1340288"/>
                <a:gd name="connsiteY23" fmla="*/ 247115 h 2138923"/>
                <a:gd name="connsiteX24" fmla="*/ 553126 w 1340288"/>
                <a:gd name="connsiteY24" fmla="*/ 306075 h 2138923"/>
                <a:gd name="connsiteX25" fmla="*/ 540744 w 1340288"/>
                <a:gd name="connsiteY25" fmla="*/ 317505 h 2138923"/>
                <a:gd name="connsiteX26" fmla="*/ 518455 w 1340288"/>
                <a:gd name="connsiteY26" fmla="*/ 334459 h 2138923"/>
                <a:gd name="connsiteX27" fmla="*/ 433683 w 1340288"/>
                <a:gd name="connsiteY27" fmla="*/ 432567 h 2138923"/>
                <a:gd name="connsiteX28" fmla="*/ 270519 w 1340288"/>
                <a:gd name="connsiteY28" fmla="*/ 568679 h 2138923"/>
                <a:gd name="connsiteX29" fmla="*/ 172412 w 1340288"/>
                <a:gd name="connsiteY29" fmla="*/ 610779 h 2138923"/>
                <a:gd name="connsiteX30" fmla="*/ 152600 w 1340288"/>
                <a:gd name="connsiteY30" fmla="*/ 646022 h 2138923"/>
                <a:gd name="connsiteX31" fmla="*/ 128787 w 1340288"/>
                <a:gd name="connsiteY31" fmla="*/ 673168 h 2138923"/>
                <a:gd name="connsiteX32" fmla="*/ 3915 w 1340288"/>
                <a:gd name="connsiteY32" fmla="*/ 770037 h 2138923"/>
                <a:gd name="connsiteX33" fmla="*/ 3724 w 1340288"/>
                <a:gd name="connsiteY33" fmla="*/ 784134 h 2138923"/>
                <a:gd name="connsiteX34" fmla="*/ 39157 w 1340288"/>
                <a:gd name="connsiteY34" fmla="*/ 786802 h 2138923"/>
                <a:gd name="connsiteX35" fmla="*/ 73066 w 1340288"/>
                <a:gd name="connsiteY35" fmla="*/ 754416 h 2138923"/>
                <a:gd name="connsiteX36" fmla="*/ 107261 w 1340288"/>
                <a:gd name="connsiteY36" fmla="*/ 737653 h 2138923"/>
                <a:gd name="connsiteX37" fmla="*/ 117262 w 1340288"/>
                <a:gd name="connsiteY37" fmla="*/ 741367 h 2138923"/>
                <a:gd name="connsiteX38" fmla="*/ 112404 w 1340288"/>
                <a:gd name="connsiteY38" fmla="*/ 751369 h 2138923"/>
                <a:gd name="connsiteX39" fmla="*/ 83353 w 1340288"/>
                <a:gd name="connsiteY39" fmla="*/ 775562 h 2138923"/>
                <a:gd name="connsiteX40" fmla="*/ 81258 w 1340288"/>
                <a:gd name="connsiteY40" fmla="*/ 796517 h 2138923"/>
                <a:gd name="connsiteX41" fmla="*/ 99546 w 1340288"/>
                <a:gd name="connsiteY41" fmla="*/ 792516 h 2138923"/>
                <a:gd name="connsiteX42" fmla="*/ 150695 w 1340288"/>
                <a:gd name="connsiteY42" fmla="*/ 761084 h 2138923"/>
                <a:gd name="connsiteX43" fmla="*/ 189557 w 1340288"/>
                <a:gd name="connsiteY43" fmla="*/ 897577 h 2138923"/>
                <a:gd name="connsiteX44" fmla="*/ 203463 w 1340288"/>
                <a:gd name="connsiteY44" fmla="*/ 935391 h 2138923"/>
                <a:gd name="connsiteX45" fmla="*/ 252232 w 1340288"/>
                <a:gd name="connsiteY45" fmla="*/ 925200 h 2138923"/>
                <a:gd name="connsiteX46" fmla="*/ 366912 w 1340288"/>
                <a:gd name="connsiteY46" fmla="*/ 786802 h 2138923"/>
                <a:gd name="connsiteX47" fmla="*/ 406536 w 1340288"/>
                <a:gd name="connsiteY47" fmla="*/ 731842 h 2138923"/>
                <a:gd name="connsiteX48" fmla="*/ 458543 w 1340288"/>
                <a:gd name="connsiteY48" fmla="*/ 645450 h 2138923"/>
                <a:gd name="connsiteX49" fmla="*/ 497786 w 1340288"/>
                <a:gd name="connsiteY49" fmla="*/ 628020 h 2138923"/>
                <a:gd name="connsiteX50" fmla="*/ 516931 w 1340288"/>
                <a:gd name="connsiteY50" fmla="*/ 654118 h 2138923"/>
                <a:gd name="connsiteX51" fmla="*/ 504168 w 1340288"/>
                <a:gd name="connsiteY51" fmla="*/ 797184 h 2138923"/>
                <a:gd name="connsiteX52" fmla="*/ 488833 w 1340288"/>
                <a:gd name="connsiteY52" fmla="*/ 848428 h 2138923"/>
                <a:gd name="connsiteX53" fmla="*/ 473497 w 1340288"/>
                <a:gd name="connsiteY53" fmla="*/ 902625 h 2138923"/>
                <a:gd name="connsiteX54" fmla="*/ 433492 w 1340288"/>
                <a:gd name="connsiteY54" fmla="*/ 988446 h 2138923"/>
                <a:gd name="connsiteX55" fmla="*/ 394440 w 1340288"/>
                <a:gd name="connsiteY55" fmla="*/ 1052168 h 2138923"/>
                <a:gd name="connsiteX56" fmla="*/ 389963 w 1340288"/>
                <a:gd name="connsiteY56" fmla="*/ 1104746 h 2138923"/>
                <a:gd name="connsiteX57" fmla="*/ 318621 w 1340288"/>
                <a:gd name="connsiteY57" fmla="*/ 1277911 h 2138923"/>
                <a:gd name="connsiteX58" fmla="*/ 250422 w 1340288"/>
                <a:gd name="connsiteY58" fmla="*/ 1470792 h 2138923"/>
                <a:gd name="connsiteX59" fmla="*/ 229276 w 1340288"/>
                <a:gd name="connsiteY59" fmla="*/ 1572995 h 2138923"/>
                <a:gd name="connsiteX60" fmla="*/ 258327 w 1340288"/>
                <a:gd name="connsiteY60" fmla="*/ 1634717 h 2138923"/>
                <a:gd name="connsiteX61" fmla="*/ 252803 w 1340288"/>
                <a:gd name="connsiteY61" fmla="*/ 1717680 h 2138923"/>
                <a:gd name="connsiteX62" fmla="*/ 233372 w 1340288"/>
                <a:gd name="connsiteY62" fmla="*/ 1775497 h 2138923"/>
                <a:gd name="connsiteX63" fmla="*/ 232515 w 1340288"/>
                <a:gd name="connsiteY63" fmla="*/ 1776354 h 2138923"/>
                <a:gd name="connsiteX64" fmla="*/ 233182 w 1340288"/>
                <a:gd name="connsiteY64" fmla="*/ 1777592 h 2138923"/>
                <a:gd name="connsiteX65" fmla="*/ 283854 w 1340288"/>
                <a:gd name="connsiteY65" fmla="*/ 1785307 h 2138923"/>
                <a:gd name="connsiteX66" fmla="*/ 404346 w 1340288"/>
                <a:gd name="connsiteY66" fmla="*/ 1804167 h 2138923"/>
                <a:gd name="connsiteX67" fmla="*/ 507978 w 1340288"/>
                <a:gd name="connsiteY67" fmla="*/ 1857507 h 2138923"/>
                <a:gd name="connsiteX68" fmla="*/ 691715 w 1340288"/>
                <a:gd name="connsiteY68" fmla="*/ 1943232 h 2138923"/>
                <a:gd name="connsiteX69" fmla="*/ 703335 w 1340288"/>
                <a:gd name="connsiteY69" fmla="*/ 1962663 h 2138923"/>
                <a:gd name="connsiteX70" fmla="*/ 694477 w 1340288"/>
                <a:gd name="connsiteY70" fmla="*/ 2002096 h 2138923"/>
                <a:gd name="connsiteX71" fmla="*/ 707336 w 1340288"/>
                <a:gd name="connsiteY71" fmla="*/ 2068866 h 2138923"/>
                <a:gd name="connsiteX72" fmla="*/ 711051 w 1340288"/>
                <a:gd name="connsiteY72" fmla="*/ 2073629 h 2138923"/>
                <a:gd name="connsiteX73" fmla="*/ 747532 w 1340288"/>
                <a:gd name="connsiteY73" fmla="*/ 2123921 h 2138923"/>
                <a:gd name="connsiteX74" fmla="*/ 823636 w 1340288"/>
                <a:gd name="connsiteY74" fmla="*/ 2118777 h 2138923"/>
                <a:gd name="connsiteX75" fmla="*/ 858402 w 1340288"/>
                <a:gd name="connsiteY75" fmla="*/ 2050007 h 2138923"/>
                <a:gd name="connsiteX76" fmla="*/ 851068 w 1340288"/>
                <a:gd name="connsiteY76" fmla="*/ 1968759 h 2138923"/>
                <a:gd name="connsiteX77" fmla="*/ 873357 w 1340288"/>
                <a:gd name="connsiteY77" fmla="*/ 1929897 h 2138923"/>
                <a:gd name="connsiteX78" fmla="*/ 1008040 w 1340288"/>
                <a:gd name="connsiteY78" fmla="*/ 1823598 h 2138923"/>
                <a:gd name="connsiteX79" fmla="*/ 1011565 w 1340288"/>
                <a:gd name="connsiteY79" fmla="*/ 1771401 h 2138923"/>
                <a:gd name="connsiteX80" fmla="*/ 1006707 w 1340288"/>
                <a:gd name="connsiteY80" fmla="*/ 1769972 h 2138923"/>
                <a:gd name="connsiteX81" fmla="*/ 996896 w 1340288"/>
                <a:gd name="connsiteY81" fmla="*/ 1647385 h 2138923"/>
                <a:gd name="connsiteX82" fmla="*/ 1008802 w 1340288"/>
                <a:gd name="connsiteY82" fmla="*/ 1588997 h 2138923"/>
                <a:gd name="connsiteX83" fmla="*/ 976227 w 1340288"/>
                <a:gd name="connsiteY83" fmla="*/ 1452599 h 2138923"/>
                <a:gd name="connsiteX84" fmla="*/ 930602 w 1340288"/>
                <a:gd name="connsiteY84" fmla="*/ 1213045 h 2138923"/>
                <a:gd name="connsiteX85" fmla="*/ 915076 w 1340288"/>
                <a:gd name="connsiteY85" fmla="*/ 986160 h 2138923"/>
                <a:gd name="connsiteX86" fmla="*/ 919077 w 1340288"/>
                <a:gd name="connsiteY86" fmla="*/ 957013 h 2138923"/>
                <a:gd name="connsiteX87" fmla="*/ 917648 w 1340288"/>
                <a:gd name="connsiteY87" fmla="*/ 929295 h 2138923"/>
                <a:gd name="connsiteX88" fmla="*/ 921172 w 1340288"/>
                <a:gd name="connsiteY88" fmla="*/ 804899 h 2138923"/>
                <a:gd name="connsiteX89" fmla="*/ 910028 w 1340288"/>
                <a:gd name="connsiteY89" fmla="*/ 766894 h 2138923"/>
                <a:gd name="connsiteX90" fmla="*/ 887930 w 1340288"/>
                <a:gd name="connsiteY90" fmla="*/ 679836 h 2138923"/>
                <a:gd name="connsiteX91" fmla="*/ 893169 w 1340288"/>
                <a:gd name="connsiteY91" fmla="*/ 639736 h 2138923"/>
                <a:gd name="connsiteX92" fmla="*/ 922792 w 1340288"/>
                <a:gd name="connsiteY92" fmla="*/ 607636 h 2138923"/>
                <a:gd name="connsiteX93" fmla="*/ 980989 w 1340288"/>
                <a:gd name="connsiteY93" fmla="*/ 645450 h 2138923"/>
                <a:gd name="connsiteX94" fmla="*/ 1065000 w 1340288"/>
                <a:gd name="connsiteY94" fmla="*/ 753559 h 2138923"/>
                <a:gd name="connsiteX95" fmla="*/ 1067857 w 1340288"/>
                <a:gd name="connsiteY95" fmla="*/ 758227 h 2138923"/>
                <a:gd name="connsiteX96" fmla="*/ 1087098 w 1340288"/>
                <a:gd name="connsiteY96" fmla="*/ 769275 h 2138923"/>
                <a:gd name="connsiteX97" fmla="*/ 1151773 w 1340288"/>
                <a:gd name="connsiteY97" fmla="*/ 796136 h 2138923"/>
                <a:gd name="connsiteX98" fmla="*/ 1190730 w 1340288"/>
                <a:gd name="connsiteY98" fmla="*/ 812328 h 2138923"/>
                <a:gd name="connsiteX99" fmla="*/ 1212733 w 1340288"/>
                <a:gd name="connsiteY99" fmla="*/ 770990 h 2138923"/>
                <a:gd name="connsiteX100" fmla="*/ 1215018 w 1340288"/>
                <a:gd name="connsiteY100" fmla="*/ 686408 h 2138923"/>
                <a:gd name="connsiteX101" fmla="*/ 1212447 w 1340288"/>
                <a:gd name="connsiteY101" fmla="*/ 606493 h 2138923"/>
                <a:gd name="connsiteX102" fmla="*/ 1202350 w 1340288"/>
                <a:gd name="connsiteY102" fmla="*/ 550486 h 2138923"/>
                <a:gd name="connsiteX103" fmla="*/ 1206160 w 1340288"/>
                <a:gd name="connsiteY103" fmla="*/ 525245 h 2138923"/>
                <a:gd name="connsiteX104" fmla="*/ 1277121 w 1340288"/>
                <a:gd name="connsiteY104" fmla="*/ 424661 h 2138923"/>
                <a:gd name="connsiteX105" fmla="*/ 1313221 w 1340288"/>
                <a:gd name="connsiteY105" fmla="*/ 349509 h 2138923"/>
                <a:gd name="connsiteX106" fmla="*/ 1339415 w 1340288"/>
                <a:gd name="connsiteY106" fmla="*/ 259878 h 2138923"/>
                <a:gd name="connsiteX107" fmla="*/ 1338558 w 1340288"/>
                <a:gd name="connsiteY107" fmla="*/ 240828 h 213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340288" h="2138923">
                  <a:moveTo>
                    <a:pt x="1338558" y="240828"/>
                  </a:moveTo>
                  <a:cubicBezTo>
                    <a:pt x="1327413" y="223588"/>
                    <a:pt x="1315031" y="232732"/>
                    <a:pt x="1304744" y="240638"/>
                  </a:cubicBezTo>
                  <a:cubicBezTo>
                    <a:pt x="1274550" y="263879"/>
                    <a:pt x="1233687" y="292930"/>
                    <a:pt x="1224448" y="332745"/>
                  </a:cubicBezTo>
                  <a:cubicBezTo>
                    <a:pt x="1217019" y="364749"/>
                    <a:pt x="1210923" y="406468"/>
                    <a:pt x="1179967" y="425613"/>
                  </a:cubicBezTo>
                  <a:cubicBezTo>
                    <a:pt x="1171489" y="430852"/>
                    <a:pt x="1165965" y="438758"/>
                    <a:pt x="1152916" y="434567"/>
                  </a:cubicBezTo>
                  <a:cubicBezTo>
                    <a:pt x="1142248" y="431233"/>
                    <a:pt x="1131199" y="439710"/>
                    <a:pt x="1124436" y="448283"/>
                  </a:cubicBezTo>
                  <a:cubicBezTo>
                    <a:pt x="1110243" y="466285"/>
                    <a:pt x="1096432" y="458094"/>
                    <a:pt x="1081764" y="449902"/>
                  </a:cubicBezTo>
                  <a:cubicBezTo>
                    <a:pt x="1026138" y="419041"/>
                    <a:pt x="983180" y="374178"/>
                    <a:pt x="943366" y="325696"/>
                  </a:cubicBezTo>
                  <a:cubicBezTo>
                    <a:pt x="926983" y="305694"/>
                    <a:pt x="906599" y="290930"/>
                    <a:pt x="879072" y="289501"/>
                  </a:cubicBezTo>
                  <a:cubicBezTo>
                    <a:pt x="871928" y="289120"/>
                    <a:pt x="864499" y="287120"/>
                    <a:pt x="862117" y="278928"/>
                  </a:cubicBezTo>
                  <a:cubicBezTo>
                    <a:pt x="856688" y="260164"/>
                    <a:pt x="841162" y="249782"/>
                    <a:pt x="828113" y="237399"/>
                  </a:cubicBezTo>
                  <a:cubicBezTo>
                    <a:pt x="820398" y="230732"/>
                    <a:pt x="819064" y="220826"/>
                    <a:pt x="815826" y="212063"/>
                  </a:cubicBezTo>
                  <a:cubicBezTo>
                    <a:pt x="805443" y="184155"/>
                    <a:pt x="788203" y="134815"/>
                    <a:pt x="791251" y="104907"/>
                  </a:cubicBezTo>
                  <a:cubicBezTo>
                    <a:pt x="795347" y="65187"/>
                    <a:pt x="766962" y="55091"/>
                    <a:pt x="747627" y="25944"/>
                  </a:cubicBezTo>
                  <a:cubicBezTo>
                    <a:pt x="735530" y="7752"/>
                    <a:pt x="721052" y="703"/>
                    <a:pt x="700764" y="1370"/>
                  </a:cubicBezTo>
                  <a:cubicBezTo>
                    <a:pt x="681904" y="-4059"/>
                    <a:pt x="666283" y="8228"/>
                    <a:pt x="648852" y="10800"/>
                  </a:cubicBezTo>
                  <a:cubicBezTo>
                    <a:pt x="644185" y="11085"/>
                    <a:pt x="639423" y="11371"/>
                    <a:pt x="634851" y="11657"/>
                  </a:cubicBezTo>
                  <a:cubicBezTo>
                    <a:pt x="621992" y="16229"/>
                    <a:pt x="617229" y="27564"/>
                    <a:pt x="614848" y="39089"/>
                  </a:cubicBezTo>
                  <a:cubicBezTo>
                    <a:pt x="607609" y="73474"/>
                    <a:pt x="576939" y="102716"/>
                    <a:pt x="592465" y="141959"/>
                  </a:cubicBezTo>
                  <a:cubicBezTo>
                    <a:pt x="592655" y="142530"/>
                    <a:pt x="592465" y="143578"/>
                    <a:pt x="591988" y="144245"/>
                  </a:cubicBezTo>
                  <a:cubicBezTo>
                    <a:pt x="576082" y="168915"/>
                    <a:pt x="590655" y="197013"/>
                    <a:pt x="583797" y="222636"/>
                  </a:cubicBezTo>
                  <a:cubicBezTo>
                    <a:pt x="582940" y="222921"/>
                    <a:pt x="581987" y="223112"/>
                    <a:pt x="581034" y="223493"/>
                  </a:cubicBezTo>
                  <a:cubicBezTo>
                    <a:pt x="575796" y="226541"/>
                    <a:pt x="571891" y="230827"/>
                    <a:pt x="568557" y="235590"/>
                  </a:cubicBezTo>
                  <a:cubicBezTo>
                    <a:pt x="569224" y="238447"/>
                    <a:pt x="568747" y="242257"/>
                    <a:pt x="566747" y="247115"/>
                  </a:cubicBezTo>
                  <a:cubicBezTo>
                    <a:pt x="561223" y="266546"/>
                    <a:pt x="547887" y="284072"/>
                    <a:pt x="553126" y="306075"/>
                  </a:cubicBezTo>
                  <a:cubicBezTo>
                    <a:pt x="555317" y="315504"/>
                    <a:pt x="544840" y="313504"/>
                    <a:pt x="540744" y="317505"/>
                  </a:cubicBezTo>
                  <a:cubicBezTo>
                    <a:pt x="533981" y="324077"/>
                    <a:pt x="526647" y="333126"/>
                    <a:pt x="518455" y="334459"/>
                  </a:cubicBezTo>
                  <a:cubicBezTo>
                    <a:pt x="462543" y="343889"/>
                    <a:pt x="455685" y="394562"/>
                    <a:pt x="433683" y="432567"/>
                  </a:cubicBezTo>
                  <a:cubicBezTo>
                    <a:pt x="383105" y="482382"/>
                    <a:pt x="344910" y="546486"/>
                    <a:pt x="270519" y="568679"/>
                  </a:cubicBezTo>
                  <a:cubicBezTo>
                    <a:pt x="236515" y="578871"/>
                    <a:pt x="206702" y="600111"/>
                    <a:pt x="172412" y="610779"/>
                  </a:cubicBezTo>
                  <a:cubicBezTo>
                    <a:pt x="156410" y="615828"/>
                    <a:pt x="154505" y="631830"/>
                    <a:pt x="152600" y="646022"/>
                  </a:cubicBezTo>
                  <a:cubicBezTo>
                    <a:pt x="150600" y="660690"/>
                    <a:pt x="145170" y="670025"/>
                    <a:pt x="128787" y="673168"/>
                  </a:cubicBezTo>
                  <a:cubicBezTo>
                    <a:pt x="71161" y="684408"/>
                    <a:pt x="39633" y="730128"/>
                    <a:pt x="3915" y="770037"/>
                  </a:cubicBezTo>
                  <a:cubicBezTo>
                    <a:pt x="-372" y="774895"/>
                    <a:pt x="-2086" y="782325"/>
                    <a:pt x="3724" y="784134"/>
                  </a:cubicBezTo>
                  <a:cubicBezTo>
                    <a:pt x="15154" y="787659"/>
                    <a:pt x="28394" y="798327"/>
                    <a:pt x="39157" y="786802"/>
                  </a:cubicBezTo>
                  <a:cubicBezTo>
                    <a:pt x="49825" y="775276"/>
                    <a:pt x="64494" y="768704"/>
                    <a:pt x="73066" y="754416"/>
                  </a:cubicBezTo>
                  <a:cubicBezTo>
                    <a:pt x="80115" y="742796"/>
                    <a:pt x="91926" y="735271"/>
                    <a:pt x="107261" y="737653"/>
                  </a:cubicBezTo>
                  <a:cubicBezTo>
                    <a:pt x="110880" y="738224"/>
                    <a:pt x="115643" y="736224"/>
                    <a:pt x="117262" y="741367"/>
                  </a:cubicBezTo>
                  <a:cubicBezTo>
                    <a:pt x="118691" y="745939"/>
                    <a:pt x="115262" y="748987"/>
                    <a:pt x="112404" y="751369"/>
                  </a:cubicBezTo>
                  <a:cubicBezTo>
                    <a:pt x="102784" y="759560"/>
                    <a:pt x="92211" y="766704"/>
                    <a:pt x="83353" y="775562"/>
                  </a:cubicBezTo>
                  <a:cubicBezTo>
                    <a:pt x="78019" y="780991"/>
                    <a:pt x="73447" y="789278"/>
                    <a:pt x="81258" y="796517"/>
                  </a:cubicBezTo>
                  <a:cubicBezTo>
                    <a:pt x="88497" y="803184"/>
                    <a:pt x="95164" y="797850"/>
                    <a:pt x="99546" y="792516"/>
                  </a:cubicBezTo>
                  <a:cubicBezTo>
                    <a:pt x="113071" y="776419"/>
                    <a:pt x="133550" y="772990"/>
                    <a:pt x="150695" y="761084"/>
                  </a:cubicBezTo>
                  <a:cubicBezTo>
                    <a:pt x="167268" y="806709"/>
                    <a:pt x="194415" y="847190"/>
                    <a:pt x="189557" y="897577"/>
                  </a:cubicBezTo>
                  <a:cubicBezTo>
                    <a:pt x="188224" y="911484"/>
                    <a:pt x="188319" y="928724"/>
                    <a:pt x="203463" y="935391"/>
                  </a:cubicBezTo>
                  <a:cubicBezTo>
                    <a:pt x="220608" y="942916"/>
                    <a:pt x="237849" y="936344"/>
                    <a:pt x="252232" y="925200"/>
                  </a:cubicBezTo>
                  <a:cubicBezTo>
                    <a:pt x="300714" y="887576"/>
                    <a:pt x="344719" y="846809"/>
                    <a:pt x="366912" y="786802"/>
                  </a:cubicBezTo>
                  <a:cubicBezTo>
                    <a:pt x="374723" y="765846"/>
                    <a:pt x="401298" y="755940"/>
                    <a:pt x="406536" y="731842"/>
                  </a:cubicBezTo>
                  <a:cubicBezTo>
                    <a:pt x="414157" y="697076"/>
                    <a:pt x="437874" y="672406"/>
                    <a:pt x="458543" y="645450"/>
                  </a:cubicBezTo>
                  <a:cubicBezTo>
                    <a:pt x="469306" y="631353"/>
                    <a:pt x="482927" y="628306"/>
                    <a:pt x="497786" y="628020"/>
                  </a:cubicBezTo>
                  <a:cubicBezTo>
                    <a:pt x="514359" y="627734"/>
                    <a:pt x="514359" y="644593"/>
                    <a:pt x="516931" y="654118"/>
                  </a:cubicBezTo>
                  <a:cubicBezTo>
                    <a:pt x="530457" y="702982"/>
                    <a:pt x="538077" y="752035"/>
                    <a:pt x="504168" y="797184"/>
                  </a:cubicBezTo>
                  <a:cubicBezTo>
                    <a:pt x="492928" y="812138"/>
                    <a:pt x="486927" y="829283"/>
                    <a:pt x="488833" y="848428"/>
                  </a:cubicBezTo>
                  <a:cubicBezTo>
                    <a:pt x="490833" y="868526"/>
                    <a:pt x="481689" y="885671"/>
                    <a:pt x="473497" y="902625"/>
                  </a:cubicBezTo>
                  <a:cubicBezTo>
                    <a:pt x="459876" y="931105"/>
                    <a:pt x="447970" y="960347"/>
                    <a:pt x="433492" y="988446"/>
                  </a:cubicBezTo>
                  <a:cubicBezTo>
                    <a:pt x="422253" y="1010163"/>
                    <a:pt x="402536" y="1029117"/>
                    <a:pt x="394440" y="1052168"/>
                  </a:cubicBezTo>
                  <a:cubicBezTo>
                    <a:pt x="388534" y="1068837"/>
                    <a:pt x="390820" y="1087125"/>
                    <a:pt x="389963" y="1104746"/>
                  </a:cubicBezTo>
                  <a:cubicBezTo>
                    <a:pt x="386629" y="1168945"/>
                    <a:pt x="342624" y="1220665"/>
                    <a:pt x="318621" y="1277911"/>
                  </a:cubicBezTo>
                  <a:cubicBezTo>
                    <a:pt x="292236" y="1340775"/>
                    <a:pt x="266043" y="1404212"/>
                    <a:pt x="250422" y="1470792"/>
                  </a:cubicBezTo>
                  <a:cubicBezTo>
                    <a:pt x="242516" y="1504701"/>
                    <a:pt x="236706" y="1538991"/>
                    <a:pt x="229276" y="1572995"/>
                  </a:cubicBezTo>
                  <a:cubicBezTo>
                    <a:pt x="223085" y="1601284"/>
                    <a:pt x="243945" y="1616715"/>
                    <a:pt x="258327" y="1634717"/>
                  </a:cubicBezTo>
                  <a:cubicBezTo>
                    <a:pt x="285188" y="1668435"/>
                    <a:pt x="284807" y="1686057"/>
                    <a:pt x="252803" y="1717680"/>
                  </a:cubicBezTo>
                  <a:cubicBezTo>
                    <a:pt x="236420" y="1733872"/>
                    <a:pt x="221656" y="1750065"/>
                    <a:pt x="233372" y="1775497"/>
                  </a:cubicBezTo>
                  <a:cubicBezTo>
                    <a:pt x="233086" y="1775782"/>
                    <a:pt x="232800" y="1776068"/>
                    <a:pt x="232515" y="1776354"/>
                  </a:cubicBezTo>
                  <a:cubicBezTo>
                    <a:pt x="232705" y="1776735"/>
                    <a:pt x="232896" y="1777116"/>
                    <a:pt x="233182" y="1777592"/>
                  </a:cubicBezTo>
                  <a:cubicBezTo>
                    <a:pt x="248707" y="1789213"/>
                    <a:pt x="266709" y="1785022"/>
                    <a:pt x="283854" y="1785307"/>
                  </a:cubicBezTo>
                  <a:cubicBezTo>
                    <a:pt x="324907" y="1785879"/>
                    <a:pt x="366055" y="1782355"/>
                    <a:pt x="404346" y="1804167"/>
                  </a:cubicBezTo>
                  <a:cubicBezTo>
                    <a:pt x="438064" y="1823407"/>
                    <a:pt x="473878" y="1838742"/>
                    <a:pt x="507978" y="1857507"/>
                  </a:cubicBezTo>
                  <a:cubicBezTo>
                    <a:pt x="567223" y="1890177"/>
                    <a:pt x="620087" y="1936755"/>
                    <a:pt x="691715" y="1943232"/>
                  </a:cubicBezTo>
                  <a:cubicBezTo>
                    <a:pt x="703050" y="1944184"/>
                    <a:pt x="705145" y="1952661"/>
                    <a:pt x="703335" y="1962663"/>
                  </a:cubicBezTo>
                  <a:cubicBezTo>
                    <a:pt x="700954" y="1975998"/>
                    <a:pt x="695620" y="1988857"/>
                    <a:pt x="694477" y="2002096"/>
                  </a:cubicBezTo>
                  <a:cubicBezTo>
                    <a:pt x="692572" y="2025242"/>
                    <a:pt x="687238" y="2049721"/>
                    <a:pt x="707336" y="2068866"/>
                  </a:cubicBezTo>
                  <a:cubicBezTo>
                    <a:pt x="708574" y="2070486"/>
                    <a:pt x="709717" y="2072105"/>
                    <a:pt x="711051" y="2073629"/>
                  </a:cubicBezTo>
                  <a:cubicBezTo>
                    <a:pt x="715051" y="2094584"/>
                    <a:pt x="729720" y="2108205"/>
                    <a:pt x="747532" y="2123921"/>
                  </a:cubicBezTo>
                  <a:cubicBezTo>
                    <a:pt x="779440" y="2148972"/>
                    <a:pt x="798490" y="2139447"/>
                    <a:pt x="823636" y="2118777"/>
                  </a:cubicBezTo>
                  <a:cubicBezTo>
                    <a:pt x="844210" y="2099823"/>
                    <a:pt x="853164" y="2075820"/>
                    <a:pt x="858402" y="2050007"/>
                  </a:cubicBezTo>
                  <a:cubicBezTo>
                    <a:pt x="863355" y="2022289"/>
                    <a:pt x="856212" y="1995524"/>
                    <a:pt x="851068" y="1968759"/>
                  </a:cubicBezTo>
                  <a:cubicBezTo>
                    <a:pt x="847163" y="1948375"/>
                    <a:pt x="852783" y="1938088"/>
                    <a:pt x="873357" y="1929897"/>
                  </a:cubicBezTo>
                  <a:cubicBezTo>
                    <a:pt x="928411" y="1908084"/>
                    <a:pt x="978227" y="1878271"/>
                    <a:pt x="1008040" y="1823598"/>
                  </a:cubicBezTo>
                  <a:cubicBezTo>
                    <a:pt x="1017851" y="1805596"/>
                    <a:pt x="1020804" y="1788450"/>
                    <a:pt x="1011565" y="1771401"/>
                  </a:cubicBezTo>
                  <a:cubicBezTo>
                    <a:pt x="1009945" y="1770924"/>
                    <a:pt x="1008326" y="1770448"/>
                    <a:pt x="1006707" y="1769972"/>
                  </a:cubicBezTo>
                  <a:cubicBezTo>
                    <a:pt x="978417" y="1738063"/>
                    <a:pt x="972988" y="1681199"/>
                    <a:pt x="996896" y="1647385"/>
                  </a:cubicBezTo>
                  <a:cubicBezTo>
                    <a:pt x="1009755" y="1629002"/>
                    <a:pt x="1013088" y="1610428"/>
                    <a:pt x="1008802" y="1588997"/>
                  </a:cubicBezTo>
                  <a:cubicBezTo>
                    <a:pt x="999563" y="1543087"/>
                    <a:pt x="987371" y="1497938"/>
                    <a:pt x="976227" y="1452599"/>
                  </a:cubicBezTo>
                  <a:cubicBezTo>
                    <a:pt x="956891" y="1373637"/>
                    <a:pt x="942889" y="1293436"/>
                    <a:pt x="930602" y="1213045"/>
                  </a:cubicBezTo>
                  <a:cubicBezTo>
                    <a:pt x="919267" y="1138845"/>
                    <a:pt x="903075" y="1061121"/>
                    <a:pt x="915076" y="986160"/>
                  </a:cubicBezTo>
                  <a:cubicBezTo>
                    <a:pt x="916600" y="976444"/>
                    <a:pt x="918696" y="966824"/>
                    <a:pt x="919077" y="957013"/>
                  </a:cubicBezTo>
                  <a:cubicBezTo>
                    <a:pt x="919458" y="947774"/>
                    <a:pt x="918410" y="938535"/>
                    <a:pt x="917648" y="929295"/>
                  </a:cubicBezTo>
                  <a:cubicBezTo>
                    <a:pt x="914219" y="887386"/>
                    <a:pt x="923744" y="846333"/>
                    <a:pt x="921172" y="804899"/>
                  </a:cubicBezTo>
                  <a:cubicBezTo>
                    <a:pt x="920315" y="791088"/>
                    <a:pt x="919362" y="777181"/>
                    <a:pt x="910028" y="766894"/>
                  </a:cubicBezTo>
                  <a:cubicBezTo>
                    <a:pt x="886977" y="741462"/>
                    <a:pt x="885930" y="711268"/>
                    <a:pt x="887930" y="679836"/>
                  </a:cubicBezTo>
                  <a:cubicBezTo>
                    <a:pt x="888787" y="666310"/>
                    <a:pt x="891454" y="653070"/>
                    <a:pt x="893169" y="639736"/>
                  </a:cubicBezTo>
                  <a:cubicBezTo>
                    <a:pt x="895455" y="622114"/>
                    <a:pt x="904313" y="610398"/>
                    <a:pt x="922792" y="607636"/>
                  </a:cubicBezTo>
                  <a:cubicBezTo>
                    <a:pt x="951462" y="605922"/>
                    <a:pt x="967750" y="624019"/>
                    <a:pt x="980989" y="645450"/>
                  </a:cubicBezTo>
                  <a:cubicBezTo>
                    <a:pt x="1005087" y="684598"/>
                    <a:pt x="1032234" y="721174"/>
                    <a:pt x="1065000" y="753559"/>
                  </a:cubicBezTo>
                  <a:cubicBezTo>
                    <a:pt x="1066238" y="755178"/>
                    <a:pt x="1067095" y="756703"/>
                    <a:pt x="1067857" y="758227"/>
                  </a:cubicBezTo>
                  <a:cubicBezTo>
                    <a:pt x="1073763" y="762989"/>
                    <a:pt x="1079001" y="768990"/>
                    <a:pt x="1087098" y="769275"/>
                  </a:cubicBezTo>
                  <a:cubicBezTo>
                    <a:pt x="1112149" y="770037"/>
                    <a:pt x="1131865" y="783087"/>
                    <a:pt x="1151773" y="796136"/>
                  </a:cubicBezTo>
                  <a:cubicBezTo>
                    <a:pt x="1163584" y="803851"/>
                    <a:pt x="1175966" y="811281"/>
                    <a:pt x="1190730" y="812328"/>
                  </a:cubicBezTo>
                  <a:cubicBezTo>
                    <a:pt x="1216924" y="808614"/>
                    <a:pt x="1211590" y="788040"/>
                    <a:pt x="1212733" y="770990"/>
                  </a:cubicBezTo>
                  <a:cubicBezTo>
                    <a:pt x="1207684" y="742606"/>
                    <a:pt x="1208542" y="714888"/>
                    <a:pt x="1215018" y="686408"/>
                  </a:cubicBezTo>
                  <a:cubicBezTo>
                    <a:pt x="1220924" y="660214"/>
                    <a:pt x="1219876" y="632973"/>
                    <a:pt x="1212447" y="606493"/>
                  </a:cubicBezTo>
                  <a:cubicBezTo>
                    <a:pt x="1207303" y="588110"/>
                    <a:pt x="1205303" y="569250"/>
                    <a:pt x="1202350" y="550486"/>
                  </a:cubicBezTo>
                  <a:cubicBezTo>
                    <a:pt x="1200921" y="541628"/>
                    <a:pt x="1200636" y="532579"/>
                    <a:pt x="1206160" y="525245"/>
                  </a:cubicBezTo>
                  <a:cubicBezTo>
                    <a:pt x="1231116" y="492574"/>
                    <a:pt x="1247689" y="453903"/>
                    <a:pt x="1277121" y="424661"/>
                  </a:cubicBezTo>
                  <a:cubicBezTo>
                    <a:pt x="1298267" y="403515"/>
                    <a:pt x="1312364" y="378941"/>
                    <a:pt x="1313221" y="349509"/>
                  </a:cubicBezTo>
                  <a:cubicBezTo>
                    <a:pt x="1314174" y="316838"/>
                    <a:pt x="1324651" y="287977"/>
                    <a:pt x="1339415" y="259878"/>
                  </a:cubicBezTo>
                  <a:cubicBezTo>
                    <a:pt x="1340653" y="253401"/>
                    <a:pt x="1340749" y="247020"/>
                    <a:pt x="1338558" y="24082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8BB3E3D-AF15-4D5F-8EBA-126E8B1212E6}"/>
              </a:ext>
            </a:extLst>
          </p:cNvPr>
          <p:cNvSpPr/>
          <p:nvPr/>
        </p:nvSpPr>
        <p:spPr>
          <a:xfrm>
            <a:off x="0" y="6261463"/>
            <a:ext cx="6793326" cy="5965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DB0D9A61-DCAC-4620-8597-F5FAF8EAE014}"/>
              </a:ext>
            </a:extLst>
          </p:cNvPr>
          <p:cNvGrpSpPr/>
          <p:nvPr/>
        </p:nvGrpSpPr>
        <p:grpSpPr>
          <a:xfrm>
            <a:off x="4042488" y="3767463"/>
            <a:ext cx="1419407" cy="845380"/>
            <a:chOff x="1176237" y="1240340"/>
            <a:chExt cx="1419407" cy="845380"/>
          </a:xfrm>
        </p:grpSpPr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BB54CC02-AE80-483E-9266-A74A85D23EC4}"/>
                </a:ext>
              </a:extLst>
            </p:cNvPr>
            <p:cNvSpPr/>
            <p:nvPr/>
          </p:nvSpPr>
          <p:spPr>
            <a:xfrm>
              <a:off x="1671209" y="1240340"/>
              <a:ext cx="425875" cy="480959"/>
            </a:xfrm>
            <a:custGeom>
              <a:avLst/>
              <a:gdLst>
                <a:gd name="connsiteX0" fmla="*/ 1033667 w 1033666"/>
                <a:gd name="connsiteY0" fmla="*/ 367151 h 1167362"/>
                <a:gd name="connsiteX1" fmla="*/ 889023 w 1033666"/>
                <a:gd name="connsiteY1" fmla="*/ 458046 h 1167362"/>
                <a:gd name="connsiteX2" fmla="*/ 860039 w 1033666"/>
                <a:gd name="connsiteY2" fmla="*/ 458658 h 1167362"/>
                <a:gd name="connsiteX3" fmla="*/ 634161 w 1033666"/>
                <a:gd name="connsiteY3" fmla="*/ 413075 h 1167362"/>
                <a:gd name="connsiteX4" fmla="*/ 625997 w 1033666"/>
                <a:gd name="connsiteY4" fmla="*/ 639498 h 1167362"/>
                <a:gd name="connsiteX5" fmla="*/ 616472 w 1033666"/>
                <a:gd name="connsiteY5" fmla="*/ 945386 h 1167362"/>
                <a:gd name="connsiteX6" fmla="*/ 653891 w 1033666"/>
                <a:gd name="connsiteY6" fmla="*/ 1074586 h 1167362"/>
                <a:gd name="connsiteX7" fmla="*/ 534216 w 1033666"/>
                <a:gd name="connsiteY7" fmla="*/ 1165618 h 1167362"/>
                <a:gd name="connsiteX8" fmla="*/ 510880 w 1033666"/>
                <a:gd name="connsiteY8" fmla="*/ 1162828 h 1167362"/>
                <a:gd name="connsiteX9" fmla="*/ 393791 w 1033666"/>
                <a:gd name="connsiteY9" fmla="*/ 1074790 h 1167362"/>
                <a:gd name="connsiteX10" fmla="*/ 433387 w 1033666"/>
                <a:gd name="connsiteY10" fmla="*/ 950421 h 1167362"/>
                <a:gd name="connsiteX11" fmla="*/ 417807 w 1033666"/>
                <a:gd name="connsiteY11" fmla="*/ 412802 h 1167362"/>
                <a:gd name="connsiteX12" fmla="*/ 167232 w 1033666"/>
                <a:gd name="connsiteY12" fmla="*/ 469884 h 1167362"/>
                <a:gd name="connsiteX13" fmla="*/ 0 w 1033666"/>
                <a:gd name="connsiteY13" fmla="*/ 364633 h 1167362"/>
                <a:gd name="connsiteX14" fmla="*/ 132942 w 1033666"/>
                <a:gd name="connsiteY14" fmla="*/ 246047 h 1167362"/>
                <a:gd name="connsiteX15" fmla="*/ 156346 w 1033666"/>
                <a:gd name="connsiteY15" fmla="*/ 241829 h 1167362"/>
                <a:gd name="connsiteX16" fmla="*/ 407602 w 1033666"/>
                <a:gd name="connsiteY16" fmla="*/ 255572 h 1167362"/>
                <a:gd name="connsiteX17" fmla="*/ 343308 w 1033666"/>
                <a:gd name="connsiteY17" fmla="*/ 101947 h 1167362"/>
                <a:gd name="connsiteX18" fmla="*/ 518636 w 1033666"/>
                <a:gd name="connsiteY18" fmla="*/ 1459 h 1167362"/>
                <a:gd name="connsiteX19" fmla="*/ 534216 w 1033666"/>
                <a:gd name="connsiteY19" fmla="*/ 2003 h 1167362"/>
                <a:gd name="connsiteX20" fmla="*/ 704374 w 1033666"/>
                <a:gd name="connsiteY20" fmla="*/ 102219 h 1167362"/>
                <a:gd name="connsiteX21" fmla="*/ 641713 w 1033666"/>
                <a:gd name="connsiteY21" fmla="*/ 255980 h 1167362"/>
                <a:gd name="connsiteX22" fmla="*/ 892833 w 1033666"/>
                <a:gd name="connsiteY22" fmla="*/ 236386 h 1167362"/>
                <a:gd name="connsiteX23" fmla="*/ 1033667 w 1033666"/>
                <a:gd name="connsiteY23" fmla="*/ 367151 h 116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33666" h="1167362">
                  <a:moveTo>
                    <a:pt x="1033667" y="367151"/>
                  </a:moveTo>
                  <a:cubicBezTo>
                    <a:pt x="981075" y="400488"/>
                    <a:pt x="935559" y="430152"/>
                    <a:pt x="889023" y="458046"/>
                  </a:cubicBezTo>
                  <a:cubicBezTo>
                    <a:pt x="881675" y="462468"/>
                    <a:pt x="867115" y="463013"/>
                    <a:pt x="860039" y="458658"/>
                  </a:cubicBezTo>
                  <a:cubicBezTo>
                    <a:pt x="790983" y="415796"/>
                    <a:pt x="714511" y="414435"/>
                    <a:pt x="634161" y="413075"/>
                  </a:cubicBezTo>
                  <a:cubicBezTo>
                    <a:pt x="631371" y="490295"/>
                    <a:pt x="628446" y="564930"/>
                    <a:pt x="625997" y="639498"/>
                  </a:cubicBezTo>
                  <a:cubicBezTo>
                    <a:pt x="622595" y="741483"/>
                    <a:pt x="619397" y="843400"/>
                    <a:pt x="616472" y="945386"/>
                  </a:cubicBezTo>
                  <a:cubicBezTo>
                    <a:pt x="615179" y="991378"/>
                    <a:pt x="620350" y="1035942"/>
                    <a:pt x="653891" y="1074586"/>
                  </a:cubicBezTo>
                  <a:cubicBezTo>
                    <a:pt x="613070" y="1105950"/>
                    <a:pt x="574153" y="1136566"/>
                    <a:pt x="534216" y="1165618"/>
                  </a:cubicBezTo>
                  <a:cubicBezTo>
                    <a:pt x="529454" y="1169087"/>
                    <a:pt x="516595" y="1166978"/>
                    <a:pt x="510880" y="1162828"/>
                  </a:cubicBezTo>
                  <a:cubicBezTo>
                    <a:pt x="472440" y="1135002"/>
                    <a:pt x="434884" y="1105882"/>
                    <a:pt x="393791" y="1074790"/>
                  </a:cubicBezTo>
                  <a:cubicBezTo>
                    <a:pt x="434680" y="1041453"/>
                    <a:pt x="434612" y="995869"/>
                    <a:pt x="433387" y="950421"/>
                  </a:cubicBezTo>
                  <a:cubicBezTo>
                    <a:pt x="428489" y="772711"/>
                    <a:pt x="423114" y="595002"/>
                    <a:pt x="417807" y="412802"/>
                  </a:cubicBezTo>
                  <a:cubicBezTo>
                    <a:pt x="328681" y="412258"/>
                    <a:pt x="241595" y="406203"/>
                    <a:pt x="167232" y="469884"/>
                  </a:cubicBezTo>
                  <a:cubicBezTo>
                    <a:pt x="115797" y="437499"/>
                    <a:pt x="64430" y="405183"/>
                    <a:pt x="0" y="364633"/>
                  </a:cubicBezTo>
                  <a:cubicBezTo>
                    <a:pt x="46876" y="322519"/>
                    <a:pt x="89467" y="283739"/>
                    <a:pt x="132942" y="246047"/>
                  </a:cubicBezTo>
                  <a:cubicBezTo>
                    <a:pt x="138181" y="241489"/>
                    <a:pt x="149815" y="239380"/>
                    <a:pt x="156346" y="241829"/>
                  </a:cubicBezTo>
                  <a:cubicBezTo>
                    <a:pt x="239009" y="272785"/>
                    <a:pt x="323374" y="263668"/>
                    <a:pt x="407602" y="255572"/>
                  </a:cubicBezTo>
                  <a:cubicBezTo>
                    <a:pt x="418215" y="201756"/>
                    <a:pt x="410595" y="137870"/>
                    <a:pt x="343308" y="101947"/>
                  </a:cubicBezTo>
                  <a:cubicBezTo>
                    <a:pt x="403928" y="67045"/>
                    <a:pt x="461078" y="33912"/>
                    <a:pt x="518636" y="1459"/>
                  </a:cubicBezTo>
                  <a:cubicBezTo>
                    <a:pt x="522582" y="-787"/>
                    <a:pt x="530202" y="-310"/>
                    <a:pt x="534216" y="2003"/>
                  </a:cubicBezTo>
                  <a:cubicBezTo>
                    <a:pt x="589870" y="34320"/>
                    <a:pt x="645250" y="67249"/>
                    <a:pt x="704374" y="102219"/>
                  </a:cubicBezTo>
                  <a:cubicBezTo>
                    <a:pt x="648040" y="141340"/>
                    <a:pt x="639263" y="194408"/>
                    <a:pt x="641713" y="255980"/>
                  </a:cubicBezTo>
                  <a:cubicBezTo>
                    <a:pt x="728526" y="263532"/>
                    <a:pt x="814796" y="278976"/>
                    <a:pt x="892833" y="236386"/>
                  </a:cubicBezTo>
                  <a:cubicBezTo>
                    <a:pt x="940117" y="280269"/>
                    <a:pt x="985633" y="322519"/>
                    <a:pt x="1033667" y="367151"/>
                  </a:cubicBezTo>
                  <a:close/>
                </a:path>
              </a:pathLst>
            </a:custGeom>
            <a:solidFill>
              <a:schemeClr val="bg1"/>
            </a:solidFill>
            <a:ln w="6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02BBBA26-58A2-44C6-9817-DF07449B77A4}"/>
                </a:ext>
              </a:extLst>
            </p:cNvPr>
            <p:cNvSpPr/>
            <p:nvPr/>
          </p:nvSpPr>
          <p:spPr>
            <a:xfrm>
              <a:off x="1387871" y="1417043"/>
              <a:ext cx="280899" cy="336586"/>
            </a:xfrm>
            <a:custGeom>
              <a:avLst/>
              <a:gdLst>
                <a:gd name="connsiteX0" fmla="*/ 581093 w 681785"/>
                <a:gd name="connsiteY0" fmla="*/ 729453 h 816946"/>
                <a:gd name="connsiteX1" fmla="*/ 569119 w 681785"/>
                <a:gd name="connsiteY1" fmla="*/ 745305 h 816946"/>
                <a:gd name="connsiteX2" fmla="*/ 403928 w 681785"/>
                <a:gd name="connsiteY2" fmla="*/ 781500 h 816946"/>
                <a:gd name="connsiteX3" fmla="*/ 407942 w 681785"/>
                <a:gd name="connsiteY3" fmla="*/ 714825 h 816946"/>
                <a:gd name="connsiteX4" fmla="*/ 285954 w 681785"/>
                <a:gd name="connsiteY4" fmla="*/ 309877 h 816946"/>
                <a:gd name="connsiteX5" fmla="*/ 124641 w 681785"/>
                <a:gd name="connsiteY5" fmla="*/ 392812 h 816946"/>
                <a:gd name="connsiteX6" fmla="*/ 0 w 681785"/>
                <a:gd name="connsiteY6" fmla="*/ 351242 h 816946"/>
                <a:gd name="connsiteX7" fmla="*/ 58647 w 681785"/>
                <a:gd name="connsiteY7" fmla="*/ 246331 h 816946"/>
                <a:gd name="connsiteX8" fmla="*/ 87698 w 681785"/>
                <a:gd name="connsiteY8" fmla="*/ 236398 h 816946"/>
                <a:gd name="connsiteX9" fmla="*/ 250984 w 681785"/>
                <a:gd name="connsiteY9" fmla="*/ 203945 h 816946"/>
                <a:gd name="connsiteX10" fmla="*/ 173083 w 681785"/>
                <a:gd name="connsiteY10" fmla="*/ 104000 h 816946"/>
                <a:gd name="connsiteX11" fmla="*/ 265135 w 681785"/>
                <a:gd name="connsiteY11" fmla="*/ 4872 h 816946"/>
                <a:gd name="connsiteX12" fmla="*/ 292894 w 681785"/>
                <a:gd name="connsiteY12" fmla="*/ 1199 h 816946"/>
                <a:gd name="connsiteX13" fmla="*/ 409099 w 681785"/>
                <a:gd name="connsiteY13" fmla="*/ 34740 h 816946"/>
                <a:gd name="connsiteX14" fmla="*/ 404676 w 681785"/>
                <a:gd name="connsiteY14" fmla="*/ 158905 h 816946"/>
                <a:gd name="connsiteX15" fmla="*/ 581773 w 681785"/>
                <a:gd name="connsiteY15" fmla="*/ 94952 h 816946"/>
                <a:gd name="connsiteX16" fmla="*/ 681786 w 681785"/>
                <a:gd name="connsiteY16" fmla="*/ 152170 h 816946"/>
                <a:gd name="connsiteX17" fmla="*/ 608239 w 681785"/>
                <a:gd name="connsiteY17" fmla="*/ 245719 h 816946"/>
                <a:gd name="connsiteX18" fmla="*/ 581433 w 681785"/>
                <a:gd name="connsiteY18" fmla="*/ 250209 h 816946"/>
                <a:gd name="connsiteX19" fmla="*/ 427877 w 681785"/>
                <a:gd name="connsiteY19" fmla="*/ 256945 h 816946"/>
                <a:gd name="connsiteX20" fmla="*/ 457948 w 681785"/>
                <a:gd name="connsiteY20" fmla="*/ 374510 h 816946"/>
                <a:gd name="connsiteX21" fmla="*/ 522990 w 681785"/>
                <a:gd name="connsiteY21" fmla="*/ 623793 h 816946"/>
                <a:gd name="connsiteX22" fmla="*/ 571840 w 681785"/>
                <a:gd name="connsiteY22" fmla="*/ 732310 h 816946"/>
                <a:gd name="connsiteX23" fmla="*/ 581093 w 681785"/>
                <a:gd name="connsiteY23" fmla="*/ 729453 h 81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1785" h="816946">
                  <a:moveTo>
                    <a:pt x="581093" y="729453"/>
                  </a:moveTo>
                  <a:cubicBezTo>
                    <a:pt x="577147" y="734759"/>
                    <a:pt x="573201" y="740066"/>
                    <a:pt x="569119" y="745305"/>
                  </a:cubicBezTo>
                  <a:cubicBezTo>
                    <a:pt x="501627" y="833616"/>
                    <a:pt x="501627" y="833616"/>
                    <a:pt x="403928" y="781500"/>
                  </a:cubicBezTo>
                  <a:cubicBezTo>
                    <a:pt x="405697" y="758096"/>
                    <a:pt x="413657" y="734487"/>
                    <a:pt x="407942" y="714825"/>
                  </a:cubicBezTo>
                  <a:cubicBezTo>
                    <a:pt x="369162" y="580183"/>
                    <a:pt x="327456" y="446424"/>
                    <a:pt x="285954" y="309877"/>
                  </a:cubicBezTo>
                  <a:cubicBezTo>
                    <a:pt x="224994" y="326545"/>
                    <a:pt x="166211" y="338724"/>
                    <a:pt x="124641" y="392812"/>
                  </a:cubicBezTo>
                  <a:cubicBezTo>
                    <a:pt x="85589" y="379817"/>
                    <a:pt x="45312" y="366346"/>
                    <a:pt x="0" y="351242"/>
                  </a:cubicBezTo>
                  <a:cubicBezTo>
                    <a:pt x="20275" y="314231"/>
                    <a:pt x="38032" y="279396"/>
                    <a:pt x="58647" y="246331"/>
                  </a:cubicBezTo>
                  <a:cubicBezTo>
                    <a:pt x="62865" y="239596"/>
                    <a:pt x="77493" y="238507"/>
                    <a:pt x="87698" y="236398"/>
                  </a:cubicBezTo>
                  <a:cubicBezTo>
                    <a:pt x="141378" y="225444"/>
                    <a:pt x="195194" y="214967"/>
                    <a:pt x="250984" y="203945"/>
                  </a:cubicBezTo>
                  <a:cubicBezTo>
                    <a:pt x="237581" y="155844"/>
                    <a:pt x="226355" y="116587"/>
                    <a:pt x="173083" y="104000"/>
                  </a:cubicBezTo>
                  <a:cubicBezTo>
                    <a:pt x="205332" y="68826"/>
                    <a:pt x="234315" y="35965"/>
                    <a:pt x="265135" y="4872"/>
                  </a:cubicBezTo>
                  <a:cubicBezTo>
                    <a:pt x="270442" y="-434"/>
                    <a:pt x="284253" y="-979"/>
                    <a:pt x="292894" y="1199"/>
                  </a:cubicBezTo>
                  <a:cubicBezTo>
                    <a:pt x="331062" y="11132"/>
                    <a:pt x="368754" y="22902"/>
                    <a:pt x="409099" y="34740"/>
                  </a:cubicBezTo>
                  <a:cubicBezTo>
                    <a:pt x="387123" y="73929"/>
                    <a:pt x="386239" y="112573"/>
                    <a:pt x="404676" y="158905"/>
                  </a:cubicBezTo>
                  <a:cubicBezTo>
                    <a:pt x="460806" y="138631"/>
                    <a:pt x="515098" y="119036"/>
                    <a:pt x="581773" y="94952"/>
                  </a:cubicBezTo>
                  <a:cubicBezTo>
                    <a:pt x="604565" y="108014"/>
                    <a:pt x="641577" y="129174"/>
                    <a:pt x="681786" y="152170"/>
                  </a:cubicBezTo>
                  <a:cubicBezTo>
                    <a:pt x="656749" y="184487"/>
                    <a:pt x="633549" y="215987"/>
                    <a:pt x="608239" y="245719"/>
                  </a:cubicBezTo>
                  <a:cubicBezTo>
                    <a:pt x="603749" y="251026"/>
                    <a:pt x="590618" y="249801"/>
                    <a:pt x="581433" y="250209"/>
                  </a:cubicBezTo>
                  <a:cubicBezTo>
                    <a:pt x="532515" y="252590"/>
                    <a:pt x="483530" y="254563"/>
                    <a:pt x="427877" y="256945"/>
                  </a:cubicBezTo>
                  <a:cubicBezTo>
                    <a:pt x="439715" y="303277"/>
                    <a:pt x="448832" y="338860"/>
                    <a:pt x="457948" y="374510"/>
                  </a:cubicBezTo>
                  <a:cubicBezTo>
                    <a:pt x="479312" y="457718"/>
                    <a:pt x="498634" y="541538"/>
                    <a:pt x="522990" y="623793"/>
                  </a:cubicBezTo>
                  <a:cubicBezTo>
                    <a:pt x="534148" y="661485"/>
                    <a:pt x="555240" y="696251"/>
                    <a:pt x="571840" y="732310"/>
                  </a:cubicBezTo>
                  <a:cubicBezTo>
                    <a:pt x="575038" y="731426"/>
                    <a:pt x="578099" y="730473"/>
                    <a:pt x="581093" y="729453"/>
                  </a:cubicBezTo>
                  <a:close/>
                </a:path>
              </a:pathLst>
            </a:custGeom>
            <a:solidFill>
              <a:schemeClr val="bg1"/>
            </a:solidFill>
            <a:ln w="6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30EF3416-7D14-40BB-A80C-00EC5EE4C67C}"/>
                </a:ext>
              </a:extLst>
            </p:cNvPr>
            <p:cNvSpPr/>
            <p:nvPr/>
          </p:nvSpPr>
          <p:spPr>
            <a:xfrm>
              <a:off x="2102158" y="1417269"/>
              <a:ext cx="281600" cy="337354"/>
            </a:xfrm>
            <a:custGeom>
              <a:avLst/>
              <a:gdLst>
                <a:gd name="connsiteX0" fmla="*/ 277449 w 683486"/>
                <a:gd name="connsiteY0" fmla="*/ 786327 h 818810"/>
                <a:gd name="connsiteX1" fmla="*/ 193494 w 683486"/>
                <a:gd name="connsiteY1" fmla="*/ 818303 h 818810"/>
                <a:gd name="connsiteX2" fmla="*/ 166211 w 683486"/>
                <a:gd name="connsiteY2" fmla="*/ 807417 h 818810"/>
                <a:gd name="connsiteX3" fmla="*/ 106476 w 683486"/>
                <a:gd name="connsiteY3" fmla="*/ 729313 h 818810"/>
                <a:gd name="connsiteX4" fmla="*/ 165531 w 683486"/>
                <a:gd name="connsiteY4" fmla="*/ 628075 h 818810"/>
                <a:gd name="connsiteX5" fmla="*/ 260440 w 683486"/>
                <a:gd name="connsiteY5" fmla="*/ 267486 h 818810"/>
                <a:gd name="connsiteX6" fmla="*/ 80690 w 683486"/>
                <a:gd name="connsiteY6" fmla="*/ 254559 h 818810"/>
                <a:gd name="connsiteX7" fmla="*/ 0 w 683486"/>
                <a:gd name="connsiteY7" fmla="*/ 153050 h 818810"/>
                <a:gd name="connsiteX8" fmla="*/ 106340 w 683486"/>
                <a:gd name="connsiteY8" fmla="*/ 94063 h 818810"/>
                <a:gd name="connsiteX9" fmla="*/ 130356 w 683486"/>
                <a:gd name="connsiteY9" fmla="*/ 99778 h 818810"/>
                <a:gd name="connsiteX10" fmla="*/ 286090 w 683486"/>
                <a:gd name="connsiteY10" fmla="*/ 162031 h 818810"/>
                <a:gd name="connsiteX11" fmla="*/ 277246 w 683486"/>
                <a:gd name="connsiteY11" fmla="*/ 35756 h 818810"/>
                <a:gd name="connsiteX12" fmla="*/ 404608 w 683486"/>
                <a:gd name="connsiteY12" fmla="*/ 378 h 818810"/>
                <a:gd name="connsiteX13" fmla="*/ 427672 w 683486"/>
                <a:gd name="connsiteY13" fmla="*/ 8338 h 818810"/>
                <a:gd name="connsiteX14" fmla="*/ 505437 w 683486"/>
                <a:gd name="connsiteY14" fmla="*/ 94675 h 818810"/>
                <a:gd name="connsiteX15" fmla="*/ 431482 w 683486"/>
                <a:gd name="connsiteY15" fmla="*/ 197069 h 818810"/>
                <a:gd name="connsiteX16" fmla="*/ 601912 w 683486"/>
                <a:gd name="connsiteY16" fmla="*/ 235849 h 818810"/>
                <a:gd name="connsiteX17" fmla="*/ 627766 w 683486"/>
                <a:gd name="connsiteY17" fmla="*/ 247824 h 818810"/>
                <a:gd name="connsiteX18" fmla="*/ 683487 w 683486"/>
                <a:gd name="connsiteY18" fmla="*/ 348993 h 818810"/>
                <a:gd name="connsiteX19" fmla="*/ 568778 w 683486"/>
                <a:gd name="connsiteY19" fmla="*/ 386412 h 818810"/>
                <a:gd name="connsiteX20" fmla="*/ 548980 w 683486"/>
                <a:gd name="connsiteY20" fmla="*/ 381582 h 818810"/>
                <a:gd name="connsiteX21" fmla="*/ 405425 w 683486"/>
                <a:gd name="connsiteY21" fmla="*/ 311165 h 818810"/>
                <a:gd name="connsiteX22" fmla="*/ 372768 w 683486"/>
                <a:gd name="connsiteY22" fmla="*/ 414919 h 818810"/>
                <a:gd name="connsiteX23" fmla="*/ 295343 w 683486"/>
                <a:gd name="connsiteY23" fmla="*/ 661073 h 818810"/>
                <a:gd name="connsiteX24" fmla="*/ 277449 w 683486"/>
                <a:gd name="connsiteY24" fmla="*/ 786327 h 81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3486" h="818810">
                  <a:moveTo>
                    <a:pt x="277449" y="786327"/>
                  </a:moveTo>
                  <a:cubicBezTo>
                    <a:pt x="256563" y="794559"/>
                    <a:pt x="225539" y="808098"/>
                    <a:pt x="193494" y="818303"/>
                  </a:cubicBezTo>
                  <a:cubicBezTo>
                    <a:pt x="186078" y="820685"/>
                    <a:pt x="171994" y="814289"/>
                    <a:pt x="166211" y="807417"/>
                  </a:cubicBezTo>
                  <a:cubicBezTo>
                    <a:pt x="145732" y="783333"/>
                    <a:pt x="127567" y="757275"/>
                    <a:pt x="106476" y="729313"/>
                  </a:cubicBezTo>
                  <a:cubicBezTo>
                    <a:pt x="146141" y="707065"/>
                    <a:pt x="155258" y="667332"/>
                    <a:pt x="165531" y="628075"/>
                  </a:cubicBezTo>
                  <a:cubicBezTo>
                    <a:pt x="196691" y="509013"/>
                    <a:pt x="228192" y="390019"/>
                    <a:pt x="260440" y="267486"/>
                  </a:cubicBezTo>
                  <a:cubicBezTo>
                    <a:pt x="200569" y="251974"/>
                    <a:pt x="144372" y="230679"/>
                    <a:pt x="80690" y="254559"/>
                  </a:cubicBezTo>
                  <a:cubicBezTo>
                    <a:pt x="55585" y="222991"/>
                    <a:pt x="29800" y="190538"/>
                    <a:pt x="0" y="153050"/>
                  </a:cubicBezTo>
                  <a:cubicBezTo>
                    <a:pt x="36331" y="132571"/>
                    <a:pt x="70757" y="112297"/>
                    <a:pt x="106340" y="94063"/>
                  </a:cubicBezTo>
                  <a:cubicBezTo>
                    <a:pt x="111919" y="91206"/>
                    <a:pt x="122600" y="96716"/>
                    <a:pt x="130356" y="99778"/>
                  </a:cubicBezTo>
                  <a:cubicBezTo>
                    <a:pt x="181383" y="119917"/>
                    <a:pt x="232274" y="140463"/>
                    <a:pt x="286090" y="162031"/>
                  </a:cubicBezTo>
                  <a:cubicBezTo>
                    <a:pt x="302283" y="113861"/>
                    <a:pt x="310855" y="75489"/>
                    <a:pt x="277246" y="35756"/>
                  </a:cubicBezTo>
                  <a:cubicBezTo>
                    <a:pt x="321061" y="23374"/>
                    <a:pt x="362562" y="10923"/>
                    <a:pt x="404608" y="378"/>
                  </a:cubicBezTo>
                  <a:cubicBezTo>
                    <a:pt x="411344" y="-1323"/>
                    <a:pt x="422570" y="2963"/>
                    <a:pt x="427672" y="8338"/>
                  </a:cubicBezTo>
                  <a:cubicBezTo>
                    <a:pt x="456316" y="38750"/>
                    <a:pt x="483734" y="70319"/>
                    <a:pt x="505437" y="94675"/>
                  </a:cubicBezTo>
                  <a:cubicBezTo>
                    <a:pt x="480400" y="129306"/>
                    <a:pt x="458085" y="160194"/>
                    <a:pt x="431482" y="197069"/>
                  </a:cubicBezTo>
                  <a:cubicBezTo>
                    <a:pt x="494280" y="216459"/>
                    <a:pt x="544694" y="238979"/>
                    <a:pt x="601912" y="235849"/>
                  </a:cubicBezTo>
                  <a:cubicBezTo>
                    <a:pt x="610552" y="235373"/>
                    <a:pt x="623615" y="240884"/>
                    <a:pt x="627766" y="247824"/>
                  </a:cubicBezTo>
                  <a:cubicBezTo>
                    <a:pt x="647019" y="279596"/>
                    <a:pt x="663893" y="312798"/>
                    <a:pt x="683487" y="348993"/>
                  </a:cubicBezTo>
                  <a:cubicBezTo>
                    <a:pt x="643346" y="362260"/>
                    <a:pt x="606266" y="375051"/>
                    <a:pt x="568778" y="386412"/>
                  </a:cubicBezTo>
                  <a:cubicBezTo>
                    <a:pt x="563064" y="388181"/>
                    <a:pt x="553062" y="385800"/>
                    <a:pt x="548980" y="381582"/>
                  </a:cubicBezTo>
                  <a:cubicBezTo>
                    <a:pt x="510336" y="341237"/>
                    <a:pt x="460466" y="324976"/>
                    <a:pt x="405425" y="311165"/>
                  </a:cubicBezTo>
                  <a:cubicBezTo>
                    <a:pt x="394335" y="346544"/>
                    <a:pt x="383653" y="380766"/>
                    <a:pt x="372768" y="414919"/>
                  </a:cubicBezTo>
                  <a:cubicBezTo>
                    <a:pt x="346710" y="496902"/>
                    <a:pt x="318543" y="578341"/>
                    <a:pt x="295343" y="661073"/>
                  </a:cubicBezTo>
                  <a:cubicBezTo>
                    <a:pt x="284661" y="698900"/>
                    <a:pt x="283777" y="739450"/>
                    <a:pt x="277449" y="786327"/>
                  </a:cubicBezTo>
                  <a:close/>
                </a:path>
              </a:pathLst>
            </a:custGeom>
            <a:solidFill>
              <a:schemeClr val="bg1"/>
            </a:solidFill>
            <a:ln w="6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0F45B435-3263-4679-BA81-429859E7A3F3}"/>
                </a:ext>
              </a:extLst>
            </p:cNvPr>
            <p:cNvSpPr/>
            <p:nvPr/>
          </p:nvSpPr>
          <p:spPr>
            <a:xfrm>
              <a:off x="1176237" y="1817594"/>
              <a:ext cx="570021" cy="268126"/>
            </a:xfrm>
            <a:custGeom>
              <a:avLst/>
              <a:gdLst>
                <a:gd name="connsiteX0" fmla="*/ 1199944 w 1383531"/>
                <a:gd name="connsiteY0" fmla="*/ 99880 h 650783"/>
                <a:gd name="connsiteX1" fmla="*/ 1180078 w 1383531"/>
                <a:gd name="connsiteY1" fmla="*/ 101581 h 650783"/>
                <a:gd name="connsiteX2" fmla="*/ 1180078 w 1383531"/>
                <a:gd name="connsiteY2" fmla="*/ 547283 h 650783"/>
                <a:gd name="connsiteX3" fmla="*/ 1282744 w 1383531"/>
                <a:gd name="connsiteY3" fmla="*/ 462239 h 650783"/>
                <a:gd name="connsiteX4" fmla="*/ 1282676 w 1383531"/>
                <a:gd name="connsiteY4" fmla="*/ 180231 h 650783"/>
                <a:gd name="connsiteX5" fmla="*/ 1199944 w 1383531"/>
                <a:gd name="connsiteY5" fmla="*/ 99880 h 650783"/>
                <a:gd name="connsiteX6" fmla="*/ 861807 w 1383531"/>
                <a:gd name="connsiteY6" fmla="*/ 93212 h 650783"/>
                <a:gd name="connsiteX7" fmla="*/ 811665 w 1383531"/>
                <a:gd name="connsiteY7" fmla="*/ 152267 h 650783"/>
                <a:gd name="connsiteX8" fmla="*/ 811733 w 1383531"/>
                <a:gd name="connsiteY8" fmla="*/ 499181 h 650783"/>
                <a:gd name="connsiteX9" fmla="*/ 862624 w 1383531"/>
                <a:gd name="connsiteY9" fmla="*/ 557692 h 650783"/>
                <a:gd name="connsiteX10" fmla="*/ 912630 w 1383531"/>
                <a:gd name="connsiteY10" fmla="*/ 498297 h 650783"/>
                <a:gd name="connsiteX11" fmla="*/ 912970 w 1383531"/>
                <a:gd name="connsiteY11" fmla="*/ 324806 h 650783"/>
                <a:gd name="connsiteX12" fmla="*/ 912766 w 1383531"/>
                <a:gd name="connsiteY12" fmla="*/ 154785 h 650783"/>
                <a:gd name="connsiteX13" fmla="*/ 861807 w 1383531"/>
                <a:gd name="connsiteY13" fmla="*/ 93212 h 650783"/>
                <a:gd name="connsiteX14" fmla="*/ 499796 w 1383531"/>
                <a:gd name="connsiteY14" fmla="*/ 90942 h 650783"/>
                <a:gd name="connsiteX15" fmla="*/ 476861 w 1383531"/>
                <a:gd name="connsiteY15" fmla="*/ 101649 h 650783"/>
                <a:gd name="connsiteX16" fmla="*/ 454477 w 1383531"/>
                <a:gd name="connsiteY16" fmla="*/ 164991 h 650783"/>
                <a:gd name="connsiteX17" fmla="*/ 453593 w 1383531"/>
                <a:gd name="connsiteY17" fmla="*/ 484554 h 650783"/>
                <a:gd name="connsiteX18" fmla="*/ 456722 w 1383531"/>
                <a:gd name="connsiteY18" fmla="*/ 518300 h 650783"/>
                <a:gd name="connsiteX19" fmla="*/ 510471 w 1383531"/>
                <a:gd name="connsiteY19" fmla="*/ 556944 h 650783"/>
                <a:gd name="connsiteX20" fmla="*/ 554150 w 1383531"/>
                <a:gd name="connsiteY20" fmla="*/ 505849 h 650783"/>
                <a:gd name="connsiteX21" fmla="*/ 554422 w 1383531"/>
                <a:gd name="connsiteY21" fmla="*/ 329161 h 650783"/>
                <a:gd name="connsiteX22" fmla="*/ 553673 w 1383531"/>
                <a:gd name="connsiteY22" fmla="*/ 329161 h 650783"/>
                <a:gd name="connsiteX23" fmla="*/ 552857 w 1383531"/>
                <a:gd name="connsiteY23" fmla="*/ 138933 h 650783"/>
                <a:gd name="connsiteX24" fmla="*/ 499796 w 1383531"/>
                <a:gd name="connsiteY24" fmla="*/ 90942 h 650783"/>
                <a:gd name="connsiteX25" fmla="*/ 1180291 w 1383531"/>
                <a:gd name="connsiteY25" fmla="*/ 10550 h 650783"/>
                <a:gd name="connsiteX26" fmla="*/ 1279750 w 1383531"/>
                <a:gd name="connsiteY26" fmla="*/ 13747 h 650783"/>
                <a:gd name="connsiteX27" fmla="*/ 1381668 w 1383531"/>
                <a:gd name="connsiteY27" fmla="*/ 135939 h 650783"/>
                <a:gd name="connsiteX28" fmla="*/ 1381668 w 1383531"/>
                <a:gd name="connsiteY28" fmla="*/ 513265 h 650783"/>
                <a:gd name="connsiteX29" fmla="*/ 1260973 w 1383531"/>
                <a:gd name="connsiteY29" fmla="*/ 640356 h 650783"/>
                <a:gd name="connsiteX30" fmla="*/ 1078977 w 1383531"/>
                <a:gd name="connsiteY30" fmla="*/ 641173 h 650783"/>
                <a:gd name="connsiteX31" fmla="*/ 1079045 w 1383531"/>
                <a:gd name="connsiteY31" fmla="*/ 12250 h 650783"/>
                <a:gd name="connsiteX32" fmla="*/ 1180291 w 1383531"/>
                <a:gd name="connsiteY32" fmla="*/ 10550 h 650783"/>
                <a:gd name="connsiteX33" fmla="*/ 149473 w 1383531"/>
                <a:gd name="connsiteY33" fmla="*/ 208 h 650783"/>
                <a:gd name="connsiteX34" fmla="*/ 292620 w 1383531"/>
                <a:gd name="connsiteY34" fmla="*/ 109677 h 650783"/>
                <a:gd name="connsiteX35" fmla="*/ 301261 w 1383531"/>
                <a:gd name="connsiteY35" fmla="*/ 221188 h 650783"/>
                <a:gd name="connsiteX36" fmla="*/ 202949 w 1383531"/>
                <a:gd name="connsiteY36" fmla="*/ 221188 h 650783"/>
                <a:gd name="connsiteX37" fmla="*/ 202677 w 1383531"/>
                <a:gd name="connsiteY37" fmla="*/ 149342 h 650783"/>
                <a:gd name="connsiteX38" fmla="*/ 148997 w 1383531"/>
                <a:gd name="connsiteY38" fmla="*/ 93825 h 650783"/>
                <a:gd name="connsiteX39" fmla="*/ 102256 w 1383531"/>
                <a:gd name="connsiteY39" fmla="*/ 151247 h 650783"/>
                <a:gd name="connsiteX40" fmla="*/ 102188 w 1383531"/>
                <a:gd name="connsiteY40" fmla="*/ 498093 h 650783"/>
                <a:gd name="connsiteX41" fmla="*/ 148112 w 1383531"/>
                <a:gd name="connsiteY41" fmla="*/ 556604 h 650783"/>
                <a:gd name="connsiteX42" fmla="*/ 202677 w 1383531"/>
                <a:gd name="connsiteY42" fmla="*/ 498161 h 650783"/>
                <a:gd name="connsiteX43" fmla="*/ 202949 w 1383531"/>
                <a:gd name="connsiteY43" fmla="*/ 384065 h 650783"/>
                <a:gd name="connsiteX44" fmla="*/ 159814 w 1383531"/>
                <a:gd name="connsiteY44" fmla="*/ 378418 h 650783"/>
                <a:gd name="connsiteX45" fmla="*/ 159814 w 1383531"/>
                <a:gd name="connsiteY45" fmla="*/ 290924 h 650783"/>
                <a:gd name="connsiteX46" fmla="*/ 302145 w 1383531"/>
                <a:gd name="connsiteY46" fmla="*/ 290924 h 650783"/>
                <a:gd name="connsiteX47" fmla="*/ 290035 w 1383531"/>
                <a:gd name="connsiteY47" fmla="*/ 546330 h 650783"/>
                <a:gd name="connsiteX48" fmla="*/ 133485 w 1383531"/>
                <a:gd name="connsiteY48" fmla="*/ 650017 h 650783"/>
                <a:gd name="connsiteX49" fmla="*/ 1427 w 1383531"/>
                <a:gd name="connsiteY49" fmla="*/ 509455 h 650783"/>
                <a:gd name="connsiteX50" fmla="*/ 1019 w 1383531"/>
                <a:gd name="connsiteY50" fmla="*/ 142266 h 650783"/>
                <a:gd name="connsiteX51" fmla="*/ 7483 w 1383531"/>
                <a:gd name="connsiteY51" fmla="*/ 102125 h 650783"/>
                <a:gd name="connsiteX52" fmla="*/ 149473 w 1383531"/>
                <a:gd name="connsiteY52" fmla="*/ 208 h 650783"/>
                <a:gd name="connsiteX53" fmla="*/ 505640 w 1383531"/>
                <a:gd name="connsiteY53" fmla="*/ 140 h 650783"/>
                <a:gd name="connsiteX54" fmla="*/ 654978 w 1383531"/>
                <a:gd name="connsiteY54" fmla="*/ 149070 h 650783"/>
                <a:gd name="connsiteX55" fmla="*/ 655182 w 1383531"/>
                <a:gd name="connsiteY55" fmla="*/ 322289 h 650783"/>
                <a:gd name="connsiteX56" fmla="*/ 654910 w 1383531"/>
                <a:gd name="connsiteY56" fmla="*/ 502448 h 650783"/>
                <a:gd name="connsiteX57" fmla="*/ 501150 w 1383531"/>
                <a:gd name="connsiteY57" fmla="*/ 650630 h 650783"/>
                <a:gd name="connsiteX58" fmla="*/ 353852 w 1383531"/>
                <a:gd name="connsiteY58" fmla="*/ 503128 h 650783"/>
                <a:gd name="connsiteX59" fmla="*/ 353920 w 1383531"/>
                <a:gd name="connsiteY59" fmla="*/ 146281 h 650783"/>
                <a:gd name="connsiteX60" fmla="*/ 505640 w 1383531"/>
                <a:gd name="connsiteY60" fmla="*/ 140 h 650783"/>
                <a:gd name="connsiteX61" fmla="*/ 856636 w 1383531"/>
                <a:gd name="connsiteY61" fmla="*/ 72 h 650783"/>
                <a:gd name="connsiteX62" fmla="*/ 1007812 w 1383531"/>
                <a:gd name="connsiteY62" fmla="*/ 115188 h 650783"/>
                <a:gd name="connsiteX63" fmla="*/ 1009377 w 1383531"/>
                <a:gd name="connsiteY63" fmla="*/ 325350 h 650783"/>
                <a:gd name="connsiteX64" fmla="*/ 1009853 w 1383531"/>
                <a:gd name="connsiteY64" fmla="*/ 325350 h 650783"/>
                <a:gd name="connsiteX65" fmla="*/ 1008356 w 1383531"/>
                <a:gd name="connsiteY65" fmla="*/ 532179 h 650783"/>
                <a:gd name="connsiteX66" fmla="*/ 856364 w 1383531"/>
                <a:gd name="connsiteY66" fmla="*/ 650493 h 650783"/>
                <a:gd name="connsiteX67" fmla="*/ 715122 w 1383531"/>
                <a:gd name="connsiteY67" fmla="*/ 523674 h 650783"/>
                <a:gd name="connsiteX68" fmla="*/ 710496 w 1383531"/>
                <a:gd name="connsiteY68" fmla="*/ 187374 h 650783"/>
                <a:gd name="connsiteX69" fmla="*/ 714918 w 1383531"/>
                <a:gd name="connsiteY69" fmla="*/ 119678 h 650783"/>
                <a:gd name="connsiteX70" fmla="*/ 856636 w 1383531"/>
                <a:gd name="connsiteY70" fmla="*/ 72 h 65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83531" h="650783">
                  <a:moveTo>
                    <a:pt x="1199944" y="99880"/>
                  </a:moveTo>
                  <a:cubicBezTo>
                    <a:pt x="1193549" y="100017"/>
                    <a:pt x="1187154" y="100969"/>
                    <a:pt x="1180078" y="101581"/>
                  </a:cubicBezTo>
                  <a:cubicBezTo>
                    <a:pt x="1180078" y="251872"/>
                    <a:pt x="1180078" y="399714"/>
                    <a:pt x="1180078" y="547283"/>
                  </a:cubicBezTo>
                  <a:cubicBezTo>
                    <a:pt x="1269001" y="559393"/>
                    <a:pt x="1282676" y="547827"/>
                    <a:pt x="1282744" y="462239"/>
                  </a:cubicBezTo>
                  <a:cubicBezTo>
                    <a:pt x="1282812" y="368213"/>
                    <a:pt x="1282880" y="274188"/>
                    <a:pt x="1282676" y="180231"/>
                  </a:cubicBezTo>
                  <a:cubicBezTo>
                    <a:pt x="1282540" y="107092"/>
                    <a:pt x="1273491" y="98520"/>
                    <a:pt x="1199944" y="99880"/>
                  </a:cubicBezTo>
                  <a:close/>
                  <a:moveTo>
                    <a:pt x="861807" y="93212"/>
                  </a:moveTo>
                  <a:cubicBezTo>
                    <a:pt x="829626" y="93144"/>
                    <a:pt x="812005" y="111854"/>
                    <a:pt x="811665" y="152267"/>
                  </a:cubicBezTo>
                  <a:cubicBezTo>
                    <a:pt x="810780" y="267860"/>
                    <a:pt x="810780" y="383521"/>
                    <a:pt x="811733" y="499181"/>
                  </a:cubicBezTo>
                  <a:cubicBezTo>
                    <a:pt x="812073" y="538982"/>
                    <a:pt x="830783" y="558236"/>
                    <a:pt x="862624" y="557692"/>
                  </a:cubicBezTo>
                  <a:cubicBezTo>
                    <a:pt x="895281" y="557148"/>
                    <a:pt x="912017" y="538438"/>
                    <a:pt x="912630" y="498297"/>
                  </a:cubicBezTo>
                  <a:cubicBezTo>
                    <a:pt x="913514" y="440467"/>
                    <a:pt x="912902" y="382636"/>
                    <a:pt x="912970" y="324806"/>
                  </a:cubicBezTo>
                  <a:cubicBezTo>
                    <a:pt x="912970" y="268132"/>
                    <a:pt x="913514" y="211459"/>
                    <a:pt x="912766" y="154785"/>
                  </a:cubicBezTo>
                  <a:cubicBezTo>
                    <a:pt x="912222" y="111786"/>
                    <a:pt x="896165" y="93280"/>
                    <a:pt x="861807" y="93212"/>
                  </a:cubicBezTo>
                  <a:close/>
                  <a:moveTo>
                    <a:pt x="499796" y="90942"/>
                  </a:moveTo>
                  <a:cubicBezTo>
                    <a:pt x="491565" y="91784"/>
                    <a:pt x="483580" y="95186"/>
                    <a:pt x="476861" y="101649"/>
                  </a:cubicBezTo>
                  <a:cubicBezTo>
                    <a:pt x="462233" y="115665"/>
                    <a:pt x="454953" y="143287"/>
                    <a:pt x="454477" y="164991"/>
                  </a:cubicBezTo>
                  <a:cubicBezTo>
                    <a:pt x="452300" y="271466"/>
                    <a:pt x="453389" y="378010"/>
                    <a:pt x="453593" y="484554"/>
                  </a:cubicBezTo>
                  <a:cubicBezTo>
                    <a:pt x="453593" y="495848"/>
                    <a:pt x="454749" y="507210"/>
                    <a:pt x="456722" y="518300"/>
                  </a:cubicBezTo>
                  <a:cubicBezTo>
                    <a:pt x="462097" y="548168"/>
                    <a:pt x="481011" y="560006"/>
                    <a:pt x="510471" y="556944"/>
                  </a:cubicBezTo>
                  <a:cubicBezTo>
                    <a:pt x="541155" y="553679"/>
                    <a:pt x="553741" y="533812"/>
                    <a:pt x="554150" y="505849"/>
                  </a:cubicBezTo>
                  <a:cubicBezTo>
                    <a:pt x="555034" y="446931"/>
                    <a:pt x="554422" y="388011"/>
                    <a:pt x="554422" y="329161"/>
                  </a:cubicBezTo>
                  <a:cubicBezTo>
                    <a:pt x="554150" y="329161"/>
                    <a:pt x="553946" y="329161"/>
                    <a:pt x="553673" y="329161"/>
                  </a:cubicBezTo>
                  <a:cubicBezTo>
                    <a:pt x="553673" y="265751"/>
                    <a:pt x="555918" y="202206"/>
                    <a:pt x="552857" y="138933"/>
                  </a:cubicBezTo>
                  <a:cubicBezTo>
                    <a:pt x="551378" y="108929"/>
                    <a:pt x="524486" y="88417"/>
                    <a:pt x="499796" y="90942"/>
                  </a:cubicBezTo>
                  <a:close/>
                  <a:moveTo>
                    <a:pt x="1180291" y="10550"/>
                  </a:moveTo>
                  <a:cubicBezTo>
                    <a:pt x="1213739" y="10107"/>
                    <a:pt x="1246889" y="10482"/>
                    <a:pt x="1279750" y="13747"/>
                  </a:cubicBezTo>
                  <a:cubicBezTo>
                    <a:pt x="1340030" y="19734"/>
                    <a:pt x="1380443" y="70625"/>
                    <a:pt x="1381668" y="135939"/>
                  </a:cubicBezTo>
                  <a:cubicBezTo>
                    <a:pt x="1384049" y="261669"/>
                    <a:pt x="1384253" y="387535"/>
                    <a:pt x="1381668" y="513265"/>
                  </a:cubicBezTo>
                  <a:cubicBezTo>
                    <a:pt x="1380171" y="586744"/>
                    <a:pt x="1333431" y="635390"/>
                    <a:pt x="1260973" y="640356"/>
                  </a:cubicBezTo>
                  <a:cubicBezTo>
                    <a:pt x="1201441" y="644438"/>
                    <a:pt x="1141366" y="641173"/>
                    <a:pt x="1078977" y="641173"/>
                  </a:cubicBezTo>
                  <a:cubicBezTo>
                    <a:pt x="1079045" y="431078"/>
                    <a:pt x="1079045" y="222073"/>
                    <a:pt x="1079045" y="12250"/>
                  </a:cubicBezTo>
                  <a:cubicBezTo>
                    <a:pt x="1113097" y="12250"/>
                    <a:pt x="1146843" y="10992"/>
                    <a:pt x="1180291" y="10550"/>
                  </a:cubicBezTo>
                  <a:close/>
                  <a:moveTo>
                    <a:pt x="149473" y="208"/>
                  </a:moveTo>
                  <a:cubicBezTo>
                    <a:pt x="227578" y="2045"/>
                    <a:pt x="280578" y="40893"/>
                    <a:pt x="292620" y="109677"/>
                  </a:cubicBezTo>
                  <a:cubicBezTo>
                    <a:pt x="298812" y="144852"/>
                    <a:pt x="298403" y="181251"/>
                    <a:pt x="301261" y="221188"/>
                  </a:cubicBezTo>
                  <a:cubicBezTo>
                    <a:pt x="265474" y="221188"/>
                    <a:pt x="236559" y="221188"/>
                    <a:pt x="202949" y="221188"/>
                  </a:cubicBezTo>
                  <a:cubicBezTo>
                    <a:pt x="202949" y="196151"/>
                    <a:pt x="204106" y="172678"/>
                    <a:pt x="202677" y="149342"/>
                  </a:cubicBezTo>
                  <a:cubicBezTo>
                    <a:pt x="200228" y="109473"/>
                    <a:pt x="184171" y="93621"/>
                    <a:pt x="148997" y="93825"/>
                  </a:cubicBezTo>
                  <a:cubicBezTo>
                    <a:pt x="117973" y="93961"/>
                    <a:pt x="102529" y="111106"/>
                    <a:pt x="102256" y="151247"/>
                  </a:cubicBezTo>
                  <a:cubicBezTo>
                    <a:pt x="101508" y="266840"/>
                    <a:pt x="101508" y="382500"/>
                    <a:pt x="102188" y="498093"/>
                  </a:cubicBezTo>
                  <a:cubicBezTo>
                    <a:pt x="102392" y="538234"/>
                    <a:pt x="117905" y="556264"/>
                    <a:pt x="148112" y="556604"/>
                  </a:cubicBezTo>
                  <a:cubicBezTo>
                    <a:pt x="183967" y="557012"/>
                    <a:pt x="201248" y="539663"/>
                    <a:pt x="202677" y="498161"/>
                  </a:cubicBezTo>
                  <a:cubicBezTo>
                    <a:pt x="203970" y="460946"/>
                    <a:pt x="202949" y="423594"/>
                    <a:pt x="202949" y="384065"/>
                  </a:cubicBezTo>
                  <a:cubicBezTo>
                    <a:pt x="188390" y="382160"/>
                    <a:pt x="175395" y="380459"/>
                    <a:pt x="159814" y="378418"/>
                  </a:cubicBezTo>
                  <a:cubicBezTo>
                    <a:pt x="159814" y="349911"/>
                    <a:pt x="159814" y="321336"/>
                    <a:pt x="159814" y="290924"/>
                  </a:cubicBezTo>
                  <a:cubicBezTo>
                    <a:pt x="205534" y="290924"/>
                    <a:pt x="250234" y="290924"/>
                    <a:pt x="302145" y="290924"/>
                  </a:cubicBezTo>
                  <a:cubicBezTo>
                    <a:pt x="298607" y="377670"/>
                    <a:pt x="300921" y="462850"/>
                    <a:pt x="290035" y="546330"/>
                  </a:cubicBezTo>
                  <a:cubicBezTo>
                    <a:pt x="280646" y="618040"/>
                    <a:pt x="213359" y="656820"/>
                    <a:pt x="133485" y="650017"/>
                  </a:cubicBezTo>
                  <a:cubicBezTo>
                    <a:pt x="53066" y="643145"/>
                    <a:pt x="3196" y="593411"/>
                    <a:pt x="1427" y="509455"/>
                  </a:cubicBezTo>
                  <a:cubicBezTo>
                    <a:pt x="-1226" y="387127"/>
                    <a:pt x="543" y="264662"/>
                    <a:pt x="1019" y="142266"/>
                  </a:cubicBezTo>
                  <a:cubicBezTo>
                    <a:pt x="1087" y="128863"/>
                    <a:pt x="4149" y="115256"/>
                    <a:pt x="7483" y="102125"/>
                  </a:cubicBezTo>
                  <a:cubicBezTo>
                    <a:pt x="24423" y="35926"/>
                    <a:pt x="76879" y="-1493"/>
                    <a:pt x="149473" y="208"/>
                  </a:cubicBezTo>
                  <a:close/>
                  <a:moveTo>
                    <a:pt x="505640" y="140"/>
                  </a:moveTo>
                  <a:cubicBezTo>
                    <a:pt x="597692" y="1637"/>
                    <a:pt x="653073" y="56202"/>
                    <a:pt x="654978" y="149070"/>
                  </a:cubicBezTo>
                  <a:cubicBezTo>
                    <a:pt x="656203" y="206697"/>
                    <a:pt x="655251" y="264527"/>
                    <a:pt x="655182" y="322289"/>
                  </a:cubicBezTo>
                  <a:cubicBezTo>
                    <a:pt x="655182" y="382365"/>
                    <a:pt x="656203" y="442440"/>
                    <a:pt x="654910" y="502448"/>
                  </a:cubicBezTo>
                  <a:cubicBezTo>
                    <a:pt x="652937" y="595929"/>
                    <a:pt x="594699" y="651310"/>
                    <a:pt x="501150" y="650630"/>
                  </a:cubicBezTo>
                  <a:cubicBezTo>
                    <a:pt x="412363" y="649949"/>
                    <a:pt x="355281" y="594772"/>
                    <a:pt x="353852" y="503128"/>
                  </a:cubicBezTo>
                  <a:cubicBezTo>
                    <a:pt x="352015" y="384201"/>
                    <a:pt x="351879" y="265207"/>
                    <a:pt x="353920" y="146281"/>
                  </a:cubicBezTo>
                  <a:cubicBezTo>
                    <a:pt x="355485" y="53684"/>
                    <a:pt x="414812" y="-1357"/>
                    <a:pt x="505640" y="140"/>
                  </a:cubicBezTo>
                  <a:close/>
                  <a:moveTo>
                    <a:pt x="856636" y="72"/>
                  </a:moveTo>
                  <a:cubicBezTo>
                    <a:pt x="939300" y="-1970"/>
                    <a:pt x="999852" y="39124"/>
                    <a:pt x="1007812" y="115188"/>
                  </a:cubicBezTo>
                  <a:cubicBezTo>
                    <a:pt x="1015092" y="184516"/>
                    <a:pt x="1009377" y="255206"/>
                    <a:pt x="1009377" y="325350"/>
                  </a:cubicBezTo>
                  <a:cubicBezTo>
                    <a:pt x="1009513" y="325350"/>
                    <a:pt x="1009649" y="325350"/>
                    <a:pt x="1009853" y="325350"/>
                  </a:cubicBezTo>
                  <a:cubicBezTo>
                    <a:pt x="1009853" y="394338"/>
                    <a:pt x="1015636" y="463939"/>
                    <a:pt x="1008356" y="532179"/>
                  </a:cubicBezTo>
                  <a:cubicBezTo>
                    <a:pt x="999920" y="610896"/>
                    <a:pt x="938892" y="653486"/>
                    <a:pt x="856364" y="650493"/>
                  </a:cubicBezTo>
                  <a:cubicBezTo>
                    <a:pt x="774585" y="647499"/>
                    <a:pt x="719545" y="603616"/>
                    <a:pt x="715122" y="523674"/>
                  </a:cubicBezTo>
                  <a:cubicBezTo>
                    <a:pt x="708863" y="411823"/>
                    <a:pt x="711176" y="299496"/>
                    <a:pt x="710496" y="187374"/>
                  </a:cubicBezTo>
                  <a:cubicBezTo>
                    <a:pt x="710360" y="164786"/>
                    <a:pt x="711652" y="141994"/>
                    <a:pt x="714918" y="119678"/>
                  </a:cubicBezTo>
                  <a:cubicBezTo>
                    <a:pt x="725872" y="45723"/>
                    <a:pt x="778259" y="2044"/>
                    <a:pt x="856636" y="72"/>
                  </a:cubicBezTo>
                  <a:close/>
                </a:path>
              </a:pathLst>
            </a:custGeom>
            <a:solidFill>
              <a:schemeClr val="bg1"/>
            </a:solidFill>
            <a:ln w="6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67F7FAB9-3367-4B0B-BD9C-905AA2C639DE}"/>
                </a:ext>
              </a:extLst>
            </p:cNvPr>
            <p:cNvSpPr/>
            <p:nvPr/>
          </p:nvSpPr>
          <p:spPr>
            <a:xfrm>
              <a:off x="1830565" y="1819194"/>
              <a:ext cx="765079" cy="263859"/>
            </a:xfrm>
            <a:custGeom>
              <a:avLst/>
              <a:gdLst>
                <a:gd name="connsiteX0" fmla="*/ 1358741 w 1856966"/>
                <a:gd name="connsiteY0" fmla="*/ 135595 h 640428"/>
                <a:gd name="connsiteX1" fmla="*/ 1353842 w 1856966"/>
                <a:gd name="connsiteY1" fmla="*/ 136752 h 640428"/>
                <a:gd name="connsiteX2" fmla="*/ 1310503 w 1856966"/>
                <a:gd name="connsiteY2" fmla="*/ 435429 h 640428"/>
                <a:gd name="connsiteX3" fmla="*/ 1404325 w 1856966"/>
                <a:gd name="connsiteY3" fmla="*/ 435429 h 640428"/>
                <a:gd name="connsiteX4" fmla="*/ 1358741 w 1856966"/>
                <a:gd name="connsiteY4" fmla="*/ 135595 h 640428"/>
                <a:gd name="connsiteX5" fmla="*/ 979918 w 1856966"/>
                <a:gd name="connsiteY5" fmla="*/ 95930 h 640428"/>
                <a:gd name="connsiteX6" fmla="*/ 948009 w 1856966"/>
                <a:gd name="connsiteY6" fmla="*/ 98516 h 640428"/>
                <a:gd name="connsiteX7" fmla="*/ 948009 w 1856966"/>
                <a:gd name="connsiteY7" fmla="*/ 542381 h 640428"/>
                <a:gd name="connsiteX8" fmla="*/ 1052240 w 1856966"/>
                <a:gd name="connsiteY8" fmla="*/ 458969 h 640428"/>
                <a:gd name="connsiteX9" fmla="*/ 1052172 w 1856966"/>
                <a:gd name="connsiteY9" fmla="*/ 166960 h 640428"/>
                <a:gd name="connsiteX10" fmla="*/ 979918 w 1856966"/>
                <a:gd name="connsiteY10" fmla="*/ 95930 h 640428"/>
                <a:gd name="connsiteX11" fmla="*/ 459751 w 1856966"/>
                <a:gd name="connsiteY11" fmla="*/ 95628 h 640428"/>
                <a:gd name="connsiteX12" fmla="*/ 413317 w 1856966"/>
                <a:gd name="connsiteY12" fmla="*/ 100421 h 640428"/>
                <a:gd name="connsiteX13" fmla="*/ 413317 w 1856966"/>
                <a:gd name="connsiteY13" fmla="*/ 286907 h 640428"/>
                <a:gd name="connsiteX14" fmla="*/ 508431 w 1856966"/>
                <a:gd name="connsiteY14" fmla="*/ 204992 h 640428"/>
                <a:gd name="connsiteX15" fmla="*/ 508431 w 1856966"/>
                <a:gd name="connsiteY15" fmla="*/ 174511 h 640428"/>
                <a:gd name="connsiteX16" fmla="*/ 459751 w 1856966"/>
                <a:gd name="connsiteY16" fmla="*/ 95628 h 640428"/>
                <a:gd name="connsiteX17" fmla="*/ 674506 w 1856966"/>
                <a:gd name="connsiteY17" fmla="*/ 6463 h 640428"/>
                <a:gd name="connsiteX18" fmla="*/ 772818 w 1856966"/>
                <a:gd name="connsiteY18" fmla="*/ 6463 h 640428"/>
                <a:gd name="connsiteX19" fmla="*/ 772818 w 1856966"/>
                <a:gd name="connsiteY19" fmla="*/ 636746 h 640428"/>
                <a:gd name="connsiteX20" fmla="*/ 674506 w 1856966"/>
                <a:gd name="connsiteY20" fmla="*/ 636746 h 640428"/>
                <a:gd name="connsiteX21" fmla="*/ 674506 w 1856966"/>
                <a:gd name="connsiteY21" fmla="*/ 6463 h 640428"/>
                <a:gd name="connsiteX22" fmla="*/ 0 w 1856966"/>
                <a:gd name="connsiteY22" fmla="*/ 5306 h 640428"/>
                <a:gd name="connsiteX23" fmla="*/ 260713 w 1856966"/>
                <a:gd name="connsiteY23" fmla="*/ 5306 h 640428"/>
                <a:gd name="connsiteX24" fmla="*/ 260713 w 1856966"/>
                <a:gd name="connsiteY24" fmla="*/ 94365 h 640428"/>
                <a:gd name="connsiteX25" fmla="*/ 102462 w 1856966"/>
                <a:gd name="connsiteY25" fmla="*/ 94365 h 640428"/>
                <a:gd name="connsiteX26" fmla="*/ 102462 w 1856966"/>
                <a:gd name="connsiteY26" fmla="*/ 286226 h 640428"/>
                <a:gd name="connsiteX27" fmla="*/ 225742 w 1856966"/>
                <a:gd name="connsiteY27" fmla="*/ 286226 h 640428"/>
                <a:gd name="connsiteX28" fmla="*/ 225742 w 1856966"/>
                <a:gd name="connsiteY28" fmla="*/ 375624 h 640428"/>
                <a:gd name="connsiteX29" fmla="*/ 100421 w 1856966"/>
                <a:gd name="connsiteY29" fmla="*/ 375624 h 640428"/>
                <a:gd name="connsiteX30" fmla="*/ 100421 w 1856966"/>
                <a:gd name="connsiteY30" fmla="*/ 636542 h 640428"/>
                <a:gd name="connsiteX31" fmla="*/ 0 w 1856966"/>
                <a:gd name="connsiteY31" fmla="*/ 636542 h 640428"/>
                <a:gd name="connsiteX32" fmla="*/ 0 w 1856966"/>
                <a:gd name="connsiteY32" fmla="*/ 5306 h 640428"/>
                <a:gd name="connsiteX33" fmla="*/ 1314926 w 1856966"/>
                <a:gd name="connsiteY33" fmla="*/ 3470 h 640428"/>
                <a:gd name="connsiteX34" fmla="*/ 1435281 w 1856966"/>
                <a:gd name="connsiteY34" fmla="*/ 3606 h 640428"/>
                <a:gd name="connsiteX35" fmla="*/ 1536586 w 1856966"/>
                <a:gd name="connsiteY35" fmla="*/ 636338 h 640428"/>
                <a:gd name="connsiteX36" fmla="*/ 1435757 w 1856966"/>
                <a:gd name="connsiteY36" fmla="*/ 636338 h 640428"/>
                <a:gd name="connsiteX37" fmla="*/ 1417659 w 1856966"/>
                <a:gd name="connsiteY37" fmla="*/ 527209 h 640428"/>
                <a:gd name="connsiteX38" fmla="*/ 1297236 w 1856966"/>
                <a:gd name="connsiteY38" fmla="*/ 527209 h 640428"/>
                <a:gd name="connsiteX39" fmla="*/ 1285806 w 1856966"/>
                <a:gd name="connsiteY39" fmla="*/ 603749 h 640428"/>
                <a:gd name="connsiteX40" fmla="*/ 1243216 w 1856966"/>
                <a:gd name="connsiteY40" fmla="*/ 639604 h 640428"/>
                <a:gd name="connsiteX41" fmla="*/ 1188107 w 1856966"/>
                <a:gd name="connsiteY41" fmla="*/ 636406 h 640428"/>
                <a:gd name="connsiteX42" fmla="*/ 1211239 w 1856966"/>
                <a:gd name="connsiteY42" fmla="*/ 485231 h 640428"/>
                <a:gd name="connsiteX43" fmla="*/ 1283425 w 1856966"/>
                <a:gd name="connsiteY43" fmla="*/ 32657 h 640428"/>
                <a:gd name="connsiteX44" fmla="*/ 1314926 w 1856966"/>
                <a:gd name="connsiteY44" fmla="*/ 3470 h 640428"/>
                <a:gd name="connsiteX45" fmla="*/ 1504405 w 1856966"/>
                <a:gd name="connsiteY45" fmla="*/ 3061 h 640428"/>
                <a:gd name="connsiteX46" fmla="*/ 1595709 w 1856966"/>
                <a:gd name="connsiteY46" fmla="*/ 4286 h 640428"/>
                <a:gd name="connsiteX47" fmla="*/ 1616120 w 1856966"/>
                <a:gd name="connsiteY47" fmla="*/ 29255 h 640428"/>
                <a:gd name="connsiteX48" fmla="*/ 1683679 w 1856966"/>
                <a:gd name="connsiteY48" fmla="*/ 287859 h 640428"/>
                <a:gd name="connsiteX49" fmla="*/ 1706335 w 1856966"/>
                <a:gd name="connsiteY49" fmla="*/ 212612 h 640428"/>
                <a:gd name="connsiteX50" fmla="*/ 1752259 w 1856966"/>
                <a:gd name="connsiteY50" fmla="*/ 35378 h 640428"/>
                <a:gd name="connsiteX51" fmla="*/ 1793353 w 1856966"/>
                <a:gd name="connsiteY51" fmla="*/ 3674 h 640428"/>
                <a:gd name="connsiteX52" fmla="*/ 1856966 w 1856966"/>
                <a:gd name="connsiteY52" fmla="*/ 4014 h 640428"/>
                <a:gd name="connsiteX53" fmla="*/ 1780222 w 1856966"/>
                <a:gd name="connsiteY53" fmla="*/ 260849 h 640428"/>
                <a:gd name="connsiteX54" fmla="*/ 1731781 w 1856966"/>
                <a:gd name="connsiteY54" fmla="*/ 597354 h 640428"/>
                <a:gd name="connsiteX55" fmla="*/ 1731848 w 1856966"/>
                <a:gd name="connsiteY55" fmla="*/ 637154 h 640428"/>
                <a:gd name="connsiteX56" fmla="*/ 1630884 w 1856966"/>
                <a:gd name="connsiteY56" fmla="*/ 637154 h 640428"/>
                <a:gd name="connsiteX57" fmla="*/ 1631496 w 1856966"/>
                <a:gd name="connsiteY57" fmla="*/ 527889 h 640428"/>
                <a:gd name="connsiteX58" fmla="*/ 1579244 w 1856966"/>
                <a:gd name="connsiteY58" fmla="*/ 256971 h 640428"/>
                <a:gd name="connsiteX59" fmla="*/ 1504405 w 1856966"/>
                <a:gd name="connsiteY59" fmla="*/ 3061 h 640428"/>
                <a:gd name="connsiteX60" fmla="*/ 847520 w 1856966"/>
                <a:gd name="connsiteY60" fmla="*/ 204 h 640428"/>
                <a:gd name="connsiteX61" fmla="*/ 1057751 w 1856966"/>
                <a:gd name="connsiteY61" fmla="*/ 11974 h 640428"/>
                <a:gd name="connsiteX62" fmla="*/ 1148238 w 1856966"/>
                <a:gd name="connsiteY62" fmla="*/ 121444 h 640428"/>
                <a:gd name="connsiteX63" fmla="*/ 1148034 w 1856966"/>
                <a:gd name="connsiteY63" fmla="*/ 522310 h 640428"/>
                <a:gd name="connsiteX64" fmla="*/ 1030264 w 1856966"/>
                <a:gd name="connsiteY64" fmla="*/ 636542 h 640428"/>
                <a:gd name="connsiteX65" fmla="*/ 847520 w 1856966"/>
                <a:gd name="connsiteY65" fmla="*/ 637291 h 640428"/>
                <a:gd name="connsiteX66" fmla="*/ 847520 w 1856966"/>
                <a:gd name="connsiteY66" fmla="*/ 204 h 640428"/>
                <a:gd name="connsiteX67" fmla="*/ 312624 w 1856966"/>
                <a:gd name="connsiteY67" fmla="*/ 0 h 640428"/>
                <a:gd name="connsiteX68" fmla="*/ 519520 w 1856966"/>
                <a:gd name="connsiteY68" fmla="*/ 11498 h 640428"/>
                <a:gd name="connsiteX69" fmla="*/ 602864 w 1856966"/>
                <a:gd name="connsiteY69" fmla="*/ 98856 h 640428"/>
                <a:gd name="connsiteX70" fmla="*/ 601912 w 1856966"/>
                <a:gd name="connsiteY70" fmla="*/ 250711 h 640428"/>
                <a:gd name="connsiteX71" fmla="*/ 556600 w 1856966"/>
                <a:gd name="connsiteY71" fmla="*/ 333511 h 640428"/>
                <a:gd name="connsiteX72" fmla="*/ 610688 w 1856966"/>
                <a:gd name="connsiteY72" fmla="*/ 472576 h 640428"/>
                <a:gd name="connsiteX73" fmla="*/ 610757 w 1856966"/>
                <a:gd name="connsiteY73" fmla="*/ 638787 h 640428"/>
                <a:gd name="connsiteX74" fmla="*/ 532379 w 1856966"/>
                <a:gd name="connsiteY74" fmla="*/ 637562 h 640428"/>
                <a:gd name="connsiteX75" fmla="*/ 512581 w 1856966"/>
                <a:gd name="connsiteY75" fmla="*/ 612593 h 640428"/>
                <a:gd name="connsiteX76" fmla="*/ 509043 w 1856966"/>
                <a:gd name="connsiteY76" fmla="*/ 514214 h 640428"/>
                <a:gd name="connsiteX77" fmla="*/ 508975 w 1856966"/>
                <a:gd name="connsiteY77" fmla="*/ 466589 h 640428"/>
                <a:gd name="connsiteX78" fmla="*/ 413453 w 1856966"/>
                <a:gd name="connsiteY78" fmla="*/ 383245 h 640428"/>
                <a:gd name="connsiteX79" fmla="*/ 413453 w 1856966"/>
                <a:gd name="connsiteY79" fmla="*/ 636134 h 640428"/>
                <a:gd name="connsiteX80" fmla="*/ 312624 w 1856966"/>
                <a:gd name="connsiteY80" fmla="*/ 636134 h 640428"/>
                <a:gd name="connsiteX81" fmla="*/ 312624 w 1856966"/>
                <a:gd name="connsiteY81" fmla="*/ 0 h 64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856966" h="640428">
                  <a:moveTo>
                    <a:pt x="1358741" y="135595"/>
                  </a:moveTo>
                  <a:cubicBezTo>
                    <a:pt x="1357108" y="136004"/>
                    <a:pt x="1355475" y="136344"/>
                    <a:pt x="1353842" y="136752"/>
                  </a:cubicBezTo>
                  <a:cubicBezTo>
                    <a:pt x="1339486" y="235608"/>
                    <a:pt x="1325131" y="334532"/>
                    <a:pt x="1310503" y="435429"/>
                  </a:cubicBezTo>
                  <a:cubicBezTo>
                    <a:pt x="1344181" y="435429"/>
                    <a:pt x="1373028" y="435429"/>
                    <a:pt x="1404325" y="435429"/>
                  </a:cubicBezTo>
                  <a:cubicBezTo>
                    <a:pt x="1388949" y="333919"/>
                    <a:pt x="1373844" y="234792"/>
                    <a:pt x="1358741" y="135595"/>
                  </a:cubicBezTo>
                  <a:close/>
                  <a:moveTo>
                    <a:pt x="979918" y="95930"/>
                  </a:moveTo>
                  <a:cubicBezTo>
                    <a:pt x="969916" y="96135"/>
                    <a:pt x="959983" y="97495"/>
                    <a:pt x="948009" y="98516"/>
                  </a:cubicBezTo>
                  <a:cubicBezTo>
                    <a:pt x="948009" y="249487"/>
                    <a:pt x="948009" y="396104"/>
                    <a:pt x="948009" y="542381"/>
                  </a:cubicBezTo>
                  <a:cubicBezTo>
                    <a:pt x="1033870" y="557689"/>
                    <a:pt x="1052172" y="542653"/>
                    <a:pt x="1052240" y="458969"/>
                  </a:cubicBezTo>
                  <a:cubicBezTo>
                    <a:pt x="1052240" y="361610"/>
                    <a:pt x="1052444" y="264319"/>
                    <a:pt x="1052172" y="166960"/>
                  </a:cubicBezTo>
                  <a:cubicBezTo>
                    <a:pt x="1052035" y="108653"/>
                    <a:pt x="1037612" y="94706"/>
                    <a:pt x="979918" y="95930"/>
                  </a:cubicBezTo>
                  <a:close/>
                  <a:moveTo>
                    <a:pt x="459751" y="95628"/>
                  </a:moveTo>
                  <a:cubicBezTo>
                    <a:pt x="447339" y="95046"/>
                    <a:pt x="432044" y="96781"/>
                    <a:pt x="413317" y="100421"/>
                  </a:cubicBezTo>
                  <a:cubicBezTo>
                    <a:pt x="413317" y="161585"/>
                    <a:pt x="413317" y="223157"/>
                    <a:pt x="413317" y="286907"/>
                  </a:cubicBezTo>
                  <a:cubicBezTo>
                    <a:pt x="494007" y="292213"/>
                    <a:pt x="508227" y="279423"/>
                    <a:pt x="508431" y="204992"/>
                  </a:cubicBezTo>
                  <a:cubicBezTo>
                    <a:pt x="508431" y="194854"/>
                    <a:pt x="508431" y="184649"/>
                    <a:pt x="508431" y="174511"/>
                  </a:cubicBezTo>
                  <a:cubicBezTo>
                    <a:pt x="508278" y="119964"/>
                    <a:pt x="496988" y="97372"/>
                    <a:pt x="459751" y="95628"/>
                  </a:cubicBezTo>
                  <a:close/>
                  <a:moveTo>
                    <a:pt x="674506" y="6463"/>
                  </a:moveTo>
                  <a:cubicBezTo>
                    <a:pt x="706823" y="6463"/>
                    <a:pt x="738800" y="6463"/>
                    <a:pt x="772818" y="6463"/>
                  </a:cubicBezTo>
                  <a:cubicBezTo>
                    <a:pt x="772818" y="216081"/>
                    <a:pt x="772818" y="425223"/>
                    <a:pt x="772818" y="636746"/>
                  </a:cubicBezTo>
                  <a:cubicBezTo>
                    <a:pt x="738460" y="636746"/>
                    <a:pt x="707299" y="636746"/>
                    <a:pt x="674506" y="636746"/>
                  </a:cubicBezTo>
                  <a:cubicBezTo>
                    <a:pt x="674506" y="425971"/>
                    <a:pt x="674506" y="217850"/>
                    <a:pt x="674506" y="6463"/>
                  </a:cubicBezTo>
                  <a:close/>
                  <a:moveTo>
                    <a:pt x="0" y="5306"/>
                  </a:moveTo>
                  <a:cubicBezTo>
                    <a:pt x="86882" y="5306"/>
                    <a:pt x="172471" y="5306"/>
                    <a:pt x="260713" y="5306"/>
                  </a:cubicBezTo>
                  <a:cubicBezTo>
                    <a:pt x="260713" y="34017"/>
                    <a:pt x="260713" y="62660"/>
                    <a:pt x="260713" y="94365"/>
                  </a:cubicBezTo>
                  <a:cubicBezTo>
                    <a:pt x="208870" y="94365"/>
                    <a:pt x="157095" y="94365"/>
                    <a:pt x="102462" y="94365"/>
                  </a:cubicBezTo>
                  <a:cubicBezTo>
                    <a:pt x="102462" y="158726"/>
                    <a:pt x="102462" y="220299"/>
                    <a:pt x="102462" y="286226"/>
                  </a:cubicBezTo>
                  <a:cubicBezTo>
                    <a:pt x="144236" y="286226"/>
                    <a:pt x="183696" y="286226"/>
                    <a:pt x="225742" y="286226"/>
                  </a:cubicBezTo>
                  <a:cubicBezTo>
                    <a:pt x="225742" y="316025"/>
                    <a:pt x="225742" y="343648"/>
                    <a:pt x="225742" y="375624"/>
                  </a:cubicBezTo>
                  <a:cubicBezTo>
                    <a:pt x="185261" y="375624"/>
                    <a:pt x="144168" y="375624"/>
                    <a:pt x="100421" y="375624"/>
                  </a:cubicBezTo>
                  <a:cubicBezTo>
                    <a:pt x="100421" y="464547"/>
                    <a:pt x="100421" y="549184"/>
                    <a:pt x="100421" y="636542"/>
                  </a:cubicBezTo>
                  <a:cubicBezTo>
                    <a:pt x="65723" y="636542"/>
                    <a:pt x="33678" y="636542"/>
                    <a:pt x="0" y="636542"/>
                  </a:cubicBezTo>
                  <a:cubicBezTo>
                    <a:pt x="0" y="426039"/>
                    <a:pt x="0" y="216761"/>
                    <a:pt x="0" y="5306"/>
                  </a:cubicBezTo>
                  <a:close/>
                  <a:moveTo>
                    <a:pt x="1314926" y="3470"/>
                  </a:moveTo>
                  <a:cubicBezTo>
                    <a:pt x="1353502" y="4150"/>
                    <a:pt x="1392010" y="3606"/>
                    <a:pt x="1435281" y="3606"/>
                  </a:cubicBezTo>
                  <a:cubicBezTo>
                    <a:pt x="1469163" y="215333"/>
                    <a:pt x="1502636" y="424203"/>
                    <a:pt x="1536586" y="636338"/>
                  </a:cubicBezTo>
                  <a:cubicBezTo>
                    <a:pt x="1502296" y="636338"/>
                    <a:pt x="1470251" y="636338"/>
                    <a:pt x="1435757" y="636338"/>
                  </a:cubicBezTo>
                  <a:cubicBezTo>
                    <a:pt x="1429770" y="600211"/>
                    <a:pt x="1423919" y="564833"/>
                    <a:pt x="1417659" y="527209"/>
                  </a:cubicBezTo>
                  <a:cubicBezTo>
                    <a:pt x="1378267" y="527209"/>
                    <a:pt x="1339146" y="527209"/>
                    <a:pt x="1297236" y="527209"/>
                  </a:cubicBezTo>
                  <a:cubicBezTo>
                    <a:pt x="1293222" y="552722"/>
                    <a:pt x="1286691" y="578100"/>
                    <a:pt x="1285806" y="603749"/>
                  </a:cubicBezTo>
                  <a:cubicBezTo>
                    <a:pt x="1284786" y="634025"/>
                    <a:pt x="1271519" y="643482"/>
                    <a:pt x="1243216" y="639604"/>
                  </a:cubicBezTo>
                  <a:cubicBezTo>
                    <a:pt x="1226479" y="637291"/>
                    <a:pt x="1209402" y="637563"/>
                    <a:pt x="1188107" y="636406"/>
                  </a:cubicBezTo>
                  <a:cubicBezTo>
                    <a:pt x="1195931" y="584971"/>
                    <a:pt x="1203211" y="535101"/>
                    <a:pt x="1211239" y="485231"/>
                  </a:cubicBezTo>
                  <a:cubicBezTo>
                    <a:pt x="1235392" y="334396"/>
                    <a:pt x="1260361" y="183629"/>
                    <a:pt x="1283425" y="32657"/>
                  </a:cubicBezTo>
                  <a:cubicBezTo>
                    <a:pt x="1286691" y="11362"/>
                    <a:pt x="1293834" y="2994"/>
                    <a:pt x="1314926" y="3470"/>
                  </a:cubicBezTo>
                  <a:close/>
                  <a:moveTo>
                    <a:pt x="1504405" y="3061"/>
                  </a:moveTo>
                  <a:cubicBezTo>
                    <a:pt x="1538151" y="3061"/>
                    <a:pt x="1567202" y="1225"/>
                    <a:pt x="1595709" y="4286"/>
                  </a:cubicBezTo>
                  <a:cubicBezTo>
                    <a:pt x="1603465" y="5103"/>
                    <a:pt x="1613398" y="19390"/>
                    <a:pt x="1616120" y="29255"/>
                  </a:cubicBezTo>
                  <a:cubicBezTo>
                    <a:pt x="1638707" y="112191"/>
                    <a:pt x="1659799" y="195603"/>
                    <a:pt x="1683679" y="287859"/>
                  </a:cubicBezTo>
                  <a:cubicBezTo>
                    <a:pt x="1692796" y="257651"/>
                    <a:pt x="1700212" y="235267"/>
                    <a:pt x="1706335" y="212612"/>
                  </a:cubicBezTo>
                  <a:cubicBezTo>
                    <a:pt x="1722187" y="153693"/>
                    <a:pt x="1739264" y="94978"/>
                    <a:pt x="1752259" y="35378"/>
                  </a:cubicBezTo>
                  <a:cubicBezTo>
                    <a:pt x="1757838" y="9797"/>
                    <a:pt x="1769132" y="1837"/>
                    <a:pt x="1793353" y="3674"/>
                  </a:cubicBezTo>
                  <a:cubicBezTo>
                    <a:pt x="1813219" y="5171"/>
                    <a:pt x="1833222" y="4014"/>
                    <a:pt x="1856966" y="4014"/>
                  </a:cubicBezTo>
                  <a:cubicBezTo>
                    <a:pt x="1830908" y="92325"/>
                    <a:pt x="1809273" y="177913"/>
                    <a:pt x="1780222" y="260849"/>
                  </a:cubicBezTo>
                  <a:cubicBezTo>
                    <a:pt x="1741850" y="370387"/>
                    <a:pt x="1722800" y="481557"/>
                    <a:pt x="1731781" y="597354"/>
                  </a:cubicBezTo>
                  <a:cubicBezTo>
                    <a:pt x="1732665" y="609464"/>
                    <a:pt x="1731848" y="621778"/>
                    <a:pt x="1731848" y="637154"/>
                  </a:cubicBezTo>
                  <a:cubicBezTo>
                    <a:pt x="1696062" y="637154"/>
                    <a:pt x="1665786" y="637154"/>
                    <a:pt x="1630884" y="637154"/>
                  </a:cubicBezTo>
                  <a:cubicBezTo>
                    <a:pt x="1630884" y="599395"/>
                    <a:pt x="1627822" y="563336"/>
                    <a:pt x="1631496" y="527889"/>
                  </a:cubicBezTo>
                  <a:cubicBezTo>
                    <a:pt x="1641293" y="431959"/>
                    <a:pt x="1604962" y="345621"/>
                    <a:pt x="1579244" y="256971"/>
                  </a:cubicBezTo>
                  <a:cubicBezTo>
                    <a:pt x="1555432" y="174716"/>
                    <a:pt x="1530871" y="92733"/>
                    <a:pt x="1504405" y="3061"/>
                  </a:cubicBezTo>
                  <a:close/>
                  <a:moveTo>
                    <a:pt x="847520" y="204"/>
                  </a:moveTo>
                  <a:cubicBezTo>
                    <a:pt x="918889" y="3606"/>
                    <a:pt x="989307" y="1497"/>
                    <a:pt x="1057751" y="11974"/>
                  </a:cubicBezTo>
                  <a:cubicBezTo>
                    <a:pt x="1113948" y="20547"/>
                    <a:pt x="1146809" y="66063"/>
                    <a:pt x="1148238" y="121444"/>
                  </a:cubicBezTo>
                  <a:cubicBezTo>
                    <a:pt x="1151776" y="254998"/>
                    <a:pt x="1152320" y="388756"/>
                    <a:pt x="1148034" y="522310"/>
                  </a:cubicBezTo>
                  <a:cubicBezTo>
                    <a:pt x="1145856" y="589053"/>
                    <a:pt x="1097483" y="632528"/>
                    <a:pt x="1030264" y="636542"/>
                  </a:cubicBezTo>
                  <a:cubicBezTo>
                    <a:pt x="969780" y="640148"/>
                    <a:pt x="908956" y="637291"/>
                    <a:pt x="847520" y="637291"/>
                  </a:cubicBezTo>
                  <a:cubicBezTo>
                    <a:pt x="847520" y="424475"/>
                    <a:pt x="847520" y="216422"/>
                    <a:pt x="847520" y="204"/>
                  </a:cubicBezTo>
                  <a:close/>
                  <a:moveTo>
                    <a:pt x="312624" y="0"/>
                  </a:moveTo>
                  <a:cubicBezTo>
                    <a:pt x="382701" y="3470"/>
                    <a:pt x="451621" y="3061"/>
                    <a:pt x="519520" y="11498"/>
                  </a:cubicBezTo>
                  <a:cubicBezTo>
                    <a:pt x="566329" y="17281"/>
                    <a:pt x="597761" y="52319"/>
                    <a:pt x="602864" y="98856"/>
                  </a:cubicBezTo>
                  <a:cubicBezTo>
                    <a:pt x="608375" y="148998"/>
                    <a:pt x="609192" y="200977"/>
                    <a:pt x="601912" y="250711"/>
                  </a:cubicBezTo>
                  <a:cubicBezTo>
                    <a:pt x="597830" y="278878"/>
                    <a:pt x="573405" y="304119"/>
                    <a:pt x="556600" y="333511"/>
                  </a:cubicBezTo>
                  <a:cubicBezTo>
                    <a:pt x="604906" y="361269"/>
                    <a:pt x="610416" y="415970"/>
                    <a:pt x="610688" y="472576"/>
                  </a:cubicBezTo>
                  <a:cubicBezTo>
                    <a:pt x="611029" y="526664"/>
                    <a:pt x="610757" y="580685"/>
                    <a:pt x="610757" y="638787"/>
                  </a:cubicBezTo>
                  <a:cubicBezTo>
                    <a:pt x="588032" y="638787"/>
                    <a:pt x="559934" y="640624"/>
                    <a:pt x="532379" y="637562"/>
                  </a:cubicBezTo>
                  <a:cubicBezTo>
                    <a:pt x="524691" y="636678"/>
                    <a:pt x="513533" y="621846"/>
                    <a:pt x="512581" y="612593"/>
                  </a:cubicBezTo>
                  <a:cubicBezTo>
                    <a:pt x="509383" y="580004"/>
                    <a:pt x="509723" y="547075"/>
                    <a:pt x="509043" y="514214"/>
                  </a:cubicBezTo>
                  <a:cubicBezTo>
                    <a:pt x="508703" y="498362"/>
                    <a:pt x="509111" y="482441"/>
                    <a:pt x="508975" y="466589"/>
                  </a:cubicBezTo>
                  <a:cubicBezTo>
                    <a:pt x="508227" y="392974"/>
                    <a:pt x="490538" y="376918"/>
                    <a:pt x="413453" y="383245"/>
                  </a:cubicBezTo>
                  <a:cubicBezTo>
                    <a:pt x="413453" y="466249"/>
                    <a:pt x="413453" y="549660"/>
                    <a:pt x="413453" y="636134"/>
                  </a:cubicBezTo>
                  <a:cubicBezTo>
                    <a:pt x="378279" y="636134"/>
                    <a:pt x="346370" y="636134"/>
                    <a:pt x="312624" y="636134"/>
                  </a:cubicBezTo>
                  <a:cubicBezTo>
                    <a:pt x="312624" y="425903"/>
                    <a:pt x="312624" y="216694"/>
                    <a:pt x="312624" y="0"/>
                  </a:cubicBezTo>
                  <a:close/>
                </a:path>
              </a:pathLst>
            </a:custGeom>
            <a:solidFill>
              <a:schemeClr val="bg1"/>
            </a:solidFill>
            <a:ln w="6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FA98193-47F2-4904-BF31-16B3C6C1864E}"/>
              </a:ext>
            </a:extLst>
          </p:cNvPr>
          <p:cNvSpPr txBox="1"/>
          <p:nvPr/>
        </p:nvSpPr>
        <p:spPr>
          <a:xfrm>
            <a:off x="6096000" y="6115055"/>
            <a:ext cx="549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10B628-4D70-4467-B442-11A2F84A2305}"/>
              </a:ext>
            </a:extLst>
          </p:cNvPr>
          <p:cNvSpPr txBox="1"/>
          <p:nvPr/>
        </p:nvSpPr>
        <p:spPr>
          <a:xfrm>
            <a:off x="6096000" y="5630827"/>
            <a:ext cx="5493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EA0510-8029-41D3-A7FF-B5EED3711C66}"/>
              </a:ext>
            </a:extLst>
          </p:cNvPr>
          <p:cNvSpPr txBox="1"/>
          <p:nvPr/>
        </p:nvSpPr>
        <p:spPr>
          <a:xfrm>
            <a:off x="8496646" y="4375014"/>
            <a:ext cx="3387212" cy="492443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PPT Professional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CB5FE1-C371-4D48-8CFC-2ABC27F78363}"/>
              </a:ext>
            </a:extLst>
          </p:cNvPr>
          <p:cNvSpPr txBox="1"/>
          <p:nvPr/>
        </p:nvSpPr>
        <p:spPr>
          <a:xfrm>
            <a:off x="6464536" y="4341084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BC5244-39AD-48BB-8E6D-55457629E983}"/>
              </a:ext>
            </a:extLst>
          </p:cNvPr>
          <p:cNvSpPr txBox="1"/>
          <p:nvPr/>
        </p:nvSpPr>
        <p:spPr>
          <a:xfrm>
            <a:off x="6464536" y="4657784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9" name="Group 33">
            <a:extLst>
              <a:ext uri="{FF2B5EF4-FFF2-40B4-BE49-F238E27FC236}">
                <a16:creationId xmlns:a16="http://schemas.microsoft.com/office/drawing/2014/main" id="{BEAB5E12-D7E0-4678-9092-8890A05CF2F7}"/>
              </a:ext>
            </a:extLst>
          </p:cNvPr>
          <p:cNvGrpSpPr/>
          <p:nvPr/>
        </p:nvGrpSpPr>
        <p:grpSpPr>
          <a:xfrm>
            <a:off x="8404684" y="1726361"/>
            <a:ext cx="3387211" cy="2483698"/>
            <a:chOff x="4822352" y="1916832"/>
            <a:chExt cx="3422056" cy="2483698"/>
          </a:xfrm>
        </p:grpSpPr>
        <p:sp>
          <p:nvSpPr>
            <p:cNvPr id="30" name="Text Placeholder 10">
              <a:extLst>
                <a:ext uri="{FF2B5EF4-FFF2-40B4-BE49-F238E27FC236}">
                  <a16:creationId xmlns:a16="http://schemas.microsoft.com/office/drawing/2014/main" id="{1207251E-9257-4BA5-AD42-78C0056EC957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91D4505-A3B9-48A2-9DE3-138E8806887E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C59E206-C627-43A0-8CB3-17D0840C44E2}"/>
              </a:ext>
            </a:extLst>
          </p:cNvPr>
          <p:cNvSpPr txBox="1"/>
          <p:nvPr/>
        </p:nvSpPr>
        <p:spPr>
          <a:xfrm>
            <a:off x="5953907" y="1783270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9">
            <a:extLst>
              <a:ext uri="{FF2B5EF4-FFF2-40B4-BE49-F238E27FC236}">
                <a16:creationId xmlns:a16="http://schemas.microsoft.com/office/drawing/2014/main" id="{9E7F617E-4748-4757-8AC8-11C6B863CD0A}"/>
              </a:ext>
            </a:extLst>
          </p:cNvPr>
          <p:cNvSpPr/>
          <p:nvPr/>
        </p:nvSpPr>
        <p:spPr>
          <a:xfrm>
            <a:off x="1742828" y="1971112"/>
            <a:ext cx="1696030" cy="1696030"/>
          </a:xfrm>
          <a:prstGeom prst="roundRect">
            <a:avLst>
              <a:gd name="adj" fmla="val 104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E582E724-0A01-47EA-88FA-D3FCA4605674}"/>
              </a:ext>
            </a:extLst>
          </p:cNvPr>
          <p:cNvSpPr/>
          <p:nvPr/>
        </p:nvSpPr>
        <p:spPr>
          <a:xfrm>
            <a:off x="3592231" y="1542715"/>
            <a:ext cx="2124427" cy="2124427"/>
          </a:xfrm>
          <a:prstGeom prst="roundRect">
            <a:avLst>
              <a:gd name="adj" fmla="val 1045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11">
            <a:extLst>
              <a:ext uri="{FF2B5EF4-FFF2-40B4-BE49-F238E27FC236}">
                <a16:creationId xmlns:a16="http://schemas.microsoft.com/office/drawing/2014/main" id="{192EF8FF-7124-4519-9340-C55205EB63EF}"/>
              </a:ext>
            </a:extLst>
          </p:cNvPr>
          <p:cNvSpPr/>
          <p:nvPr/>
        </p:nvSpPr>
        <p:spPr>
          <a:xfrm flipH="1">
            <a:off x="3592231" y="3825297"/>
            <a:ext cx="1988348" cy="1988348"/>
          </a:xfrm>
          <a:prstGeom prst="roundRect">
            <a:avLst>
              <a:gd name="adj" fmla="val 1045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90EDC879-FDCF-42FC-843E-9CC54C659A54}"/>
              </a:ext>
            </a:extLst>
          </p:cNvPr>
          <p:cNvSpPr/>
          <p:nvPr/>
        </p:nvSpPr>
        <p:spPr>
          <a:xfrm flipH="1">
            <a:off x="948278" y="3825297"/>
            <a:ext cx="2490580" cy="2490580"/>
          </a:xfrm>
          <a:prstGeom prst="roundRect">
            <a:avLst>
              <a:gd name="adj" fmla="val 1045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27">
            <a:extLst>
              <a:ext uri="{FF2B5EF4-FFF2-40B4-BE49-F238E27FC236}">
                <a16:creationId xmlns:a16="http://schemas.microsoft.com/office/drawing/2014/main" id="{80230435-6FEC-4314-9636-CA3E58DA3AB8}"/>
              </a:ext>
            </a:extLst>
          </p:cNvPr>
          <p:cNvSpPr/>
          <p:nvPr/>
        </p:nvSpPr>
        <p:spPr>
          <a:xfrm flipH="1">
            <a:off x="3576431" y="1677563"/>
            <a:ext cx="2004391" cy="2004391"/>
          </a:xfrm>
          <a:custGeom>
            <a:avLst/>
            <a:gdLst>
              <a:gd name="connsiteX0" fmla="*/ 1794812 w 2004391"/>
              <a:gd name="connsiteY0" fmla="*/ 0 h 2004391"/>
              <a:gd name="connsiteX1" fmla="*/ 209579 w 2004391"/>
              <a:gd name="connsiteY1" fmla="*/ 0 h 2004391"/>
              <a:gd name="connsiteX2" fmla="*/ 0 w 2004391"/>
              <a:gd name="connsiteY2" fmla="*/ 209579 h 2004391"/>
              <a:gd name="connsiteX3" fmla="*/ 0 w 2004391"/>
              <a:gd name="connsiteY3" fmla="*/ 1794812 h 2004391"/>
              <a:gd name="connsiteX4" fmla="*/ 209579 w 2004391"/>
              <a:gd name="connsiteY4" fmla="*/ 2004391 h 2004391"/>
              <a:gd name="connsiteX5" fmla="*/ 1310262 w 2004391"/>
              <a:gd name="connsiteY5" fmla="*/ 2004391 h 2004391"/>
              <a:gd name="connsiteX6" fmla="*/ 1310959 w 2004391"/>
              <a:gd name="connsiteY6" fmla="*/ 1990590 h 2004391"/>
              <a:gd name="connsiteX7" fmla="*/ 1996023 w 2004391"/>
              <a:gd name="connsiteY7" fmla="*/ 1305526 h 2004391"/>
              <a:gd name="connsiteX8" fmla="*/ 2004391 w 2004391"/>
              <a:gd name="connsiteY8" fmla="*/ 1305103 h 2004391"/>
              <a:gd name="connsiteX9" fmla="*/ 2004391 w 2004391"/>
              <a:gd name="connsiteY9" fmla="*/ 209579 h 2004391"/>
              <a:gd name="connsiteX10" fmla="*/ 1794812 w 2004391"/>
              <a:gd name="connsiteY10" fmla="*/ 0 h 200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4391" h="2004391">
                <a:moveTo>
                  <a:pt x="1794812" y="0"/>
                </a:moveTo>
                <a:lnTo>
                  <a:pt x="209579" y="0"/>
                </a:lnTo>
                <a:cubicBezTo>
                  <a:pt x="93832" y="0"/>
                  <a:pt x="0" y="93832"/>
                  <a:pt x="0" y="209579"/>
                </a:cubicBezTo>
                <a:lnTo>
                  <a:pt x="0" y="1794812"/>
                </a:lnTo>
                <a:cubicBezTo>
                  <a:pt x="0" y="1910559"/>
                  <a:pt x="93832" y="2004391"/>
                  <a:pt x="209579" y="2004391"/>
                </a:cubicBezTo>
                <a:lnTo>
                  <a:pt x="1310262" y="2004391"/>
                </a:lnTo>
                <a:lnTo>
                  <a:pt x="1310959" y="1990590"/>
                </a:lnTo>
                <a:cubicBezTo>
                  <a:pt x="1347642" y="1629375"/>
                  <a:pt x="1634808" y="1342209"/>
                  <a:pt x="1996023" y="1305526"/>
                </a:cubicBezTo>
                <a:lnTo>
                  <a:pt x="2004391" y="1305103"/>
                </a:lnTo>
                <a:lnTo>
                  <a:pt x="2004391" y="209579"/>
                </a:lnTo>
                <a:cubicBezTo>
                  <a:pt x="2004391" y="93832"/>
                  <a:pt x="1910559" y="0"/>
                  <a:pt x="17948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26">
            <a:extLst>
              <a:ext uri="{FF2B5EF4-FFF2-40B4-BE49-F238E27FC236}">
                <a16:creationId xmlns:a16="http://schemas.microsoft.com/office/drawing/2014/main" id="{FFCE2B20-043C-417A-8B1B-C2ACA81EF410}"/>
              </a:ext>
            </a:extLst>
          </p:cNvPr>
          <p:cNvSpPr/>
          <p:nvPr/>
        </p:nvSpPr>
        <p:spPr>
          <a:xfrm flipH="1">
            <a:off x="1833770" y="2081754"/>
            <a:ext cx="1600200" cy="1600200"/>
          </a:xfrm>
          <a:custGeom>
            <a:avLst/>
            <a:gdLst>
              <a:gd name="connsiteX0" fmla="*/ 1432883 w 1600200"/>
              <a:gd name="connsiteY0" fmla="*/ 0 h 1600200"/>
              <a:gd name="connsiteX1" fmla="*/ 167317 w 1600200"/>
              <a:gd name="connsiteY1" fmla="*/ 0 h 1600200"/>
              <a:gd name="connsiteX2" fmla="*/ 0 w 1600200"/>
              <a:gd name="connsiteY2" fmla="*/ 167317 h 1600200"/>
              <a:gd name="connsiteX3" fmla="*/ 0 w 1600200"/>
              <a:gd name="connsiteY3" fmla="*/ 901026 h 1600200"/>
              <a:gd name="connsiteX4" fmla="*/ 6115 w 1600200"/>
              <a:gd name="connsiteY4" fmla="*/ 901335 h 1600200"/>
              <a:gd name="connsiteX5" fmla="*/ 691179 w 1600200"/>
              <a:gd name="connsiteY5" fmla="*/ 1586399 h 1600200"/>
              <a:gd name="connsiteX6" fmla="*/ 691876 w 1600200"/>
              <a:gd name="connsiteY6" fmla="*/ 1600200 h 1600200"/>
              <a:gd name="connsiteX7" fmla="*/ 1432883 w 1600200"/>
              <a:gd name="connsiteY7" fmla="*/ 1600200 h 1600200"/>
              <a:gd name="connsiteX8" fmla="*/ 1600200 w 1600200"/>
              <a:gd name="connsiteY8" fmla="*/ 1432883 h 1600200"/>
              <a:gd name="connsiteX9" fmla="*/ 1600200 w 1600200"/>
              <a:gd name="connsiteY9" fmla="*/ 167317 h 1600200"/>
              <a:gd name="connsiteX10" fmla="*/ 1432883 w 1600200"/>
              <a:gd name="connsiteY10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0200" h="1600200">
                <a:moveTo>
                  <a:pt x="1432883" y="0"/>
                </a:moveTo>
                <a:lnTo>
                  <a:pt x="167317" y="0"/>
                </a:lnTo>
                <a:cubicBezTo>
                  <a:pt x="74910" y="0"/>
                  <a:pt x="0" y="74910"/>
                  <a:pt x="0" y="167317"/>
                </a:cubicBezTo>
                <a:lnTo>
                  <a:pt x="0" y="901026"/>
                </a:lnTo>
                <a:lnTo>
                  <a:pt x="6115" y="901335"/>
                </a:lnTo>
                <a:cubicBezTo>
                  <a:pt x="367330" y="938018"/>
                  <a:pt x="654496" y="1225184"/>
                  <a:pt x="691179" y="1586399"/>
                </a:cubicBezTo>
                <a:lnTo>
                  <a:pt x="691876" y="1600200"/>
                </a:lnTo>
                <a:lnTo>
                  <a:pt x="1432883" y="1600200"/>
                </a:lnTo>
                <a:cubicBezTo>
                  <a:pt x="1525290" y="1600200"/>
                  <a:pt x="1600200" y="1525290"/>
                  <a:pt x="1600200" y="1432883"/>
                </a:cubicBezTo>
                <a:lnTo>
                  <a:pt x="1600200" y="167317"/>
                </a:lnTo>
                <a:cubicBezTo>
                  <a:pt x="1600200" y="74910"/>
                  <a:pt x="1525290" y="0"/>
                  <a:pt x="14328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25">
            <a:extLst>
              <a:ext uri="{FF2B5EF4-FFF2-40B4-BE49-F238E27FC236}">
                <a16:creationId xmlns:a16="http://schemas.microsoft.com/office/drawing/2014/main" id="{BF77CAF8-9FE2-4551-9A85-FD940A566A5C}"/>
              </a:ext>
            </a:extLst>
          </p:cNvPr>
          <p:cNvSpPr/>
          <p:nvPr/>
        </p:nvSpPr>
        <p:spPr>
          <a:xfrm flipH="1">
            <a:off x="2738828" y="2979126"/>
            <a:ext cx="1534998" cy="1534998"/>
          </a:xfrm>
          <a:custGeom>
            <a:avLst/>
            <a:gdLst>
              <a:gd name="connsiteX0" fmla="*/ 767499 w 1534998"/>
              <a:gd name="connsiteY0" fmla="*/ 0 h 1534998"/>
              <a:gd name="connsiteX1" fmla="*/ 697395 w 1534998"/>
              <a:gd name="connsiteY1" fmla="*/ 3540 h 1534998"/>
              <a:gd name="connsiteX2" fmla="*/ 697395 w 1534998"/>
              <a:gd name="connsiteY2" fmla="*/ 493249 h 1534998"/>
              <a:gd name="connsiteX3" fmla="*/ 487816 w 1534998"/>
              <a:gd name="connsiteY3" fmla="*/ 702828 h 1534998"/>
              <a:gd name="connsiteX4" fmla="*/ 3266 w 1534998"/>
              <a:gd name="connsiteY4" fmla="*/ 702828 h 1534998"/>
              <a:gd name="connsiteX5" fmla="*/ 0 w 1534998"/>
              <a:gd name="connsiteY5" fmla="*/ 767499 h 1534998"/>
              <a:gd name="connsiteX6" fmla="*/ 3963 w 1534998"/>
              <a:gd name="connsiteY6" fmla="*/ 845971 h 1534998"/>
              <a:gd name="connsiteX7" fmla="*/ 4891 w 1534998"/>
              <a:gd name="connsiteY7" fmla="*/ 852047 h 1534998"/>
              <a:gd name="connsiteX8" fmla="*/ 501240 w 1534998"/>
              <a:gd name="connsiteY8" fmla="*/ 852047 h 1534998"/>
              <a:gd name="connsiteX9" fmla="*/ 697395 w 1534998"/>
              <a:gd name="connsiteY9" fmla="*/ 1048202 h 1534998"/>
              <a:gd name="connsiteX10" fmla="*/ 697395 w 1534998"/>
              <a:gd name="connsiteY10" fmla="*/ 1531458 h 1534998"/>
              <a:gd name="connsiteX11" fmla="*/ 767499 w 1534998"/>
              <a:gd name="connsiteY11" fmla="*/ 1534998 h 1534998"/>
              <a:gd name="connsiteX12" fmla="*/ 839856 w 1534998"/>
              <a:gd name="connsiteY12" fmla="*/ 1531344 h 1534998"/>
              <a:gd name="connsiteX13" fmla="*/ 839856 w 1534998"/>
              <a:gd name="connsiteY13" fmla="*/ 1097748 h 1534998"/>
              <a:gd name="connsiteX14" fmla="*/ 1085557 w 1534998"/>
              <a:gd name="connsiteY14" fmla="*/ 852047 h 1534998"/>
              <a:gd name="connsiteX15" fmla="*/ 1530108 w 1534998"/>
              <a:gd name="connsiteY15" fmla="*/ 852047 h 1534998"/>
              <a:gd name="connsiteX16" fmla="*/ 1531035 w 1534998"/>
              <a:gd name="connsiteY16" fmla="*/ 845971 h 1534998"/>
              <a:gd name="connsiteX17" fmla="*/ 1534998 w 1534998"/>
              <a:gd name="connsiteY17" fmla="*/ 767499 h 1534998"/>
              <a:gd name="connsiteX18" fmla="*/ 1531732 w 1534998"/>
              <a:gd name="connsiteY18" fmla="*/ 702828 h 1534998"/>
              <a:gd name="connsiteX19" fmla="*/ 1007173 w 1534998"/>
              <a:gd name="connsiteY19" fmla="*/ 702828 h 1534998"/>
              <a:gd name="connsiteX20" fmla="*/ 839856 w 1534998"/>
              <a:gd name="connsiteY20" fmla="*/ 535511 h 1534998"/>
              <a:gd name="connsiteX21" fmla="*/ 839856 w 1534998"/>
              <a:gd name="connsiteY21" fmla="*/ 3654 h 1534998"/>
              <a:gd name="connsiteX22" fmla="*/ 767499 w 1534998"/>
              <a:gd name="connsiteY22" fmla="*/ 0 h 153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34998" h="1534998">
                <a:moveTo>
                  <a:pt x="767499" y="0"/>
                </a:moveTo>
                <a:lnTo>
                  <a:pt x="697395" y="3540"/>
                </a:lnTo>
                <a:lnTo>
                  <a:pt x="697395" y="493249"/>
                </a:lnTo>
                <a:cubicBezTo>
                  <a:pt x="697395" y="608996"/>
                  <a:pt x="603563" y="702828"/>
                  <a:pt x="487816" y="702828"/>
                </a:cubicBezTo>
                <a:lnTo>
                  <a:pt x="3266" y="702828"/>
                </a:lnTo>
                <a:lnTo>
                  <a:pt x="0" y="767499"/>
                </a:lnTo>
                <a:cubicBezTo>
                  <a:pt x="0" y="793991"/>
                  <a:pt x="1343" y="820170"/>
                  <a:pt x="3963" y="845971"/>
                </a:cubicBezTo>
                <a:lnTo>
                  <a:pt x="4891" y="852047"/>
                </a:lnTo>
                <a:lnTo>
                  <a:pt x="501240" y="852047"/>
                </a:lnTo>
                <a:cubicBezTo>
                  <a:pt x="609573" y="852047"/>
                  <a:pt x="697395" y="939869"/>
                  <a:pt x="697395" y="1048202"/>
                </a:cubicBezTo>
                <a:lnTo>
                  <a:pt x="697395" y="1531458"/>
                </a:lnTo>
                <a:lnTo>
                  <a:pt x="767499" y="1534998"/>
                </a:lnTo>
                <a:lnTo>
                  <a:pt x="839856" y="1531344"/>
                </a:lnTo>
                <a:lnTo>
                  <a:pt x="839856" y="1097748"/>
                </a:lnTo>
                <a:cubicBezTo>
                  <a:pt x="839856" y="962051"/>
                  <a:pt x="949860" y="852047"/>
                  <a:pt x="1085557" y="852047"/>
                </a:cubicBezTo>
                <a:lnTo>
                  <a:pt x="1530108" y="852047"/>
                </a:lnTo>
                <a:lnTo>
                  <a:pt x="1531035" y="845971"/>
                </a:lnTo>
                <a:cubicBezTo>
                  <a:pt x="1533656" y="820170"/>
                  <a:pt x="1534998" y="793991"/>
                  <a:pt x="1534998" y="767499"/>
                </a:cubicBezTo>
                <a:lnTo>
                  <a:pt x="1531732" y="702828"/>
                </a:lnTo>
                <a:lnTo>
                  <a:pt x="1007173" y="702828"/>
                </a:lnTo>
                <a:cubicBezTo>
                  <a:pt x="914766" y="702828"/>
                  <a:pt x="839856" y="627918"/>
                  <a:pt x="839856" y="535511"/>
                </a:cubicBezTo>
                <a:lnTo>
                  <a:pt x="839856" y="3654"/>
                </a:lnTo>
                <a:lnTo>
                  <a:pt x="7674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24">
            <a:extLst>
              <a:ext uri="{FF2B5EF4-FFF2-40B4-BE49-F238E27FC236}">
                <a16:creationId xmlns:a16="http://schemas.microsoft.com/office/drawing/2014/main" id="{E147576C-4BBE-4316-BF0D-42B88ED91F58}"/>
              </a:ext>
            </a:extLst>
          </p:cNvPr>
          <p:cNvSpPr/>
          <p:nvPr/>
        </p:nvSpPr>
        <p:spPr>
          <a:xfrm flipH="1">
            <a:off x="1084113" y="3831172"/>
            <a:ext cx="2349856" cy="2349856"/>
          </a:xfrm>
          <a:custGeom>
            <a:avLst/>
            <a:gdLst>
              <a:gd name="connsiteX0" fmla="*/ 2104155 w 2349856"/>
              <a:gd name="connsiteY0" fmla="*/ 0 h 2349856"/>
              <a:gd name="connsiteX1" fmla="*/ 690252 w 2349856"/>
              <a:gd name="connsiteY1" fmla="*/ 0 h 2349856"/>
              <a:gd name="connsiteX2" fmla="*/ 679549 w 2349856"/>
              <a:gd name="connsiteY2" fmla="*/ 70130 h 2349856"/>
              <a:gd name="connsiteX3" fmla="*/ 6115 w 2349856"/>
              <a:gd name="connsiteY3" fmla="*/ 678988 h 2349856"/>
              <a:gd name="connsiteX4" fmla="*/ 0 w 2349856"/>
              <a:gd name="connsiteY4" fmla="*/ 679297 h 2349856"/>
              <a:gd name="connsiteX5" fmla="*/ 0 w 2349856"/>
              <a:gd name="connsiteY5" fmla="*/ 2104155 h 2349856"/>
              <a:gd name="connsiteX6" fmla="*/ 245701 w 2349856"/>
              <a:gd name="connsiteY6" fmla="*/ 2349856 h 2349856"/>
              <a:gd name="connsiteX7" fmla="*/ 2104155 w 2349856"/>
              <a:gd name="connsiteY7" fmla="*/ 2349856 h 2349856"/>
              <a:gd name="connsiteX8" fmla="*/ 2349856 w 2349856"/>
              <a:gd name="connsiteY8" fmla="*/ 2104155 h 2349856"/>
              <a:gd name="connsiteX9" fmla="*/ 2349856 w 2349856"/>
              <a:gd name="connsiteY9" fmla="*/ 245701 h 2349856"/>
              <a:gd name="connsiteX10" fmla="*/ 2104155 w 2349856"/>
              <a:gd name="connsiteY10" fmla="*/ 0 h 234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9856" h="2349856">
                <a:moveTo>
                  <a:pt x="2104155" y="0"/>
                </a:moveTo>
                <a:lnTo>
                  <a:pt x="690252" y="0"/>
                </a:lnTo>
                <a:lnTo>
                  <a:pt x="679549" y="70130"/>
                </a:lnTo>
                <a:cubicBezTo>
                  <a:pt x="613095" y="394885"/>
                  <a:pt x="341529" y="644926"/>
                  <a:pt x="6115" y="678988"/>
                </a:cubicBezTo>
                <a:lnTo>
                  <a:pt x="0" y="679297"/>
                </a:lnTo>
                <a:lnTo>
                  <a:pt x="0" y="2104155"/>
                </a:lnTo>
                <a:cubicBezTo>
                  <a:pt x="0" y="2239852"/>
                  <a:pt x="110004" y="2349856"/>
                  <a:pt x="245701" y="2349856"/>
                </a:cubicBezTo>
                <a:lnTo>
                  <a:pt x="2104155" y="2349856"/>
                </a:lnTo>
                <a:cubicBezTo>
                  <a:pt x="2239852" y="2349856"/>
                  <a:pt x="2349856" y="2239852"/>
                  <a:pt x="2349856" y="2104155"/>
                </a:cubicBezTo>
                <a:lnTo>
                  <a:pt x="2349856" y="245701"/>
                </a:lnTo>
                <a:cubicBezTo>
                  <a:pt x="2349856" y="110004"/>
                  <a:pt x="2239852" y="0"/>
                  <a:pt x="21041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23">
            <a:extLst>
              <a:ext uri="{FF2B5EF4-FFF2-40B4-BE49-F238E27FC236}">
                <a16:creationId xmlns:a16="http://schemas.microsoft.com/office/drawing/2014/main" id="{7E0D77BD-1AED-439F-8093-14FCEB3163F4}"/>
              </a:ext>
            </a:extLst>
          </p:cNvPr>
          <p:cNvSpPr/>
          <p:nvPr/>
        </p:nvSpPr>
        <p:spPr>
          <a:xfrm flipH="1">
            <a:off x="3576431" y="3831173"/>
            <a:ext cx="1876001" cy="1876001"/>
          </a:xfrm>
          <a:custGeom>
            <a:avLst/>
            <a:gdLst>
              <a:gd name="connsiteX0" fmla="*/ 1183497 w 1876001"/>
              <a:gd name="connsiteY0" fmla="*/ 0 h 1876001"/>
              <a:gd name="connsiteX1" fmla="*/ 196155 w 1876001"/>
              <a:gd name="connsiteY1" fmla="*/ 0 h 1876001"/>
              <a:gd name="connsiteX2" fmla="*/ 0 w 1876001"/>
              <a:gd name="connsiteY2" fmla="*/ 196155 h 1876001"/>
              <a:gd name="connsiteX3" fmla="*/ 0 w 1876001"/>
              <a:gd name="connsiteY3" fmla="*/ 1679846 h 1876001"/>
              <a:gd name="connsiteX4" fmla="*/ 196155 w 1876001"/>
              <a:gd name="connsiteY4" fmla="*/ 1876001 h 1876001"/>
              <a:gd name="connsiteX5" fmla="*/ 1679846 w 1876001"/>
              <a:gd name="connsiteY5" fmla="*/ 1876001 h 1876001"/>
              <a:gd name="connsiteX6" fmla="*/ 1876001 w 1876001"/>
              <a:gd name="connsiteY6" fmla="*/ 1679846 h 1876001"/>
              <a:gd name="connsiteX7" fmla="*/ 1876001 w 1876001"/>
              <a:gd name="connsiteY7" fmla="*/ 679411 h 1876001"/>
              <a:gd name="connsiteX8" fmla="*/ 1867633 w 1876001"/>
              <a:gd name="connsiteY8" fmla="*/ 678988 h 1876001"/>
              <a:gd name="connsiteX9" fmla="*/ 1194199 w 1876001"/>
              <a:gd name="connsiteY9" fmla="*/ 70130 h 1876001"/>
              <a:gd name="connsiteX10" fmla="*/ 1183497 w 1876001"/>
              <a:gd name="connsiteY10" fmla="*/ 0 h 187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6001" h="1876001">
                <a:moveTo>
                  <a:pt x="1183497" y="0"/>
                </a:moveTo>
                <a:lnTo>
                  <a:pt x="196155" y="0"/>
                </a:lnTo>
                <a:cubicBezTo>
                  <a:pt x="87822" y="0"/>
                  <a:pt x="0" y="87822"/>
                  <a:pt x="0" y="196155"/>
                </a:cubicBezTo>
                <a:lnTo>
                  <a:pt x="0" y="1679846"/>
                </a:lnTo>
                <a:cubicBezTo>
                  <a:pt x="0" y="1788179"/>
                  <a:pt x="87822" y="1876001"/>
                  <a:pt x="196155" y="1876001"/>
                </a:cubicBezTo>
                <a:lnTo>
                  <a:pt x="1679846" y="1876001"/>
                </a:lnTo>
                <a:cubicBezTo>
                  <a:pt x="1788179" y="1876001"/>
                  <a:pt x="1876001" y="1788179"/>
                  <a:pt x="1876001" y="1679846"/>
                </a:cubicBezTo>
                <a:lnTo>
                  <a:pt x="1876001" y="679411"/>
                </a:lnTo>
                <a:lnTo>
                  <a:pt x="1867633" y="678988"/>
                </a:lnTo>
                <a:cubicBezTo>
                  <a:pt x="1532219" y="644926"/>
                  <a:pt x="1260654" y="394885"/>
                  <a:pt x="1194199" y="70130"/>
                </a:cubicBezTo>
                <a:lnTo>
                  <a:pt x="118349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DC8DB4-B0FB-4CB9-ABB0-A38C6B943F12}"/>
              </a:ext>
            </a:extLst>
          </p:cNvPr>
          <p:cNvSpPr txBox="1"/>
          <p:nvPr/>
        </p:nvSpPr>
        <p:spPr>
          <a:xfrm>
            <a:off x="1977888" y="2253717"/>
            <a:ext cx="131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C37129-85E2-4C15-B2F8-FB08E6C744C7}"/>
              </a:ext>
            </a:extLst>
          </p:cNvPr>
          <p:cNvSpPr txBox="1"/>
          <p:nvPr/>
        </p:nvSpPr>
        <p:spPr>
          <a:xfrm>
            <a:off x="3718223" y="1838766"/>
            <a:ext cx="173736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1976A2-AD74-4EBD-A9F3-822C70E6EA9C}"/>
              </a:ext>
            </a:extLst>
          </p:cNvPr>
          <p:cNvSpPr txBox="1"/>
          <p:nvPr/>
        </p:nvSpPr>
        <p:spPr>
          <a:xfrm>
            <a:off x="1391937" y="4689968"/>
            <a:ext cx="1734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35C28D-AE60-4345-965D-116EECF68325}"/>
              </a:ext>
            </a:extLst>
          </p:cNvPr>
          <p:cNvSpPr txBox="1"/>
          <p:nvPr/>
        </p:nvSpPr>
        <p:spPr>
          <a:xfrm>
            <a:off x="3645751" y="4562755"/>
            <a:ext cx="173736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80951D-4892-48DC-A307-676764C0BF99}"/>
              </a:ext>
            </a:extLst>
          </p:cNvPr>
          <p:cNvSpPr txBox="1"/>
          <p:nvPr/>
        </p:nvSpPr>
        <p:spPr>
          <a:xfrm>
            <a:off x="1977888" y="3123338"/>
            <a:ext cx="65146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079115-925A-4E2F-8F63-6DEDFE41896E}"/>
              </a:ext>
            </a:extLst>
          </p:cNvPr>
          <p:cNvSpPr txBox="1"/>
          <p:nvPr/>
        </p:nvSpPr>
        <p:spPr>
          <a:xfrm>
            <a:off x="4667458" y="3899879"/>
            <a:ext cx="65146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884D15-926C-4EEC-8153-63CA167A8A76}"/>
              </a:ext>
            </a:extLst>
          </p:cNvPr>
          <p:cNvSpPr txBox="1"/>
          <p:nvPr/>
        </p:nvSpPr>
        <p:spPr>
          <a:xfrm>
            <a:off x="4800969" y="3123338"/>
            <a:ext cx="65146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DAE5D3-0270-496E-91D7-CF05B9602F0D}"/>
              </a:ext>
            </a:extLst>
          </p:cNvPr>
          <p:cNvSpPr txBox="1"/>
          <p:nvPr/>
        </p:nvSpPr>
        <p:spPr>
          <a:xfrm>
            <a:off x="1260007" y="3906505"/>
            <a:ext cx="65146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0" name="그룹 3">
            <a:extLst>
              <a:ext uri="{FF2B5EF4-FFF2-40B4-BE49-F238E27FC236}">
                <a16:creationId xmlns:a16="http://schemas.microsoft.com/office/drawing/2014/main" id="{E8AFD79B-151E-473C-9D90-3CE5D6ECEB30}"/>
              </a:ext>
            </a:extLst>
          </p:cNvPr>
          <p:cNvGrpSpPr/>
          <p:nvPr/>
        </p:nvGrpSpPr>
        <p:grpSpPr>
          <a:xfrm>
            <a:off x="6435588" y="1952176"/>
            <a:ext cx="5245248" cy="1377966"/>
            <a:chOff x="8070434" y="1645829"/>
            <a:chExt cx="2925465" cy="137796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D30E9F-5380-4B10-8C16-E1FCA0050E45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7E9601-FAF7-4487-89BE-1680046F33C4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E01B548-E933-4A4E-8718-10AF15F5C0DC}"/>
              </a:ext>
            </a:extLst>
          </p:cNvPr>
          <p:cNvSpPr txBox="1"/>
          <p:nvPr/>
        </p:nvSpPr>
        <p:spPr>
          <a:xfrm>
            <a:off x="6435588" y="3390108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2AE48A-73DB-43E9-851B-DBF6E1B0F28E}"/>
              </a:ext>
            </a:extLst>
          </p:cNvPr>
          <p:cNvSpPr txBox="1"/>
          <p:nvPr/>
        </p:nvSpPr>
        <p:spPr>
          <a:xfrm>
            <a:off x="6435588" y="4044065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5B636D-3A3D-414F-955B-B5086AF97655}"/>
              </a:ext>
            </a:extLst>
          </p:cNvPr>
          <p:cNvSpPr txBox="1"/>
          <p:nvPr/>
        </p:nvSpPr>
        <p:spPr>
          <a:xfrm>
            <a:off x="6435588" y="4698022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786774-F69F-47FA-8344-A34422095A59}"/>
              </a:ext>
            </a:extLst>
          </p:cNvPr>
          <p:cNvSpPr txBox="1"/>
          <p:nvPr/>
        </p:nvSpPr>
        <p:spPr>
          <a:xfrm>
            <a:off x="6435588" y="5351980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AC34CEB7-38BA-4A87-B873-F82933A53097}"/>
              </a:ext>
            </a:extLst>
          </p:cNvPr>
          <p:cNvSpPr>
            <a:spLocks noChangeAspect="1"/>
          </p:cNvSpPr>
          <p:nvPr/>
        </p:nvSpPr>
        <p:spPr>
          <a:xfrm>
            <a:off x="3753913" y="3255809"/>
            <a:ext cx="281060" cy="28340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556C8F5-B825-47AC-A93B-8493988009D7}"/>
              </a:ext>
            </a:extLst>
          </p:cNvPr>
          <p:cNvSpPr/>
          <p:nvPr/>
        </p:nvSpPr>
        <p:spPr>
          <a:xfrm>
            <a:off x="3003828" y="3282179"/>
            <a:ext cx="281014" cy="21585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6487DE69-47AC-4387-A389-7EC547453774}"/>
              </a:ext>
            </a:extLst>
          </p:cNvPr>
          <p:cNvSpPr/>
          <p:nvPr/>
        </p:nvSpPr>
        <p:spPr>
          <a:xfrm>
            <a:off x="3030199" y="3988312"/>
            <a:ext cx="265107" cy="22878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610583BC-4B14-49F9-9E46-D79574336FD2}"/>
              </a:ext>
            </a:extLst>
          </p:cNvPr>
          <p:cNvSpPr/>
          <p:nvPr/>
        </p:nvSpPr>
        <p:spPr>
          <a:xfrm>
            <a:off x="3768172" y="4002553"/>
            <a:ext cx="252541" cy="2364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CF0B9-7CC7-480F-8F5D-69659AF5A029}"/>
              </a:ext>
            </a:extLst>
          </p:cNvPr>
          <p:cNvSpPr/>
          <p:nvPr/>
        </p:nvSpPr>
        <p:spPr>
          <a:xfrm>
            <a:off x="6836229" y="2276872"/>
            <a:ext cx="5355771" cy="27363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975D215-9385-405B-8F46-FCD1E7D9E6C7}"/>
              </a:ext>
            </a:extLst>
          </p:cNvPr>
          <p:cNvSpPr txBox="1">
            <a:spLocks/>
          </p:cNvSpPr>
          <p:nvPr/>
        </p:nvSpPr>
        <p:spPr>
          <a:xfrm>
            <a:off x="7279379" y="1263080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1B9ED84-6F6F-4AAB-AA21-80CA404B5036}"/>
              </a:ext>
            </a:extLst>
          </p:cNvPr>
          <p:cNvSpPr txBox="1">
            <a:spLocks/>
          </p:cNvSpPr>
          <p:nvPr/>
        </p:nvSpPr>
        <p:spPr>
          <a:xfrm>
            <a:off x="7279378" y="1680068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72A7A56-9E62-4666-A162-2677E92AB981}"/>
              </a:ext>
            </a:extLst>
          </p:cNvPr>
          <p:cNvSpPr/>
          <p:nvPr/>
        </p:nvSpPr>
        <p:spPr>
          <a:xfrm>
            <a:off x="7279378" y="4404811"/>
            <a:ext cx="26443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6B4CEA6F-0C1F-4691-9E61-C50C2E68B5F3}"/>
              </a:ext>
            </a:extLst>
          </p:cNvPr>
          <p:cNvGrpSpPr/>
          <p:nvPr/>
        </p:nvGrpSpPr>
        <p:grpSpPr>
          <a:xfrm>
            <a:off x="10094516" y="2536611"/>
            <a:ext cx="2025148" cy="2216512"/>
            <a:chOff x="10405931" y="2409818"/>
            <a:chExt cx="1542929" cy="1688726"/>
          </a:xfrm>
          <a:solidFill>
            <a:schemeClr val="bg1">
              <a:alpha val="40000"/>
            </a:schemeClr>
          </a:solidFill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050D640F-3FF6-4AA6-A7A8-8F16EA933BB9}"/>
                </a:ext>
              </a:extLst>
            </p:cNvPr>
            <p:cNvSpPr/>
            <p:nvPr/>
          </p:nvSpPr>
          <p:spPr>
            <a:xfrm>
              <a:off x="10827594" y="2409818"/>
              <a:ext cx="680081" cy="1058215"/>
            </a:xfrm>
            <a:custGeom>
              <a:avLst/>
              <a:gdLst>
                <a:gd name="connsiteX0" fmla="*/ 1262220 w 1888296"/>
                <a:gd name="connsiteY0" fmla="*/ 2694604 h 2938211"/>
                <a:gd name="connsiteX1" fmla="*/ 974805 w 1888296"/>
                <a:gd name="connsiteY1" fmla="*/ 2931530 h 2938211"/>
                <a:gd name="connsiteX2" fmla="*/ 935973 w 1888296"/>
                <a:gd name="connsiteY2" fmla="*/ 2934709 h 2938211"/>
                <a:gd name="connsiteX3" fmla="*/ 640004 w 1888296"/>
                <a:gd name="connsiteY3" fmla="*/ 2694377 h 2938211"/>
                <a:gd name="connsiteX4" fmla="*/ 750141 w 1888296"/>
                <a:gd name="connsiteY4" fmla="*/ 2397121 h 2938211"/>
                <a:gd name="connsiteX5" fmla="*/ 751806 w 1888296"/>
                <a:gd name="connsiteY5" fmla="*/ 1049971 h 2938211"/>
                <a:gd name="connsiteX6" fmla="*/ 748779 w 1888296"/>
                <a:gd name="connsiteY6" fmla="*/ 1032712 h 2938211"/>
                <a:gd name="connsiteX7" fmla="*/ 263950 w 1888296"/>
                <a:gd name="connsiteY7" fmla="*/ 1134144 h 2938211"/>
                <a:gd name="connsiteX8" fmla="*/ 0 w 1888296"/>
                <a:gd name="connsiteY8" fmla="*/ 841354 h 2938211"/>
                <a:gd name="connsiteX9" fmla="*/ 268264 w 1888296"/>
                <a:gd name="connsiteY9" fmla="*/ 548110 h 2938211"/>
                <a:gd name="connsiteX10" fmla="*/ 499741 w 1888296"/>
                <a:gd name="connsiteY10" fmla="*/ 639096 h 2938211"/>
                <a:gd name="connsiteX11" fmla="*/ 752715 w 1888296"/>
                <a:gd name="connsiteY11" fmla="*/ 640307 h 2938211"/>
                <a:gd name="connsiteX12" fmla="*/ 640004 w 1888296"/>
                <a:gd name="connsiteY12" fmla="*/ 254109 h 2938211"/>
                <a:gd name="connsiteX13" fmla="*/ 953459 w 1888296"/>
                <a:gd name="connsiteY13" fmla="*/ 0 h 2938211"/>
                <a:gd name="connsiteX14" fmla="*/ 1260177 w 1888296"/>
                <a:gd name="connsiteY14" fmla="*/ 253352 h 2938211"/>
                <a:gd name="connsiteX15" fmla="*/ 1159502 w 1888296"/>
                <a:gd name="connsiteY15" fmla="*/ 649769 h 2938211"/>
                <a:gd name="connsiteX16" fmla="*/ 1622606 w 1888296"/>
                <a:gd name="connsiteY16" fmla="*/ 544325 h 2938211"/>
                <a:gd name="connsiteX17" fmla="*/ 1888297 w 1888296"/>
                <a:gd name="connsiteY17" fmla="*/ 837569 h 2938211"/>
                <a:gd name="connsiteX18" fmla="*/ 1620562 w 1888296"/>
                <a:gd name="connsiteY18" fmla="*/ 1132857 h 2938211"/>
                <a:gd name="connsiteX19" fmla="*/ 1156852 w 1888296"/>
                <a:gd name="connsiteY19" fmla="*/ 1033772 h 2938211"/>
                <a:gd name="connsiteX20" fmla="*/ 1156852 w 1888296"/>
                <a:gd name="connsiteY20" fmla="*/ 1072603 h 2938211"/>
                <a:gd name="connsiteX21" fmla="*/ 1154733 w 1888296"/>
                <a:gd name="connsiteY21" fmla="*/ 2241945 h 2938211"/>
                <a:gd name="connsiteX22" fmla="*/ 1163438 w 1888296"/>
                <a:gd name="connsiteY22" fmla="*/ 2457375 h 2938211"/>
                <a:gd name="connsiteX23" fmla="*/ 1262220 w 1888296"/>
                <a:gd name="connsiteY23" fmla="*/ 2694604 h 293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88296" h="2938211">
                  <a:moveTo>
                    <a:pt x="1262220" y="2694604"/>
                  </a:moveTo>
                  <a:cubicBezTo>
                    <a:pt x="1163741" y="2776279"/>
                    <a:pt x="1069954" y="2854775"/>
                    <a:pt x="974805" y="2931530"/>
                  </a:cubicBezTo>
                  <a:cubicBezTo>
                    <a:pt x="966176" y="2938494"/>
                    <a:pt x="943618" y="2940765"/>
                    <a:pt x="935973" y="2934709"/>
                  </a:cubicBezTo>
                  <a:cubicBezTo>
                    <a:pt x="837418" y="2856516"/>
                    <a:pt x="740376" y="2776355"/>
                    <a:pt x="640004" y="2694377"/>
                  </a:cubicBezTo>
                  <a:cubicBezTo>
                    <a:pt x="746962" y="2619892"/>
                    <a:pt x="749384" y="2506047"/>
                    <a:pt x="750141" y="2397121"/>
                  </a:cubicBezTo>
                  <a:cubicBezTo>
                    <a:pt x="753245" y="1948096"/>
                    <a:pt x="751731" y="1498995"/>
                    <a:pt x="751806" y="1049971"/>
                  </a:cubicBezTo>
                  <a:cubicBezTo>
                    <a:pt x="751806" y="1046337"/>
                    <a:pt x="750595" y="1042779"/>
                    <a:pt x="748779" y="1032712"/>
                  </a:cubicBezTo>
                  <a:cubicBezTo>
                    <a:pt x="583233" y="1043158"/>
                    <a:pt x="407771" y="998800"/>
                    <a:pt x="263950" y="1134144"/>
                  </a:cubicBezTo>
                  <a:cubicBezTo>
                    <a:pt x="177354" y="1038086"/>
                    <a:pt x="89850" y="941045"/>
                    <a:pt x="0" y="841354"/>
                  </a:cubicBezTo>
                  <a:cubicBezTo>
                    <a:pt x="89775" y="743177"/>
                    <a:pt x="177960" y="646741"/>
                    <a:pt x="268264" y="548110"/>
                  </a:cubicBezTo>
                  <a:cubicBezTo>
                    <a:pt x="333741" y="611089"/>
                    <a:pt x="415113" y="633343"/>
                    <a:pt x="499741" y="639096"/>
                  </a:cubicBezTo>
                  <a:cubicBezTo>
                    <a:pt x="582097" y="644697"/>
                    <a:pt x="665135" y="640307"/>
                    <a:pt x="752715" y="640307"/>
                  </a:cubicBezTo>
                  <a:cubicBezTo>
                    <a:pt x="747416" y="505948"/>
                    <a:pt x="771184" y="361445"/>
                    <a:pt x="640004" y="254109"/>
                  </a:cubicBezTo>
                  <a:cubicBezTo>
                    <a:pt x="744237" y="169482"/>
                    <a:pt x="847637" y="85763"/>
                    <a:pt x="953459" y="0"/>
                  </a:cubicBezTo>
                  <a:cubicBezTo>
                    <a:pt x="1055496" y="84249"/>
                    <a:pt x="1157080" y="168195"/>
                    <a:pt x="1260177" y="253352"/>
                  </a:cubicBezTo>
                  <a:cubicBezTo>
                    <a:pt x="1155263" y="366668"/>
                    <a:pt x="1157534" y="504812"/>
                    <a:pt x="1159502" y="649769"/>
                  </a:cubicBezTo>
                  <a:cubicBezTo>
                    <a:pt x="1321641" y="638490"/>
                    <a:pt x="1488625" y="675581"/>
                    <a:pt x="1622606" y="544325"/>
                  </a:cubicBezTo>
                  <a:cubicBezTo>
                    <a:pt x="1709353" y="640080"/>
                    <a:pt x="1798068" y="737878"/>
                    <a:pt x="1888297" y="837569"/>
                  </a:cubicBezTo>
                  <a:cubicBezTo>
                    <a:pt x="1799279" y="935746"/>
                    <a:pt x="1710640" y="1033469"/>
                    <a:pt x="1620562" y="1132857"/>
                  </a:cubicBezTo>
                  <a:cubicBezTo>
                    <a:pt x="1484083" y="1019768"/>
                    <a:pt x="1322020" y="1033999"/>
                    <a:pt x="1156852" y="1033772"/>
                  </a:cubicBezTo>
                  <a:cubicBezTo>
                    <a:pt x="1156852" y="1048381"/>
                    <a:pt x="1156852" y="1060492"/>
                    <a:pt x="1156852" y="1072603"/>
                  </a:cubicBezTo>
                  <a:cubicBezTo>
                    <a:pt x="1156020" y="1462359"/>
                    <a:pt x="1154733" y="1852114"/>
                    <a:pt x="1154733" y="2241945"/>
                  </a:cubicBezTo>
                  <a:cubicBezTo>
                    <a:pt x="1154733" y="2313780"/>
                    <a:pt x="1157912" y="2385767"/>
                    <a:pt x="1163438" y="2457375"/>
                  </a:cubicBezTo>
                  <a:cubicBezTo>
                    <a:pt x="1170175" y="2545635"/>
                    <a:pt x="1195306" y="2628067"/>
                    <a:pt x="1262220" y="2694604"/>
                  </a:cubicBezTo>
                  <a:close/>
                </a:path>
              </a:pathLst>
            </a:custGeom>
            <a:grpFill/>
            <a:ln w="7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E8738B02-E8E6-4CCF-A38E-CBF0C4261DEC}"/>
                </a:ext>
              </a:extLst>
            </p:cNvPr>
            <p:cNvSpPr/>
            <p:nvPr/>
          </p:nvSpPr>
          <p:spPr>
            <a:xfrm>
              <a:off x="10405931" y="3474268"/>
              <a:ext cx="1542929" cy="624276"/>
            </a:xfrm>
            <a:custGeom>
              <a:avLst/>
              <a:gdLst>
                <a:gd name="connsiteX0" fmla="*/ 178111 w 4284055"/>
                <a:gd name="connsiteY0" fmla="*/ 1305972 h 1733348"/>
                <a:gd name="connsiteX1" fmla="*/ 4056363 w 4284055"/>
                <a:gd name="connsiteY1" fmla="*/ 1305972 h 1733348"/>
                <a:gd name="connsiteX2" fmla="*/ 4056363 w 4284055"/>
                <a:gd name="connsiteY2" fmla="*/ 1733348 h 1733348"/>
                <a:gd name="connsiteX3" fmla="*/ 178111 w 4284055"/>
                <a:gd name="connsiteY3" fmla="*/ 1733348 h 1733348"/>
                <a:gd name="connsiteX4" fmla="*/ 178111 w 4284055"/>
                <a:gd name="connsiteY4" fmla="*/ 1305972 h 1733348"/>
                <a:gd name="connsiteX5" fmla="*/ 435854 w 4284055"/>
                <a:gd name="connsiteY5" fmla="*/ 859067 h 1733348"/>
                <a:gd name="connsiteX6" fmla="*/ 3797637 w 4284055"/>
                <a:gd name="connsiteY6" fmla="*/ 859067 h 1733348"/>
                <a:gd name="connsiteX7" fmla="*/ 3797637 w 4284055"/>
                <a:gd name="connsiteY7" fmla="*/ 1213019 h 1733348"/>
                <a:gd name="connsiteX8" fmla="*/ 435854 w 4284055"/>
                <a:gd name="connsiteY8" fmla="*/ 1213019 h 1733348"/>
                <a:gd name="connsiteX9" fmla="*/ 435854 w 4284055"/>
                <a:gd name="connsiteY9" fmla="*/ 859067 h 1733348"/>
                <a:gd name="connsiteX10" fmla="*/ 697003 w 4284055"/>
                <a:gd name="connsiteY10" fmla="*/ 471052 h 1733348"/>
                <a:gd name="connsiteX11" fmla="*/ 3535655 w 4284055"/>
                <a:gd name="connsiteY11" fmla="*/ 471052 h 1733348"/>
                <a:gd name="connsiteX12" fmla="*/ 3535655 w 4284055"/>
                <a:gd name="connsiteY12" fmla="*/ 751049 h 1733348"/>
                <a:gd name="connsiteX13" fmla="*/ 697003 w 4284055"/>
                <a:gd name="connsiteY13" fmla="*/ 751049 h 1733348"/>
                <a:gd name="connsiteX14" fmla="*/ 697003 w 4284055"/>
                <a:gd name="connsiteY14" fmla="*/ 471052 h 1733348"/>
                <a:gd name="connsiteX15" fmla="*/ 956033 w 4284055"/>
                <a:gd name="connsiteY15" fmla="*/ 199684 h 1733348"/>
                <a:gd name="connsiteX16" fmla="*/ 3277004 w 4284055"/>
                <a:gd name="connsiteY16" fmla="*/ 199684 h 1733348"/>
                <a:gd name="connsiteX17" fmla="*/ 3277004 w 4284055"/>
                <a:gd name="connsiteY17" fmla="*/ 406560 h 1733348"/>
                <a:gd name="connsiteX18" fmla="*/ 956033 w 4284055"/>
                <a:gd name="connsiteY18" fmla="*/ 406560 h 1733348"/>
                <a:gd name="connsiteX19" fmla="*/ 956033 w 4284055"/>
                <a:gd name="connsiteY19" fmla="*/ 199684 h 1733348"/>
                <a:gd name="connsiteX20" fmla="*/ 3531416 w 4284055"/>
                <a:gd name="connsiteY20" fmla="*/ 1060 h 1733348"/>
                <a:gd name="connsiteX21" fmla="*/ 4284055 w 4284055"/>
                <a:gd name="connsiteY21" fmla="*/ 1119913 h 1733348"/>
                <a:gd name="connsiteX22" fmla="*/ 3531416 w 4284055"/>
                <a:gd name="connsiteY22" fmla="*/ 1060 h 1733348"/>
                <a:gd name="connsiteX23" fmla="*/ 753396 w 4284055"/>
                <a:gd name="connsiteY23" fmla="*/ 0 h 1733348"/>
                <a:gd name="connsiteX24" fmla="*/ 0 w 4284055"/>
                <a:gd name="connsiteY24" fmla="*/ 1118475 h 1733348"/>
                <a:gd name="connsiteX25" fmla="*/ 753396 w 4284055"/>
                <a:gd name="connsiteY25" fmla="*/ 0 h 173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84055" h="1733348">
                  <a:moveTo>
                    <a:pt x="178111" y="1305972"/>
                  </a:moveTo>
                  <a:cubicBezTo>
                    <a:pt x="1469247" y="1305972"/>
                    <a:pt x="2761291" y="1305972"/>
                    <a:pt x="4056363" y="1305972"/>
                  </a:cubicBezTo>
                  <a:cubicBezTo>
                    <a:pt x="4056363" y="1449793"/>
                    <a:pt x="4056363" y="1590587"/>
                    <a:pt x="4056363" y="1733348"/>
                  </a:cubicBezTo>
                  <a:cubicBezTo>
                    <a:pt x="2763486" y="1733348"/>
                    <a:pt x="1472275" y="1733348"/>
                    <a:pt x="178111" y="1733348"/>
                  </a:cubicBezTo>
                  <a:cubicBezTo>
                    <a:pt x="178111" y="1592252"/>
                    <a:pt x="178111" y="1450475"/>
                    <a:pt x="178111" y="1305972"/>
                  </a:cubicBezTo>
                  <a:close/>
                  <a:moveTo>
                    <a:pt x="435854" y="859067"/>
                  </a:moveTo>
                  <a:cubicBezTo>
                    <a:pt x="1557130" y="859067"/>
                    <a:pt x="2676437" y="859067"/>
                    <a:pt x="3797637" y="859067"/>
                  </a:cubicBezTo>
                  <a:cubicBezTo>
                    <a:pt x="3797637" y="977682"/>
                    <a:pt x="3797637" y="1094328"/>
                    <a:pt x="3797637" y="1213019"/>
                  </a:cubicBezTo>
                  <a:cubicBezTo>
                    <a:pt x="2676361" y="1213019"/>
                    <a:pt x="1557054" y="1213019"/>
                    <a:pt x="435854" y="1213019"/>
                  </a:cubicBezTo>
                  <a:cubicBezTo>
                    <a:pt x="435854" y="1094253"/>
                    <a:pt x="435854" y="977606"/>
                    <a:pt x="435854" y="859067"/>
                  </a:cubicBezTo>
                  <a:close/>
                  <a:moveTo>
                    <a:pt x="697003" y="471052"/>
                  </a:moveTo>
                  <a:cubicBezTo>
                    <a:pt x="1643574" y="471052"/>
                    <a:pt x="2588025" y="471052"/>
                    <a:pt x="3535655" y="471052"/>
                  </a:cubicBezTo>
                  <a:cubicBezTo>
                    <a:pt x="3535655" y="564006"/>
                    <a:pt x="3535655" y="656279"/>
                    <a:pt x="3535655" y="751049"/>
                  </a:cubicBezTo>
                  <a:cubicBezTo>
                    <a:pt x="2589917" y="751049"/>
                    <a:pt x="1644633" y="751049"/>
                    <a:pt x="697003" y="751049"/>
                  </a:cubicBezTo>
                  <a:cubicBezTo>
                    <a:pt x="697003" y="658171"/>
                    <a:pt x="697003" y="566580"/>
                    <a:pt x="697003" y="471052"/>
                  </a:cubicBezTo>
                  <a:close/>
                  <a:moveTo>
                    <a:pt x="956033" y="199684"/>
                  </a:moveTo>
                  <a:cubicBezTo>
                    <a:pt x="1729413" y="199684"/>
                    <a:pt x="2501657" y="199684"/>
                    <a:pt x="3277004" y="199684"/>
                  </a:cubicBezTo>
                  <a:cubicBezTo>
                    <a:pt x="3277004" y="269929"/>
                    <a:pt x="3277004" y="337450"/>
                    <a:pt x="3277004" y="406560"/>
                  </a:cubicBezTo>
                  <a:cubicBezTo>
                    <a:pt x="2502565" y="406560"/>
                    <a:pt x="1730321" y="406560"/>
                    <a:pt x="956033" y="406560"/>
                  </a:cubicBezTo>
                  <a:cubicBezTo>
                    <a:pt x="956033" y="336996"/>
                    <a:pt x="956033" y="269551"/>
                    <a:pt x="956033" y="199684"/>
                  </a:cubicBezTo>
                  <a:close/>
                  <a:moveTo>
                    <a:pt x="3531416" y="1060"/>
                  </a:moveTo>
                  <a:cubicBezTo>
                    <a:pt x="3845476" y="331470"/>
                    <a:pt x="4096104" y="704649"/>
                    <a:pt x="4284055" y="1119913"/>
                  </a:cubicBezTo>
                  <a:cubicBezTo>
                    <a:pt x="3970071" y="789427"/>
                    <a:pt x="3719367" y="416325"/>
                    <a:pt x="3531416" y="1060"/>
                  </a:cubicBezTo>
                  <a:close/>
                  <a:moveTo>
                    <a:pt x="753396" y="0"/>
                  </a:moveTo>
                  <a:cubicBezTo>
                    <a:pt x="644243" y="300662"/>
                    <a:pt x="182880" y="986159"/>
                    <a:pt x="0" y="1118475"/>
                  </a:cubicBezTo>
                  <a:cubicBezTo>
                    <a:pt x="190147" y="704497"/>
                    <a:pt x="441455" y="331546"/>
                    <a:pt x="753396" y="0"/>
                  </a:cubicBezTo>
                  <a:close/>
                </a:path>
              </a:pathLst>
            </a:custGeom>
            <a:grpFill/>
            <a:ln w="7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5D7028AB-B505-4A4E-9691-8E1B91871BD9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7" name="Parallelogram 10">
            <a:extLst>
              <a:ext uri="{FF2B5EF4-FFF2-40B4-BE49-F238E27FC236}">
                <a16:creationId xmlns:a16="http://schemas.microsoft.com/office/drawing/2014/main" id="{5EAB5F60-20BE-4445-BF7B-A1F3D4DE3E47}"/>
              </a:ext>
            </a:extLst>
          </p:cNvPr>
          <p:cNvSpPr/>
          <p:nvPr/>
        </p:nvSpPr>
        <p:spPr>
          <a:xfrm>
            <a:off x="2587074" y="2308524"/>
            <a:ext cx="4448603" cy="457200"/>
          </a:xfrm>
          <a:prstGeom prst="parallelogram">
            <a:avLst>
              <a:gd name="adj" fmla="val 54787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arallelogram 9">
            <a:extLst>
              <a:ext uri="{FF2B5EF4-FFF2-40B4-BE49-F238E27FC236}">
                <a16:creationId xmlns:a16="http://schemas.microsoft.com/office/drawing/2014/main" id="{739F5595-35AB-4F40-8834-AAE77C94F7F2}"/>
              </a:ext>
            </a:extLst>
          </p:cNvPr>
          <p:cNvSpPr/>
          <p:nvPr/>
        </p:nvSpPr>
        <p:spPr>
          <a:xfrm>
            <a:off x="2317279" y="2765724"/>
            <a:ext cx="4448603" cy="457200"/>
          </a:xfrm>
          <a:prstGeom prst="parallelogram">
            <a:avLst>
              <a:gd name="adj" fmla="val 54787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arallelogram 8">
            <a:extLst>
              <a:ext uri="{FF2B5EF4-FFF2-40B4-BE49-F238E27FC236}">
                <a16:creationId xmlns:a16="http://schemas.microsoft.com/office/drawing/2014/main" id="{8A9F3162-A41E-42FF-BEA0-93A82601468F}"/>
              </a:ext>
            </a:extLst>
          </p:cNvPr>
          <p:cNvSpPr/>
          <p:nvPr/>
        </p:nvSpPr>
        <p:spPr>
          <a:xfrm>
            <a:off x="2054117" y="3232955"/>
            <a:ext cx="4448603" cy="457200"/>
          </a:xfrm>
          <a:prstGeom prst="parallelogram">
            <a:avLst>
              <a:gd name="adj" fmla="val 54787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arallelogram 7">
            <a:extLst>
              <a:ext uri="{FF2B5EF4-FFF2-40B4-BE49-F238E27FC236}">
                <a16:creationId xmlns:a16="http://schemas.microsoft.com/office/drawing/2014/main" id="{58D0EF74-F171-4B90-855C-59EB18276EC6}"/>
              </a:ext>
            </a:extLst>
          </p:cNvPr>
          <p:cNvSpPr/>
          <p:nvPr/>
        </p:nvSpPr>
        <p:spPr>
          <a:xfrm>
            <a:off x="1789568" y="3680124"/>
            <a:ext cx="4448603" cy="457200"/>
          </a:xfrm>
          <a:prstGeom prst="parallelogram">
            <a:avLst>
              <a:gd name="adj" fmla="val 5478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6">
            <a:extLst>
              <a:ext uri="{FF2B5EF4-FFF2-40B4-BE49-F238E27FC236}">
                <a16:creationId xmlns:a16="http://schemas.microsoft.com/office/drawing/2014/main" id="{CF4A6DE7-5081-4E40-AD5D-2B0EEC4EAF9C}"/>
              </a:ext>
            </a:extLst>
          </p:cNvPr>
          <p:cNvSpPr>
            <a:spLocks noChangeAspect="1"/>
          </p:cNvSpPr>
          <p:nvPr/>
        </p:nvSpPr>
        <p:spPr>
          <a:xfrm>
            <a:off x="698509" y="2308524"/>
            <a:ext cx="4316720" cy="3657600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5">
            <a:extLst>
              <a:ext uri="{FF2B5EF4-FFF2-40B4-BE49-F238E27FC236}">
                <a16:creationId xmlns:a16="http://schemas.microsoft.com/office/drawing/2014/main" id="{8A8BEDAF-1C58-4085-AEA4-BD791DCD52AE}"/>
              </a:ext>
            </a:extLst>
          </p:cNvPr>
          <p:cNvSpPr>
            <a:spLocks noChangeAspect="1"/>
          </p:cNvSpPr>
          <p:nvPr/>
        </p:nvSpPr>
        <p:spPr>
          <a:xfrm>
            <a:off x="698509" y="2765724"/>
            <a:ext cx="3777130" cy="3200400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">
            <a:extLst>
              <a:ext uri="{FF2B5EF4-FFF2-40B4-BE49-F238E27FC236}">
                <a16:creationId xmlns:a16="http://schemas.microsoft.com/office/drawing/2014/main" id="{7C4925CB-2412-4070-A526-38273ABC158C}"/>
              </a:ext>
            </a:extLst>
          </p:cNvPr>
          <p:cNvSpPr>
            <a:spLocks noChangeAspect="1"/>
          </p:cNvSpPr>
          <p:nvPr/>
        </p:nvSpPr>
        <p:spPr>
          <a:xfrm>
            <a:off x="698509" y="3222924"/>
            <a:ext cx="3237540" cy="2743200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1">
            <a:extLst>
              <a:ext uri="{FF2B5EF4-FFF2-40B4-BE49-F238E27FC236}">
                <a16:creationId xmlns:a16="http://schemas.microsoft.com/office/drawing/2014/main" id="{1D58C33E-F6C7-4BAF-9F25-61F6F9A80140}"/>
              </a:ext>
            </a:extLst>
          </p:cNvPr>
          <p:cNvSpPr>
            <a:spLocks noChangeAspect="1"/>
          </p:cNvSpPr>
          <p:nvPr/>
        </p:nvSpPr>
        <p:spPr>
          <a:xfrm>
            <a:off x="698509" y="3680124"/>
            <a:ext cx="2697950" cy="2286000"/>
          </a:xfrm>
          <a:prstGeom prst="triangle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AA5D69-8FE2-47E3-B0F6-5BDB295DE32C}"/>
              </a:ext>
            </a:extLst>
          </p:cNvPr>
          <p:cNvSpPr txBox="1"/>
          <p:nvPr/>
        </p:nvSpPr>
        <p:spPr>
          <a:xfrm rot="3600000">
            <a:off x="1746169" y="4872146"/>
            <a:ext cx="1705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ED10B7-6143-4843-AB5D-C17F254E784E}"/>
              </a:ext>
            </a:extLst>
          </p:cNvPr>
          <p:cNvSpPr txBox="1"/>
          <p:nvPr/>
        </p:nvSpPr>
        <p:spPr>
          <a:xfrm rot="3600000">
            <a:off x="2153268" y="4666592"/>
            <a:ext cx="1705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EF291CE-0692-415D-9BC3-60110960E59A}"/>
              </a:ext>
            </a:extLst>
          </p:cNvPr>
          <p:cNvSpPr txBox="1"/>
          <p:nvPr/>
        </p:nvSpPr>
        <p:spPr>
          <a:xfrm rot="3600000">
            <a:off x="2524519" y="4461040"/>
            <a:ext cx="1705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8C5817F-00B3-4289-9AE4-8856FD49101F}"/>
              </a:ext>
            </a:extLst>
          </p:cNvPr>
          <p:cNvSpPr txBox="1"/>
          <p:nvPr/>
        </p:nvSpPr>
        <p:spPr>
          <a:xfrm rot="3600000">
            <a:off x="2957627" y="4223084"/>
            <a:ext cx="1705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1F7BD5-923D-488B-B60C-D7B754F02D49}"/>
              </a:ext>
            </a:extLst>
          </p:cNvPr>
          <p:cNvSpPr txBox="1"/>
          <p:nvPr/>
        </p:nvSpPr>
        <p:spPr>
          <a:xfrm>
            <a:off x="6276677" y="2367847"/>
            <a:ext cx="4892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319E543-0BC3-4CE4-8276-6D3B2EF5550D}"/>
              </a:ext>
            </a:extLst>
          </p:cNvPr>
          <p:cNvSpPr txBox="1"/>
          <p:nvPr/>
        </p:nvSpPr>
        <p:spPr>
          <a:xfrm>
            <a:off x="6013515" y="2825047"/>
            <a:ext cx="4892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3BAC5DD-58A3-4962-97EA-4D7E579A6949}"/>
              </a:ext>
            </a:extLst>
          </p:cNvPr>
          <p:cNvSpPr txBox="1"/>
          <p:nvPr/>
        </p:nvSpPr>
        <p:spPr>
          <a:xfrm>
            <a:off x="5750353" y="3282247"/>
            <a:ext cx="4892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CCDAC48-633D-478E-B405-44D65580668C}"/>
              </a:ext>
            </a:extLst>
          </p:cNvPr>
          <p:cNvSpPr txBox="1"/>
          <p:nvPr/>
        </p:nvSpPr>
        <p:spPr>
          <a:xfrm>
            <a:off x="5487191" y="3739447"/>
            <a:ext cx="4892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3" name="Group 35">
            <a:extLst>
              <a:ext uri="{FF2B5EF4-FFF2-40B4-BE49-F238E27FC236}">
                <a16:creationId xmlns:a16="http://schemas.microsoft.com/office/drawing/2014/main" id="{EBEAB8F4-BFA0-46A2-92B4-9D0D852B9445}"/>
              </a:ext>
            </a:extLst>
          </p:cNvPr>
          <p:cNvGrpSpPr/>
          <p:nvPr/>
        </p:nvGrpSpPr>
        <p:grpSpPr>
          <a:xfrm>
            <a:off x="7439033" y="1597996"/>
            <a:ext cx="4155915" cy="1085336"/>
            <a:chOff x="7889173" y="3483796"/>
            <a:chExt cx="3359796" cy="108533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222591D-AD8C-4FE3-A1CE-88D3ACF0FDA2}"/>
                </a:ext>
              </a:extLst>
            </p:cNvPr>
            <p:cNvSpPr txBox="1"/>
            <p:nvPr/>
          </p:nvSpPr>
          <p:spPr>
            <a:xfrm>
              <a:off x="7889173" y="3738135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33EB2D8-E7C1-4531-95C5-C8BE618D6BE0}"/>
                </a:ext>
              </a:extLst>
            </p:cNvPr>
            <p:cNvSpPr txBox="1"/>
            <p:nvPr/>
          </p:nvSpPr>
          <p:spPr>
            <a:xfrm>
              <a:off x="7889173" y="348379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56" name="그룹 21">
            <a:extLst>
              <a:ext uri="{FF2B5EF4-FFF2-40B4-BE49-F238E27FC236}">
                <a16:creationId xmlns:a16="http://schemas.microsoft.com/office/drawing/2014/main" id="{6CD36B9A-3F3E-421B-8513-6302282F881F}"/>
              </a:ext>
            </a:extLst>
          </p:cNvPr>
          <p:cNvGrpSpPr/>
          <p:nvPr/>
        </p:nvGrpSpPr>
        <p:grpSpPr>
          <a:xfrm>
            <a:off x="6609422" y="3416281"/>
            <a:ext cx="5020197" cy="646331"/>
            <a:chOff x="959011" y="2597626"/>
            <a:chExt cx="5020197" cy="64633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0C0CB5C-DC15-4FD2-957C-444C53BE4CF1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D09F2F4-7EBC-47FE-823E-479DC438BAB8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59" name="Chevron 25">
              <a:extLst>
                <a:ext uri="{FF2B5EF4-FFF2-40B4-BE49-F238E27FC236}">
                  <a16:creationId xmlns:a16="http://schemas.microsoft.com/office/drawing/2014/main" id="{71344FFB-98A8-47FE-864A-7B59516DD1A7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60" name="그룹 20">
            <a:extLst>
              <a:ext uri="{FF2B5EF4-FFF2-40B4-BE49-F238E27FC236}">
                <a16:creationId xmlns:a16="http://schemas.microsoft.com/office/drawing/2014/main" id="{CFFA1020-C276-4376-8FCC-002C32751A7F}"/>
              </a:ext>
            </a:extLst>
          </p:cNvPr>
          <p:cNvGrpSpPr/>
          <p:nvPr/>
        </p:nvGrpSpPr>
        <p:grpSpPr>
          <a:xfrm>
            <a:off x="6609422" y="4143761"/>
            <a:ext cx="5020197" cy="646331"/>
            <a:chOff x="959011" y="3630156"/>
            <a:chExt cx="5020197" cy="64633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FF72379-4777-4A7F-9A36-0495DA1A4A74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F040923-D381-448A-9340-A753D52F8858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3" name="Chevron 26">
              <a:extLst>
                <a:ext uri="{FF2B5EF4-FFF2-40B4-BE49-F238E27FC236}">
                  <a16:creationId xmlns:a16="http://schemas.microsoft.com/office/drawing/2014/main" id="{CA119EEF-360D-4786-A6C6-8B60F576F0AA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64" name="그룹 4">
            <a:extLst>
              <a:ext uri="{FF2B5EF4-FFF2-40B4-BE49-F238E27FC236}">
                <a16:creationId xmlns:a16="http://schemas.microsoft.com/office/drawing/2014/main" id="{5E34E845-C647-425A-B1F4-19946D0B2DB4}"/>
              </a:ext>
            </a:extLst>
          </p:cNvPr>
          <p:cNvGrpSpPr/>
          <p:nvPr/>
        </p:nvGrpSpPr>
        <p:grpSpPr>
          <a:xfrm>
            <a:off x="6609422" y="4871241"/>
            <a:ext cx="5020197" cy="646331"/>
            <a:chOff x="959011" y="4662686"/>
            <a:chExt cx="5020197" cy="646331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F7CDFFB-3FDE-4B46-B5DF-2CF2DA5FB554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92C3667-C63E-4F4A-81E7-B9215AE0276F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7" name="Chevron 27">
              <a:extLst>
                <a:ext uri="{FF2B5EF4-FFF2-40B4-BE49-F238E27FC236}">
                  <a16:creationId xmlns:a16="http://schemas.microsoft.com/office/drawing/2014/main" id="{8EC63207-7463-452E-98A9-8F0BC93694D8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68" name="그룹 21">
            <a:extLst>
              <a:ext uri="{FF2B5EF4-FFF2-40B4-BE49-F238E27FC236}">
                <a16:creationId xmlns:a16="http://schemas.microsoft.com/office/drawing/2014/main" id="{161AFFC0-469C-44FD-9259-9EE223EA1CCF}"/>
              </a:ext>
            </a:extLst>
          </p:cNvPr>
          <p:cNvGrpSpPr/>
          <p:nvPr/>
        </p:nvGrpSpPr>
        <p:grpSpPr>
          <a:xfrm>
            <a:off x="6609422" y="5598721"/>
            <a:ext cx="5020197" cy="646331"/>
            <a:chOff x="959011" y="2597626"/>
            <a:chExt cx="5020197" cy="646331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3BF8745-BF25-48F9-ABA6-4B27EB94D78D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MODEM PPPT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49AC408-C138-4991-B47A-F5CFAB8DC4A2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71" name="Chevron 25">
              <a:extLst>
                <a:ext uri="{FF2B5EF4-FFF2-40B4-BE49-F238E27FC236}">
                  <a16:creationId xmlns:a16="http://schemas.microsoft.com/office/drawing/2014/main" id="{387A351C-4EBB-4EA1-A443-C40785F38A80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4914</TotalTime>
  <Words>4806</Words>
  <Application>Microsoft Office PowerPoint</Application>
  <PresentationFormat>와이드스크린</PresentationFormat>
  <Paragraphs>558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81</cp:revision>
  <dcterms:created xsi:type="dcterms:W3CDTF">2020-01-20T05:08:25Z</dcterms:created>
  <dcterms:modified xsi:type="dcterms:W3CDTF">2023-03-10T04:37:51Z</dcterms:modified>
</cp:coreProperties>
</file>